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6C48-980D-4A28-934F-40DB389B1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170091"/>
            <a:ext cx="6815669" cy="1557869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latin typeface="Algerian" panose="04020705040A02060702" pitchFamily="82" charset="0"/>
              </a:rPr>
              <a:t>M</a:t>
            </a:r>
            <a:r>
              <a:rPr lang="en-US" dirty="0"/>
              <a:t>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827D9-D549-45D4-8C03-29BF8CF11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gency FB" panose="020B0503020202020204" pitchFamily="34" charset="0"/>
              </a:rPr>
              <a:t>E</a:t>
            </a:r>
            <a:r>
              <a:rPr lang="en-US" sz="5400" dirty="0"/>
              <a:t>x</a:t>
            </a:r>
            <a:r>
              <a:rPr lang="en-US" sz="5400" dirty="0">
                <a:latin typeface="Bahnschrift Condensed" panose="020B0502040204020203" pitchFamily="34" charset="0"/>
              </a:rPr>
              <a:t>p</a:t>
            </a:r>
            <a:r>
              <a:rPr lang="en-US" sz="5400" dirty="0"/>
              <a:t>e</a:t>
            </a:r>
            <a:r>
              <a:rPr lang="en-US" sz="5400" dirty="0">
                <a:latin typeface="Algerian" panose="04020705040A02060702" pitchFamily="82" charset="0"/>
              </a:rPr>
              <a:t>r</a:t>
            </a:r>
            <a:r>
              <a:rPr lang="en-US" sz="5400" dirty="0"/>
              <a:t>i</a:t>
            </a:r>
            <a:r>
              <a:rPr lang="en-US" sz="5400" dirty="0">
                <a:latin typeface="Arial Black" panose="020B0A04020102020204" pitchFamily="34" charset="0"/>
              </a:rPr>
              <a:t>e</a:t>
            </a:r>
            <a:r>
              <a:rPr lang="en-US" sz="5400" dirty="0"/>
              <a:t>n</a:t>
            </a:r>
            <a:r>
              <a:rPr lang="en-US" sz="5400" dirty="0">
                <a:latin typeface="Bahnschrift Light SemiCondensed" panose="020B0502040204020203" pitchFamily="34" charset="0"/>
              </a:rPr>
              <a:t>c</a:t>
            </a:r>
            <a:r>
              <a:rPr lang="en-US" sz="5400" dirty="0">
                <a:latin typeface="Bahnschrift Condensed" panose="020B0502040204020203" pitchFamily="34" charset="0"/>
              </a:rPr>
              <a:t>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67C664-5184-4A79-93AD-26D165A8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4580" y="2555306"/>
            <a:ext cx="4942840" cy="1102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8F976C-74C7-4822-9D33-5F876D3784B3}"/>
              </a:ext>
            </a:extLst>
          </p:cNvPr>
          <p:cNvSpPr txBox="1"/>
          <p:nvPr/>
        </p:nvSpPr>
        <p:spPr>
          <a:xfrm>
            <a:off x="7459980" y="4612639"/>
            <a:ext cx="2547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 Nathaniel McBride</a:t>
            </a:r>
          </a:p>
        </p:txBody>
      </p:sp>
    </p:spTree>
    <p:extLst>
      <p:ext uri="{BB962C8B-B14F-4D97-AF65-F5344CB8AC3E}">
        <p14:creationId xmlns:p14="http://schemas.microsoft.com/office/powerpoint/2010/main" val="223258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096F-36BD-4FFD-BBAD-5C6749B8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4A5F8-61C6-4755-BB22-48E9003CF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3" t="31852" r="16581" b="12296"/>
          <a:stretch/>
        </p:blipFill>
        <p:spPr>
          <a:xfrm>
            <a:off x="6096000" y="2769215"/>
            <a:ext cx="4318000" cy="3106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9BFF8-BC6D-4245-8AED-DFD16F5D580A}"/>
              </a:ext>
            </a:extLst>
          </p:cNvPr>
          <p:cNvSpPr txBox="1"/>
          <p:nvPr/>
        </p:nvSpPr>
        <p:spPr>
          <a:xfrm>
            <a:off x="1666240" y="2769215"/>
            <a:ext cx="4236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Date: June 3, 2022</a:t>
            </a:r>
          </a:p>
          <a:p>
            <a:pPr marL="342900" indent="-342900">
              <a:buAutoNum type="alphaUcPeriod"/>
            </a:pPr>
            <a:r>
              <a:rPr lang="en-US" dirty="0"/>
              <a:t>Outcome: Eh? I had no idea what I was doing, but it looks fine…if you squint your eyes. </a:t>
            </a:r>
          </a:p>
          <a:p>
            <a:pPr marL="342900" indent="-342900">
              <a:buAutoNum type="alphaUcPeriod"/>
            </a:pPr>
            <a:r>
              <a:rPr lang="en-US" dirty="0"/>
              <a:t>Rating: 5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244C2-1288-43CA-B4E0-4304CC98CB8C}"/>
              </a:ext>
            </a:extLst>
          </p:cNvPr>
          <p:cNvSpPr txBox="1"/>
          <p:nvPr/>
        </p:nvSpPr>
        <p:spPr>
          <a:xfrm>
            <a:off x="1666240" y="4297680"/>
            <a:ext cx="378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Description: Before designing real 3D models, like later in the slide show, I first needed to learn how </a:t>
            </a:r>
            <a:r>
              <a:rPr lang="en-US" dirty="0" err="1"/>
              <a:t>Onshape</a:t>
            </a:r>
            <a:r>
              <a:rPr lang="en-US" dirty="0"/>
              <a:t> works and boy was it difficult. </a:t>
            </a:r>
          </a:p>
        </p:txBody>
      </p:sp>
    </p:spTree>
    <p:extLst>
      <p:ext uri="{BB962C8B-B14F-4D97-AF65-F5344CB8AC3E}">
        <p14:creationId xmlns:p14="http://schemas.microsoft.com/office/powerpoint/2010/main" val="15894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096F-36BD-4FFD-BBAD-5C6749B8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9BFF8-BC6D-4245-8AED-DFD16F5D580A}"/>
              </a:ext>
            </a:extLst>
          </p:cNvPr>
          <p:cNvSpPr txBox="1"/>
          <p:nvPr/>
        </p:nvSpPr>
        <p:spPr>
          <a:xfrm>
            <a:off x="1666240" y="2769215"/>
            <a:ext cx="4236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Date: June 14, 2022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Outcome: I did what I was supposed to do. It is a sphere, exactly what it is supposed to be.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Rating: </a:t>
            </a: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3A187-E7D0-4DBE-899D-855851860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1" t="29333" r="23416" b="16000"/>
          <a:stretch/>
        </p:blipFill>
        <p:spPr>
          <a:xfrm>
            <a:off x="5902960" y="2540000"/>
            <a:ext cx="4155440" cy="3749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9D8458-63E2-49A1-A009-1080B6C42F82}"/>
              </a:ext>
            </a:extLst>
          </p:cNvPr>
          <p:cNvSpPr txBox="1"/>
          <p:nvPr/>
        </p:nvSpPr>
        <p:spPr>
          <a:xfrm>
            <a:off x="1666240" y="4267875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Description: My first 3D object from start to finish was a sphere. Kenny, my program Instructor, and Karissa, helped me design it. Although, I had a lot of help, my comprehension of the software was improving. Soon, I would be able to do projects on my own.</a:t>
            </a:r>
          </a:p>
        </p:txBody>
      </p:sp>
    </p:spTree>
    <p:extLst>
      <p:ext uri="{BB962C8B-B14F-4D97-AF65-F5344CB8AC3E}">
        <p14:creationId xmlns:p14="http://schemas.microsoft.com/office/powerpoint/2010/main" val="364384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096F-36BD-4FFD-BBAD-5C6749B8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9BFF8-BC6D-4245-8AED-DFD16F5D580A}"/>
              </a:ext>
            </a:extLst>
          </p:cNvPr>
          <p:cNvSpPr txBox="1"/>
          <p:nvPr/>
        </p:nvSpPr>
        <p:spPr>
          <a:xfrm>
            <a:off x="1666240" y="2769215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Date: June 26, 2022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Outcome: I am </a:t>
            </a:r>
            <a:r>
              <a:rPr lang="en-US" dirty="0">
                <a:solidFill>
                  <a:prstClr val="black"/>
                </a:solidFill>
                <a:latin typeface="Garamond" panose="02020404030301010803"/>
              </a:rPr>
              <a:t>a work in progress!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Rating: 8.5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9C7E4-BE7E-40B7-A84A-2E97A89AF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7" t="37333" r="30333" b="14321"/>
          <a:stretch/>
        </p:blipFill>
        <p:spPr>
          <a:xfrm>
            <a:off x="6756400" y="2750612"/>
            <a:ext cx="2367280" cy="2861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1A7C8-11ED-44E8-BE2D-8EDAAF17AE47}"/>
              </a:ext>
            </a:extLst>
          </p:cNvPr>
          <p:cNvSpPr txBox="1"/>
          <p:nvPr/>
        </p:nvSpPr>
        <p:spPr>
          <a:xfrm>
            <a:off x="1666240" y="3712225"/>
            <a:ext cx="416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Description: In our BMME398H course, we were prompted with creating a medical device and unlike other projects, I did almost everything by myself; I utilized everything I had learned throughout the last few weeks. Although this design may seem easy to make, I am proud of myself for not giving up on the process. </a:t>
            </a:r>
          </a:p>
        </p:txBody>
      </p:sp>
    </p:spTree>
    <p:extLst>
      <p:ext uri="{BB962C8B-B14F-4D97-AF65-F5344CB8AC3E}">
        <p14:creationId xmlns:p14="http://schemas.microsoft.com/office/powerpoint/2010/main" val="156794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096F-36BD-4FFD-BBAD-5C6749B8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D + 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9BFF8-BC6D-4245-8AED-DFD16F5D580A}"/>
              </a:ext>
            </a:extLst>
          </p:cNvPr>
          <p:cNvSpPr txBox="1"/>
          <p:nvPr/>
        </p:nvSpPr>
        <p:spPr>
          <a:xfrm>
            <a:off x="1659245" y="2522769"/>
            <a:ext cx="4236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Date: June 25, 2022 (E) + June 27, 2022 (D)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Outcome: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Rating: 8.0-9.0 (Nothing is perfect!)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1A7C8-11ED-44E8-BE2D-8EDAAF17AE47}"/>
              </a:ext>
            </a:extLst>
          </p:cNvPr>
          <p:cNvSpPr txBox="1"/>
          <p:nvPr/>
        </p:nvSpPr>
        <p:spPr>
          <a:xfrm>
            <a:off x="756920" y="3596567"/>
            <a:ext cx="416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/>
              <a:t>Description: (D) Not only was I able to create a medical device by my lonesome (Exhibit C), but I also had the opportunity to deconstruct a real ear thermometer and redesign the device in </a:t>
            </a:r>
            <a:r>
              <a:rPr lang="en-US" sz="1450" dirty="0" err="1"/>
              <a:t>Onshape</a:t>
            </a:r>
            <a:r>
              <a:rPr lang="en-US" sz="1450" dirty="0"/>
              <a:t>. My part of the project entailed creating the cap of the device. I initially had trouble with the curves and overall shape of the object, but was able to figure it out in about 40 minutes.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8F0B3-E628-486C-A814-F1A211BDDB4C}"/>
              </a:ext>
            </a:extLst>
          </p:cNvPr>
          <p:cNvSpPr txBox="1"/>
          <p:nvPr/>
        </p:nvSpPr>
        <p:spPr>
          <a:xfrm>
            <a:off x="2514600" y="5256254"/>
            <a:ext cx="360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/>
              <a:t>Description: (E) I also made a guitar, which I enjoyed making the most. I named her “Floater” after the group of friends I made while on this Scotland trip.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1909A-57C5-4094-B9B4-036FBDC05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75" t="27852" r="23500" b="14321"/>
          <a:stretch/>
        </p:blipFill>
        <p:spPr>
          <a:xfrm>
            <a:off x="6992126" y="3954822"/>
            <a:ext cx="2539158" cy="2286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E0F19-85FE-49E0-924E-28F97D06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50" t="45069" r="36750" b="27555"/>
          <a:stretch/>
        </p:blipFill>
        <p:spPr>
          <a:xfrm>
            <a:off x="6021038" y="2594000"/>
            <a:ext cx="1248444" cy="1240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235AF-BE19-404E-BAF1-6D14B0119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500" t="63835" r="30907" b="22391"/>
          <a:stretch/>
        </p:blipFill>
        <p:spPr>
          <a:xfrm>
            <a:off x="7545625" y="2613988"/>
            <a:ext cx="1070055" cy="1257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8463A1-196C-4550-A9FA-CFB706CC3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09" t="52443" r="25064" b="32148"/>
          <a:stretch/>
        </p:blipFill>
        <p:spPr>
          <a:xfrm>
            <a:off x="9036523" y="2575058"/>
            <a:ext cx="989522" cy="14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4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1498</TotalTime>
  <Words>393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Agency FB</vt:lpstr>
      <vt:lpstr>Algerian</vt:lpstr>
      <vt:lpstr>Arial</vt:lpstr>
      <vt:lpstr>Arial Black</vt:lpstr>
      <vt:lpstr>Bahnschrift Condensed</vt:lpstr>
      <vt:lpstr>Bahnschrift Light SemiCondensed</vt:lpstr>
      <vt:lpstr>Garamond</vt:lpstr>
      <vt:lpstr>Organic</vt:lpstr>
      <vt:lpstr> My</vt:lpstr>
      <vt:lpstr>Exhibit A</vt:lpstr>
      <vt:lpstr>Exhibit B</vt:lpstr>
      <vt:lpstr>Exhibit C</vt:lpstr>
      <vt:lpstr>Exhibit D +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</dc:title>
  <dc:creator>Mcbride, Earl Nathaniel II</dc:creator>
  <cp:lastModifiedBy>Mcbride, Earl Nathaniel II</cp:lastModifiedBy>
  <cp:revision>8</cp:revision>
  <dcterms:created xsi:type="dcterms:W3CDTF">2022-06-28T21:41:29Z</dcterms:created>
  <dcterms:modified xsi:type="dcterms:W3CDTF">2022-06-29T22:39:32Z</dcterms:modified>
</cp:coreProperties>
</file>