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6" r:id="rId4"/>
    <p:sldId id="259" r:id="rId5"/>
    <p:sldId id="260" r:id="rId6"/>
    <p:sldId id="268" r:id="rId7"/>
    <p:sldId id="261" r:id="rId8"/>
    <p:sldId id="270" r:id="rId9"/>
    <p:sldId id="265" r:id="rId10"/>
    <p:sldId id="271" r:id="rId11"/>
    <p:sldId id="281" r:id="rId12"/>
    <p:sldId id="262" r:id="rId13"/>
    <p:sldId id="266" r:id="rId14"/>
    <p:sldId id="263" r:id="rId15"/>
    <p:sldId id="267" r:id="rId16"/>
    <p:sldId id="282" r:id="rId17"/>
    <p:sldId id="264" r:id="rId18"/>
    <p:sldId id="273" r:id="rId19"/>
    <p:sldId id="272" r:id="rId20"/>
    <p:sldId id="275"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D6A33-8124-4FDE-9C6E-72C9B163DBF8}" v="114" dt="2023-04-13T13:38:44.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Kirk" userId="d00aa2a9345eaf11" providerId="LiveId" clId="{2FCF36D2-EEC6-43B3-B0CF-8AFDD9335992}"/>
    <pc:docChg chg="undo redo custSel addSld delSld modSld sldOrd">
      <pc:chgData name="Eric Kirk" userId="d00aa2a9345eaf11" providerId="LiveId" clId="{2FCF36D2-EEC6-43B3-B0CF-8AFDD9335992}" dt="2023-02-22T21:10:35.209" v="13445" actId="14100"/>
      <pc:docMkLst>
        <pc:docMk/>
      </pc:docMkLst>
      <pc:sldChg chg="addSp delSp modSp mod modClrScheme chgLayout">
        <pc:chgData name="Eric Kirk" userId="d00aa2a9345eaf11" providerId="LiveId" clId="{2FCF36D2-EEC6-43B3-B0CF-8AFDD9335992}" dt="2023-02-02T15:56:44.162" v="485" actId="27636"/>
        <pc:sldMkLst>
          <pc:docMk/>
          <pc:sldMk cId="4193157444" sldId="256"/>
        </pc:sldMkLst>
        <pc:spChg chg="mod">
          <ac:chgData name="Eric Kirk" userId="d00aa2a9345eaf11" providerId="LiveId" clId="{2FCF36D2-EEC6-43B3-B0CF-8AFDD9335992}" dt="2023-02-02T15:49:51.645" v="27"/>
          <ac:spMkLst>
            <pc:docMk/>
            <pc:sldMk cId="4193157444" sldId="256"/>
            <ac:spMk id="2" creationId="{DC3E2293-43BE-91B5-A64A-B2DB300E7DBF}"/>
          </ac:spMkLst>
        </pc:spChg>
        <pc:spChg chg="add del mod">
          <ac:chgData name="Eric Kirk" userId="d00aa2a9345eaf11" providerId="LiveId" clId="{2FCF36D2-EEC6-43B3-B0CF-8AFDD9335992}" dt="2023-02-02T15:48:57.987" v="23" actId="26606"/>
          <ac:spMkLst>
            <pc:docMk/>
            <pc:sldMk cId="4193157444" sldId="256"/>
            <ac:spMk id="3" creationId="{1B0635ED-F403-4560-7C72-FCDB4A698FB4}"/>
          </ac:spMkLst>
        </pc:spChg>
        <pc:spChg chg="add mod">
          <ac:chgData name="Eric Kirk" userId="d00aa2a9345eaf11" providerId="LiveId" clId="{2FCF36D2-EEC6-43B3-B0CF-8AFDD9335992}" dt="2023-02-02T15:56:44.162" v="485" actId="27636"/>
          <ac:spMkLst>
            <pc:docMk/>
            <pc:sldMk cId="4193157444" sldId="256"/>
            <ac:spMk id="8" creationId="{5E779E5E-4B5F-8178-B8C4-28550742AD7C}"/>
          </ac:spMkLst>
        </pc:spChg>
      </pc:sldChg>
      <pc:sldChg chg="addSp delSp modSp new mod modClrScheme modAnim chgLayout">
        <pc:chgData name="Eric Kirk" userId="d00aa2a9345eaf11" providerId="LiveId" clId="{2FCF36D2-EEC6-43B3-B0CF-8AFDD9335992}" dt="2023-02-22T20:50:53.780" v="12640" actId="1076"/>
        <pc:sldMkLst>
          <pc:docMk/>
          <pc:sldMk cId="1511472312" sldId="257"/>
        </pc:sldMkLst>
        <pc:spChg chg="del">
          <ac:chgData name="Eric Kirk" userId="d00aa2a9345eaf11" providerId="LiveId" clId="{2FCF36D2-EEC6-43B3-B0CF-8AFDD9335992}" dt="2023-02-02T15:57:08.331" v="487" actId="26606"/>
          <ac:spMkLst>
            <pc:docMk/>
            <pc:sldMk cId="1511472312" sldId="257"/>
            <ac:spMk id="2" creationId="{A8F468B1-CAE2-4D8E-1184-E37016FB3C47}"/>
          </ac:spMkLst>
        </pc:spChg>
        <pc:spChg chg="add mod">
          <ac:chgData name="Eric Kirk" userId="d00aa2a9345eaf11" providerId="LiveId" clId="{2FCF36D2-EEC6-43B3-B0CF-8AFDD9335992}" dt="2023-02-22T20:50:53.780" v="12640" actId="1076"/>
          <ac:spMkLst>
            <pc:docMk/>
            <pc:sldMk cId="1511472312" sldId="257"/>
            <ac:spMk id="2" creationId="{C48BE021-06E6-4B45-6D1C-EF7E6AF2F5DD}"/>
          </ac:spMkLst>
        </pc:spChg>
        <pc:spChg chg="del">
          <ac:chgData name="Eric Kirk" userId="d00aa2a9345eaf11" providerId="LiveId" clId="{2FCF36D2-EEC6-43B3-B0CF-8AFDD9335992}" dt="2023-02-02T15:57:08.331" v="487" actId="26606"/>
          <ac:spMkLst>
            <pc:docMk/>
            <pc:sldMk cId="1511472312" sldId="257"/>
            <ac:spMk id="3" creationId="{A340988A-6ACD-7EE5-09E3-6A863EF85841}"/>
          </ac:spMkLst>
        </pc:spChg>
        <pc:spChg chg="add mod">
          <ac:chgData name="Eric Kirk" userId="d00aa2a9345eaf11" providerId="LiveId" clId="{2FCF36D2-EEC6-43B3-B0CF-8AFDD9335992}" dt="2023-02-03T16:18:15.984" v="7740" actId="255"/>
          <ac:spMkLst>
            <pc:docMk/>
            <pc:sldMk cId="1511472312" sldId="257"/>
            <ac:spMk id="8" creationId="{7A0BD375-F48C-F26B-B0D2-300E93511641}"/>
          </ac:spMkLst>
        </pc:spChg>
        <pc:spChg chg="add del mod">
          <ac:chgData name="Eric Kirk" userId="d00aa2a9345eaf11" providerId="LiveId" clId="{2FCF36D2-EEC6-43B3-B0CF-8AFDD9335992}" dt="2023-02-02T15:59:03.992" v="514" actId="26606"/>
          <ac:spMkLst>
            <pc:docMk/>
            <pc:sldMk cId="1511472312" sldId="257"/>
            <ac:spMk id="10" creationId="{E6B1633D-D085-58BC-0B8E-534E4E654629}"/>
          </ac:spMkLst>
        </pc:spChg>
        <pc:spChg chg="add mod">
          <ac:chgData name="Eric Kirk" userId="d00aa2a9345eaf11" providerId="LiveId" clId="{2FCF36D2-EEC6-43B3-B0CF-8AFDD9335992}" dt="2023-02-22T20:49:09.973" v="12603" actId="21"/>
          <ac:spMkLst>
            <pc:docMk/>
            <pc:sldMk cId="1511472312" sldId="257"/>
            <ac:spMk id="15" creationId="{7BAB070E-63B8-A70E-D629-20071A3228E3}"/>
          </ac:spMkLst>
        </pc:spChg>
        <pc:picChg chg="add mod">
          <ac:chgData name="Eric Kirk" userId="d00aa2a9345eaf11" providerId="LiveId" clId="{2FCF36D2-EEC6-43B3-B0CF-8AFDD9335992}" dt="2023-02-10T15:49:16.557" v="11416" actId="1076"/>
          <ac:picMkLst>
            <pc:docMk/>
            <pc:sldMk cId="1511472312" sldId="257"/>
            <ac:picMk id="3" creationId="{48E05294-B688-EE3A-ADB0-0BB68D78E452}"/>
          </ac:picMkLst>
        </pc:picChg>
        <pc:picChg chg="add del mod">
          <ac:chgData name="Eric Kirk" userId="d00aa2a9345eaf11" providerId="LiveId" clId="{2FCF36D2-EEC6-43B3-B0CF-8AFDD9335992}" dt="2023-02-07T16:23:55.862" v="9628" actId="21"/>
          <ac:picMkLst>
            <pc:docMk/>
            <pc:sldMk cId="1511472312" sldId="257"/>
            <ac:picMk id="5" creationId="{0FC05D2D-9D4A-F853-2F21-857B4CC5900E}"/>
          </ac:picMkLst>
        </pc:picChg>
        <pc:picChg chg="add del mod">
          <ac:chgData name="Eric Kirk" userId="d00aa2a9345eaf11" providerId="LiveId" clId="{2FCF36D2-EEC6-43B3-B0CF-8AFDD9335992}" dt="2023-02-07T16:24:06.156" v="9636" actId="478"/>
          <ac:picMkLst>
            <pc:docMk/>
            <pc:sldMk cId="1511472312" sldId="257"/>
            <ac:picMk id="6" creationId="{0AE6885C-6B04-D0B4-DFF5-51A3E8DFC2C5}"/>
          </ac:picMkLst>
        </pc:picChg>
        <pc:picChg chg="add del mod">
          <ac:chgData name="Eric Kirk" userId="d00aa2a9345eaf11" providerId="LiveId" clId="{2FCF36D2-EEC6-43B3-B0CF-8AFDD9335992}" dt="2023-02-07T16:24:05.410" v="9635" actId="478"/>
          <ac:picMkLst>
            <pc:docMk/>
            <pc:sldMk cId="1511472312" sldId="257"/>
            <ac:picMk id="7" creationId="{CD7F5FA2-13C9-3C95-0999-3EA617F5207E}"/>
          </ac:picMkLst>
        </pc:picChg>
        <pc:picChg chg="add mod">
          <ac:chgData name="Eric Kirk" userId="d00aa2a9345eaf11" providerId="LiveId" clId="{2FCF36D2-EEC6-43B3-B0CF-8AFDD9335992}" dt="2023-02-10T15:49:16.557" v="11416" actId="1076"/>
          <ac:picMkLst>
            <pc:docMk/>
            <pc:sldMk cId="1511472312" sldId="257"/>
            <ac:picMk id="9" creationId="{510BE861-205B-8104-4BC4-0D533753BDDF}"/>
          </ac:picMkLst>
        </pc:picChg>
        <pc:picChg chg="add mod">
          <ac:chgData name="Eric Kirk" userId="d00aa2a9345eaf11" providerId="LiveId" clId="{2FCF36D2-EEC6-43B3-B0CF-8AFDD9335992}" dt="2023-02-10T15:49:16.557" v="11416" actId="1076"/>
          <ac:picMkLst>
            <pc:docMk/>
            <pc:sldMk cId="1511472312" sldId="257"/>
            <ac:picMk id="10" creationId="{1262A02F-7340-9834-7BB9-340986BF74F8}"/>
          </ac:picMkLst>
        </pc:picChg>
        <pc:picChg chg="add mod">
          <ac:chgData name="Eric Kirk" userId="d00aa2a9345eaf11" providerId="LiveId" clId="{2FCF36D2-EEC6-43B3-B0CF-8AFDD9335992}" dt="2023-02-10T15:49:16.557" v="11416" actId="1076"/>
          <ac:picMkLst>
            <pc:docMk/>
            <pc:sldMk cId="1511472312" sldId="257"/>
            <ac:picMk id="11" creationId="{83C3E207-7502-EE6C-20CE-3DAFACC3AF66}"/>
          </ac:picMkLst>
        </pc:picChg>
        <pc:picChg chg="add mod">
          <ac:chgData name="Eric Kirk" userId="d00aa2a9345eaf11" providerId="LiveId" clId="{2FCF36D2-EEC6-43B3-B0CF-8AFDD9335992}" dt="2023-02-10T15:49:16.557" v="11416" actId="1076"/>
          <ac:picMkLst>
            <pc:docMk/>
            <pc:sldMk cId="1511472312" sldId="257"/>
            <ac:picMk id="12" creationId="{C0BE8F2C-D557-1860-A89D-0ADDB9396B52}"/>
          </ac:picMkLst>
        </pc:picChg>
        <pc:picChg chg="add mod">
          <ac:chgData name="Eric Kirk" userId="d00aa2a9345eaf11" providerId="LiveId" clId="{2FCF36D2-EEC6-43B3-B0CF-8AFDD9335992}" dt="2023-02-10T15:49:16.557" v="11416" actId="1076"/>
          <ac:picMkLst>
            <pc:docMk/>
            <pc:sldMk cId="1511472312" sldId="257"/>
            <ac:picMk id="13" creationId="{F2DB69F0-15E2-B2ED-E7AA-0B217D9051FF}"/>
          </ac:picMkLst>
        </pc:picChg>
        <pc:picChg chg="add mod">
          <ac:chgData name="Eric Kirk" userId="d00aa2a9345eaf11" providerId="LiveId" clId="{2FCF36D2-EEC6-43B3-B0CF-8AFDD9335992}" dt="2023-02-10T15:49:16.557" v="11416" actId="1076"/>
          <ac:picMkLst>
            <pc:docMk/>
            <pc:sldMk cId="1511472312" sldId="257"/>
            <ac:picMk id="14" creationId="{9A4A729A-1A28-4247-BC04-DDBD80470B93}"/>
          </ac:picMkLst>
        </pc:picChg>
      </pc:sldChg>
      <pc:sldChg chg="addSp delSp modSp new del mod modClrScheme chgLayout">
        <pc:chgData name="Eric Kirk" userId="d00aa2a9345eaf11" providerId="LiveId" clId="{2FCF36D2-EEC6-43B3-B0CF-8AFDD9335992}" dt="2023-02-06T17:36:13.150" v="8402" actId="47"/>
        <pc:sldMkLst>
          <pc:docMk/>
          <pc:sldMk cId="2673646304" sldId="258"/>
        </pc:sldMkLst>
        <pc:spChg chg="del">
          <ac:chgData name="Eric Kirk" userId="d00aa2a9345eaf11" providerId="LiveId" clId="{2FCF36D2-EEC6-43B3-B0CF-8AFDD9335992}" dt="2023-02-02T15:59:00.978" v="512" actId="26606"/>
          <ac:spMkLst>
            <pc:docMk/>
            <pc:sldMk cId="2673646304" sldId="258"/>
            <ac:spMk id="2" creationId="{94C24EB3-C64E-D001-9AF1-A4CCDD8A9E95}"/>
          </ac:spMkLst>
        </pc:spChg>
        <pc:spChg chg="del">
          <ac:chgData name="Eric Kirk" userId="d00aa2a9345eaf11" providerId="LiveId" clId="{2FCF36D2-EEC6-43B3-B0CF-8AFDD9335992}" dt="2023-02-02T15:59:00.978" v="512" actId="26606"/>
          <ac:spMkLst>
            <pc:docMk/>
            <pc:sldMk cId="2673646304" sldId="258"/>
            <ac:spMk id="3" creationId="{1A66D5B0-A08F-2363-DE63-725CDFE77DF1}"/>
          </ac:spMkLst>
        </pc:spChg>
        <pc:spChg chg="add mod">
          <ac:chgData name="Eric Kirk" userId="d00aa2a9345eaf11" providerId="LiveId" clId="{2FCF36D2-EEC6-43B3-B0CF-8AFDD9335992}" dt="2023-02-03T16:18:08.110" v="7738" actId="21"/>
          <ac:spMkLst>
            <pc:docMk/>
            <pc:sldMk cId="2673646304" sldId="258"/>
            <ac:spMk id="8" creationId="{D321A8BA-34D9-6862-1813-71755945E6BE}"/>
          </ac:spMkLst>
        </pc:spChg>
        <pc:spChg chg="add mod">
          <ac:chgData name="Eric Kirk" userId="d00aa2a9345eaf11" providerId="LiveId" clId="{2FCF36D2-EEC6-43B3-B0CF-8AFDD9335992}" dt="2023-02-02T15:59:00.978" v="512" actId="26606"/>
          <ac:spMkLst>
            <pc:docMk/>
            <pc:sldMk cId="2673646304" sldId="258"/>
            <ac:spMk id="10" creationId="{7C1281AE-C0D9-AB5F-9C9F-0ADF009E62C0}"/>
          </ac:spMkLst>
        </pc:spChg>
      </pc:sldChg>
      <pc:sldChg chg="modSp new mod modAnim">
        <pc:chgData name="Eric Kirk" userId="d00aa2a9345eaf11" providerId="LiveId" clId="{2FCF36D2-EEC6-43B3-B0CF-8AFDD9335992}" dt="2023-02-07T16:28:31.487" v="9758"/>
        <pc:sldMkLst>
          <pc:docMk/>
          <pc:sldMk cId="192072736" sldId="259"/>
        </pc:sldMkLst>
        <pc:spChg chg="mod">
          <ac:chgData name="Eric Kirk" userId="d00aa2a9345eaf11" providerId="LiveId" clId="{2FCF36D2-EEC6-43B3-B0CF-8AFDD9335992}" dt="2023-02-02T16:05:54.293" v="895" actId="5793"/>
          <ac:spMkLst>
            <pc:docMk/>
            <pc:sldMk cId="192072736" sldId="259"/>
            <ac:spMk id="2" creationId="{C13EE27B-AA0B-DFA2-CE86-358B5D2A2C67}"/>
          </ac:spMkLst>
        </pc:spChg>
        <pc:spChg chg="mod">
          <ac:chgData name="Eric Kirk" userId="d00aa2a9345eaf11" providerId="LiveId" clId="{2FCF36D2-EEC6-43B3-B0CF-8AFDD9335992}" dt="2023-02-02T16:05:48.393" v="879" actId="20577"/>
          <ac:spMkLst>
            <pc:docMk/>
            <pc:sldMk cId="192072736" sldId="259"/>
            <ac:spMk id="3" creationId="{E998BC49-02C4-99E4-EF60-38848FD05019}"/>
          </ac:spMkLst>
        </pc:spChg>
      </pc:sldChg>
      <pc:sldChg chg="modSp new mod modAnim">
        <pc:chgData name="Eric Kirk" userId="d00aa2a9345eaf11" providerId="LiveId" clId="{2FCF36D2-EEC6-43B3-B0CF-8AFDD9335992}" dt="2023-02-22T20:51:37.087" v="12663" actId="20577"/>
        <pc:sldMkLst>
          <pc:docMk/>
          <pc:sldMk cId="1922663901" sldId="260"/>
        </pc:sldMkLst>
        <pc:spChg chg="mod">
          <ac:chgData name="Eric Kirk" userId="d00aa2a9345eaf11" providerId="LiveId" clId="{2FCF36D2-EEC6-43B3-B0CF-8AFDD9335992}" dt="2023-02-02T16:05:08.734" v="861" actId="20577"/>
          <ac:spMkLst>
            <pc:docMk/>
            <pc:sldMk cId="1922663901" sldId="260"/>
            <ac:spMk id="2" creationId="{169B589A-A4FA-931C-A15A-679A1C0B76E0}"/>
          </ac:spMkLst>
        </pc:spChg>
        <pc:spChg chg="mod">
          <ac:chgData name="Eric Kirk" userId="d00aa2a9345eaf11" providerId="LiveId" clId="{2FCF36D2-EEC6-43B3-B0CF-8AFDD9335992}" dt="2023-02-22T20:51:37.087" v="12663" actId="20577"/>
          <ac:spMkLst>
            <pc:docMk/>
            <pc:sldMk cId="1922663901" sldId="260"/>
            <ac:spMk id="3" creationId="{E2D555F3-91EB-42E7-6F64-9D0DD69BDB80}"/>
          </ac:spMkLst>
        </pc:spChg>
      </pc:sldChg>
      <pc:sldChg chg="modSp new mod modAnim">
        <pc:chgData name="Eric Kirk" userId="d00aa2a9345eaf11" providerId="LiveId" clId="{2FCF36D2-EEC6-43B3-B0CF-8AFDD9335992}" dt="2023-02-07T16:44:51.983" v="10571"/>
        <pc:sldMkLst>
          <pc:docMk/>
          <pc:sldMk cId="3935374588" sldId="261"/>
        </pc:sldMkLst>
        <pc:spChg chg="mod">
          <ac:chgData name="Eric Kirk" userId="d00aa2a9345eaf11" providerId="LiveId" clId="{2FCF36D2-EEC6-43B3-B0CF-8AFDD9335992}" dt="2023-02-02T16:11:39.346" v="1080" actId="6549"/>
          <ac:spMkLst>
            <pc:docMk/>
            <pc:sldMk cId="3935374588" sldId="261"/>
            <ac:spMk id="2" creationId="{F6D6F760-8303-9263-6FBE-CD0326D72211}"/>
          </ac:spMkLst>
        </pc:spChg>
        <pc:spChg chg="mod">
          <ac:chgData name="Eric Kirk" userId="d00aa2a9345eaf11" providerId="LiveId" clId="{2FCF36D2-EEC6-43B3-B0CF-8AFDD9335992}" dt="2023-02-03T16:21:15.912" v="7776" actId="27636"/>
          <ac:spMkLst>
            <pc:docMk/>
            <pc:sldMk cId="3935374588" sldId="261"/>
            <ac:spMk id="3" creationId="{6246BF33-E105-5F72-313C-1379BFA01688}"/>
          </ac:spMkLst>
        </pc:spChg>
      </pc:sldChg>
      <pc:sldChg chg="modSp add mod modAnim">
        <pc:chgData name="Eric Kirk" userId="d00aa2a9345eaf11" providerId="LiveId" clId="{2FCF36D2-EEC6-43B3-B0CF-8AFDD9335992}" dt="2023-02-07T16:55:48.380" v="10629" actId="27636"/>
        <pc:sldMkLst>
          <pc:docMk/>
          <pc:sldMk cId="3525821469" sldId="262"/>
        </pc:sldMkLst>
        <pc:spChg chg="mod">
          <ac:chgData name="Eric Kirk" userId="d00aa2a9345eaf11" providerId="LiveId" clId="{2FCF36D2-EEC6-43B3-B0CF-8AFDD9335992}" dt="2023-02-03T16:24:46.209" v="7844" actId="14100"/>
          <ac:spMkLst>
            <pc:docMk/>
            <pc:sldMk cId="3525821469" sldId="262"/>
            <ac:spMk id="2" creationId="{F6D6F760-8303-9263-6FBE-CD0326D72211}"/>
          </ac:spMkLst>
        </pc:spChg>
        <pc:spChg chg="mod">
          <ac:chgData name="Eric Kirk" userId="d00aa2a9345eaf11" providerId="LiveId" clId="{2FCF36D2-EEC6-43B3-B0CF-8AFDD9335992}" dt="2023-02-07T16:55:48.380" v="10629" actId="27636"/>
          <ac:spMkLst>
            <pc:docMk/>
            <pc:sldMk cId="3525821469" sldId="262"/>
            <ac:spMk id="3" creationId="{6246BF33-E105-5F72-313C-1379BFA01688}"/>
          </ac:spMkLst>
        </pc:spChg>
      </pc:sldChg>
      <pc:sldChg chg="modSp add mod modAnim">
        <pc:chgData name="Eric Kirk" userId="d00aa2a9345eaf11" providerId="LiveId" clId="{2FCF36D2-EEC6-43B3-B0CF-8AFDD9335992}" dt="2023-02-07T17:01:15.886" v="10637"/>
        <pc:sldMkLst>
          <pc:docMk/>
          <pc:sldMk cId="2449055425" sldId="263"/>
        </pc:sldMkLst>
        <pc:spChg chg="mod">
          <ac:chgData name="Eric Kirk" userId="d00aa2a9345eaf11" providerId="LiveId" clId="{2FCF36D2-EEC6-43B3-B0CF-8AFDD9335992}" dt="2023-02-02T16:13:02.805" v="1083" actId="6549"/>
          <ac:spMkLst>
            <pc:docMk/>
            <pc:sldMk cId="2449055425" sldId="263"/>
            <ac:spMk id="2" creationId="{F6D6F760-8303-9263-6FBE-CD0326D72211}"/>
          </ac:spMkLst>
        </pc:spChg>
        <pc:spChg chg="mod">
          <ac:chgData name="Eric Kirk" userId="d00aa2a9345eaf11" providerId="LiveId" clId="{2FCF36D2-EEC6-43B3-B0CF-8AFDD9335992}" dt="2023-02-03T15:46:13.949" v="4733" actId="20577"/>
          <ac:spMkLst>
            <pc:docMk/>
            <pc:sldMk cId="2449055425" sldId="263"/>
            <ac:spMk id="3" creationId="{6246BF33-E105-5F72-313C-1379BFA01688}"/>
          </ac:spMkLst>
        </pc:spChg>
      </pc:sldChg>
      <pc:sldChg chg="modSp add mod ord modAnim">
        <pc:chgData name="Eric Kirk" userId="d00aa2a9345eaf11" providerId="LiveId" clId="{2FCF36D2-EEC6-43B3-B0CF-8AFDD9335992}" dt="2023-02-07T17:02:54.356" v="10650" actId="20577"/>
        <pc:sldMkLst>
          <pc:docMk/>
          <pc:sldMk cId="932308798" sldId="264"/>
        </pc:sldMkLst>
        <pc:spChg chg="mod">
          <ac:chgData name="Eric Kirk" userId="d00aa2a9345eaf11" providerId="LiveId" clId="{2FCF36D2-EEC6-43B3-B0CF-8AFDD9335992}" dt="2023-02-03T16:27:46.721" v="7848" actId="6549"/>
          <ac:spMkLst>
            <pc:docMk/>
            <pc:sldMk cId="932308798" sldId="264"/>
            <ac:spMk id="2" creationId="{F6D6F760-8303-9263-6FBE-CD0326D72211}"/>
          </ac:spMkLst>
        </pc:spChg>
        <pc:spChg chg="mod">
          <ac:chgData name="Eric Kirk" userId="d00aa2a9345eaf11" providerId="LiveId" clId="{2FCF36D2-EEC6-43B3-B0CF-8AFDD9335992}" dt="2023-02-07T17:02:54.356" v="10650" actId="20577"/>
          <ac:spMkLst>
            <pc:docMk/>
            <pc:sldMk cId="932308798" sldId="264"/>
            <ac:spMk id="3" creationId="{6246BF33-E105-5F72-313C-1379BFA01688}"/>
          </ac:spMkLst>
        </pc:spChg>
      </pc:sldChg>
      <pc:sldChg chg="addSp delSp modSp new mod modAnim">
        <pc:chgData name="Eric Kirk" userId="d00aa2a9345eaf11" providerId="LiveId" clId="{2FCF36D2-EEC6-43B3-B0CF-8AFDD9335992}" dt="2023-02-22T20:35:47.627" v="11447"/>
        <pc:sldMkLst>
          <pc:docMk/>
          <pc:sldMk cId="3100173172" sldId="265"/>
        </pc:sldMkLst>
        <pc:spChg chg="mod">
          <ac:chgData name="Eric Kirk" userId="d00aa2a9345eaf11" providerId="LiveId" clId="{2FCF36D2-EEC6-43B3-B0CF-8AFDD9335992}" dt="2023-02-22T20:35:47.627" v="11447"/>
          <ac:spMkLst>
            <pc:docMk/>
            <pc:sldMk cId="3100173172" sldId="265"/>
            <ac:spMk id="2" creationId="{2F80E689-7F82-29D7-F9E5-78BAFBA94BE2}"/>
          </ac:spMkLst>
        </pc:spChg>
        <pc:spChg chg="add del mod">
          <ac:chgData name="Eric Kirk" userId="d00aa2a9345eaf11" providerId="LiveId" clId="{2FCF36D2-EEC6-43B3-B0CF-8AFDD9335992}" dt="2023-02-02T16:51:37.800" v="2818" actId="6549"/>
          <ac:spMkLst>
            <pc:docMk/>
            <pc:sldMk cId="3100173172" sldId="265"/>
            <ac:spMk id="3" creationId="{465DAA8E-A39F-7053-265F-035EB1DDA92D}"/>
          </ac:spMkLst>
        </pc:spChg>
        <pc:spChg chg="add del mod">
          <ac:chgData name="Eric Kirk" userId="d00aa2a9345eaf11" providerId="LiveId" clId="{2FCF36D2-EEC6-43B3-B0CF-8AFDD9335992}" dt="2023-02-02T16:43:54.468" v="2728" actId="478"/>
          <ac:spMkLst>
            <pc:docMk/>
            <pc:sldMk cId="3100173172" sldId="265"/>
            <ac:spMk id="5" creationId="{529A4C4C-8D24-12D0-0B40-1F595A6FD391}"/>
          </ac:spMkLst>
        </pc:spChg>
        <pc:graphicFrameChg chg="add del mod modGraphic">
          <ac:chgData name="Eric Kirk" userId="d00aa2a9345eaf11" providerId="LiveId" clId="{2FCF36D2-EEC6-43B3-B0CF-8AFDD9335992}" dt="2023-02-02T16:20:10.017" v="1252"/>
          <ac:graphicFrameMkLst>
            <pc:docMk/>
            <pc:sldMk cId="3100173172" sldId="265"/>
            <ac:graphicFrameMk id="4" creationId="{A004C6EB-D6E9-81E8-9D2A-CD14D6E4CEAB}"/>
          </ac:graphicFrameMkLst>
        </pc:graphicFrameChg>
        <pc:picChg chg="add mod">
          <ac:chgData name="Eric Kirk" userId="d00aa2a9345eaf11" providerId="LiveId" clId="{2FCF36D2-EEC6-43B3-B0CF-8AFDD9335992}" dt="2023-02-02T16:51:54.812" v="2824" actId="1076"/>
          <ac:picMkLst>
            <pc:docMk/>
            <pc:sldMk cId="3100173172" sldId="265"/>
            <ac:picMk id="7" creationId="{762A712A-5DEE-2DB0-F886-FA41D17F076B}"/>
          </ac:picMkLst>
        </pc:picChg>
        <pc:picChg chg="add mod">
          <ac:chgData name="Eric Kirk" userId="d00aa2a9345eaf11" providerId="LiveId" clId="{2FCF36D2-EEC6-43B3-B0CF-8AFDD9335992}" dt="2023-02-02T16:51:57.234" v="2825" actId="1076"/>
          <ac:picMkLst>
            <pc:docMk/>
            <pc:sldMk cId="3100173172" sldId="265"/>
            <ac:picMk id="9" creationId="{6A81E7CE-76BC-D835-6146-613260960A0C}"/>
          </ac:picMkLst>
        </pc:picChg>
        <pc:picChg chg="add mod">
          <ac:chgData name="Eric Kirk" userId="d00aa2a9345eaf11" providerId="LiveId" clId="{2FCF36D2-EEC6-43B3-B0CF-8AFDD9335992}" dt="2023-02-02T16:51:59.730" v="2826" actId="1076"/>
          <ac:picMkLst>
            <pc:docMk/>
            <pc:sldMk cId="3100173172" sldId="265"/>
            <ac:picMk id="11" creationId="{74C7CE07-A35C-336D-B9B8-36ADD131C609}"/>
          </ac:picMkLst>
        </pc:picChg>
        <pc:picChg chg="add del mod">
          <ac:chgData name="Eric Kirk" userId="d00aa2a9345eaf11" providerId="LiveId" clId="{2FCF36D2-EEC6-43B3-B0CF-8AFDD9335992}" dt="2023-02-02T16:52:03.572" v="2828" actId="478"/>
          <ac:picMkLst>
            <pc:docMk/>
            <pc:sldMk cId="3100173172" sldId="265"/>
            <ac:picMk id="13" creationId="{DF3C558D-EB20-58E2-72D0-4EF3C8773B05}"/>
          </ac:picMkLst>
        </pc:picChg>
        <pc:picChg chg="add mod">
          <ac:chgData name="Eric Kirk" userId="d00aa2a9345eaf11" providerId="LiveId" clId="{2FCF36D2-EEC6-43B3-B0CF-8AFDD9335992}" dt="2023-02-02T16:51:43.050" v="2820" actId="1076"/>
          <ac:picMkLst>
            <pc:docMk/>
            <pc:sldMk cId="3100173172" sldId="265"/>
            <ac:picMk id="15" creationId="{372A6E9F-5D52-278C-5CB5-01BC6101A69C}"/>
          </ac:picMkLst>
        </pc:picChg>
        <pc:picChg chg="add mod">
          <ac:chgData name="Eric Kirk" userId="d00aa2a9345eaf11" providerId="LiveId" clId="{2FCF36D2-EEC6-43B3-B0CF-8AFDD9335992}" dt="2023-02-02T16:51:50.547" v="2823" actId="1076"/>
          <ac:picMkLst>
            <pc:docMk/>
            <pc:sldMk cId="3100173172" sldId="265"/>
            <ac:picMk id="16" creationId="{647D5A8C-4F29-5615-BA47-7F40669DE1C2}"/>
          </ac:picMkLst>
        </pc:picChg>
        <pc:picChg chg="add mod">
          <ac:chgData name="Eric Kirk" userId="d00aa2a9345eaf11" providerId="LiveId" clId="{2FCF36D2-EEC6-43B3-B0CF-8AFDD9335992}" dt="2023-02-02T16:52:14.999" v="2830" actId="1076"/>
          <ac:picMkLst>
            <pc:docMk/>
            <pc:sldMk cId="3100173172" sldId="265"/>
            <ac:picMk id="18" creationId="{FDB9491A-C446-33C5-5CF8-9A7BACB38CA1}"/>
          </ac:picMkLst>
        </pc:picChg>
      </pc:sldChg>
      <pc:sldChg chg="addSp delSp modSp add mod addAnim delAnim modAnim modNotesTx">
        <pc:chgData name="Eric Kirk" userId="d00aa2a9345eaf11" providerId="LiveId" clId="{2FCF36D2-EEC6-43B3-B0CF-8AFDD9335992}" dt="2023-02-22T21:10:35.209" v="13445" actId="14100"/>
        <pc:sldMkLst>
          <pc:docMk/>
          <pc:sldMk cId="1860299882" sldId="266"/>
        </pc:sldMkLst>
        <pc:spChg chg="mod">
          <ac:chgData name="Eric Kirk" userId="d00aa2a9345eaf11" providerId="LiveId" clId="{2FCF36D2-EEC6-43B3-B0CF-8AFDD9335992}" dt="2023-02-22T20:56:01.498" v="12883" actId="1076"/>
          <ac:spMkLst>
            <pc:docMk/>
            <pc:sldMk cId="1860299882" sldId="266"/>
            <ac:spMk id="2" creationId="{F6D6F760-8303-9263-6FBE-CD0326D72211}"/>
          </ac:spMkLst>
        </pc:spChg>
        <pc:spChg chg="del mod">
          <ac:chgData name="Eric Kirk" userId="d00aa2a9345eaf11" providerId="LiveId" clId="{2FCF36D2-EEC6-43B3-B0CF-8AFDD9335992}" dt="2023-02-22T21:07:49.968" v="13406" actId="478"/>
          <ac:spMkLst>
            <pc:docMk/>
            <pc:sldMk cId="1860299882" sldId="266"/>
            <ac:spMk id="3" creationId="{6246BF33-E105-5F72-313C-1379BFA01688}"/>
          </ac:spMkLst>
        </pc:spChg>
        <pc:spChg chg="add mod">
          <ac:chgData name="Eric Kirk" userId="d00aa2a9345eaf11" providerId="LiveId" clId="{2FCF36D2-EEC6-43B3-B0CF-8AFDD9335992}" dt="2023-02-22T20:56:08.655" v="12885" actId="1076"/>
          <ac:spMkLst>
            <pc:docMk/>
            <pc:sldMk cId="1860299882" sldId="266"/>
            <ac:spMk id="8" creationId="{022851DE-5009-676E-0455-71FCAD94180B}"/>
          </ac:spMkLst>
        </pc:spChg>
        <pc:spChg chg="add mod">
          <ac:chgData name="Eric Kirk" userId="d00aa2a9345eaf11" providerId="LiveId" clId="{2FCF36D2-EEC6-43B3-B0CF-8AFDD9335992}" dt="2023-02-22T20:56:55.157" v="12944" actId="20577"/>
          <ac:spMkLst>
            <pc:docMk/>
            <pc:sldMk cId="1860299882" sldId="266"/>
            <ac:spMk id="9" creationId="{06A3F0A0-5B0C-6689-B741-819BE8C2D05C}"/>
          </ac:spMkLst>
        </pc:spChg>
        <pc:spChg chg="add mod">
          <ac:chgData name="Eric Kirk" userId="d00aa2a9345eaf11" providerId="LiveId" clId="{2FCF36D2-EEC6-43B3-B0CF-8AFDD9335992}" dt="2023-02-22T20:57:19.064" v="12998" actId="20577"/>
          <ac:spMkLst>
            <pc:docMk/>
            <pc:sldMk cId="1860299882" sldId="266"/>
            <ac:spMk id="10" creationId="{51A94DCB-A16B-4723-E670-D539FB5A6F99}"/>
          </ac:spMkLst>
        </pc:spChg>
        <pc:spChg chg="add del mod">
          <ac:chgData name="Eric Kirk" userId="d00aa2a9345eaf11" providerId="LiveId" clId="{2FCF36D2-EEC6-43B3-B0CF-8AFDD9335992}" dt="2023-02-22T21:09:34.407" v="13434" actId="20577"/>
          <ac:spMkLst>
            <pc:docMk/>
            <pc:sldMk cId="1860299882" sldId="266"/>
            <ac:spMk id="11" creationId="{3F418FEB-DBAD-75C5-5651-1E7F9714BA99}"/>
          </ac:spMkLst>
        </pc:spChg>
        <pc:spChg chg="add mod">
          <ac:chgData name="Eric Kirk" userId="d00aa2a9345eaf11" providerId="LiveId" clId="{2FCF36D2-EEC6-43B3-B0CF-8AFDD9335992}" dt="2023-02-22T20:59:22.189" v="13120" actId="6549"/>
          <ac:spMkLst>
            <pc:docMk/>
            <pc:sldMk cId="1860299882" sldId="266"/>
            <ac:spMk id="12" creationId="{38820165-4801-BF35-5C4F-42FF69993781}"/>
          </ac:spMkLst>
        </pc:spChg>
        <pc:spChg chg="add mod">
          <ac:chgData name="Eric Kirk" userId="d00aa2a9345eaf11" providerId="LiveId" clId="{2FCF36D2-EEC6-43B3-B0CF-8AFDD9335992}" dt="2023-02-22T21:00:39.275" v="13260" actId="1076"/>
          <ac:spMkLst>
            <pc:docMk/>
            <pc:sldMk cId="1860299882" sldId="266"/>
            <ac:spMk id="13" creationId="{56B166F6-15A8-C546-541F-2036FC6C7188}"/>
          </ac:spMkLst>
        </pc:spChg>
        <pc:spChg chg="add mod">
          <ac:chgData name="Eric Kirk" userId="d00aa2a9345eaf11" providerId="LiveId" clId="{2FCF36D2-EEC6-43B3-B0CF-8AFDD9335992}" dt="2023-02-22T21:00:36.640" v="13259" actId="1076"/>
          <ac:spMkLst>
            <pc:docMk/>
            <pc:sldMk cId="1860299882" sldId="266"/>
            <ac:spMk id="14" creationId="{D4A4D0B5-EB13-F859-7C52-6E80C379D496}"/>
          </ac:spMkLst>
        </pc:spChg>
        <pc:spChg chg="add mod">
          <ac:chgData name="Eric Kirk" userId="d00aa2a9345eaf11" providerId="LiveId" clId="{2FCF36D2-EEC6-43B3-B0CF-8AFDD9335992}" dt="2023-02-22T21:00:23.663" v="13256" actId="1076"/>
          <ac:spMkLst>
            <pc:docMk/>
            <pc:sldMk cId="1860299882" sldId="266"/>
            <ac:spMk id="15" creationId="{A8021CCE-2FCA-FA7B-31A3-4A23FAFE9401}"/>
          </ac:spMkLst>
        </pc:spChg>
        <pc:spChg chg="add mod">
          <ac:chgData name="Eric Kirk" userId="d00aa2a9345eaf11" providerId="LiveId" clId="{2FCF36D2-EEC6-43B3-B0CF-8AFDD9335992}" dt="2023-02-22T21:01:47.978" v="13273" actId="1076"/>
          <ac:spMkLst>
            <pc:docMk/>
            <pc:sldMk cId="1860299882" sldId="266"/>
            <ac:spMk id="22" creationId="{98AEBB96-4792-49BD-CCFE-5B386EF0FAB2}"/>
          </ac:spMkLst>
        </pc:spChg>
        <pc:spChg chg="add mod">
          <ac:chgData name="Eric Kirk" userId="d00aa2a9345eaf11" providerId="LiveId" clId="{2FCF36D2-EEC6-43B3-B0CF-8AFDD9335992}" dt="2023-02-22T21:01:54.522" v="13275" actId="1076"/>
          <ac:spMkLst>
            <pc:docMk/>
            <pc:sldMk cId="1860299882" sldId="266"/>
            <ac:spMk id="23" creationId="{DE28BA8B-DE01-807C-EBDA-455E8AE1FAF2}"/>
          </ac:spMkLst>
        </pc:spChg>
        <pc:spChg chg="add mod">
          <ac:chgData name="Eric Kirk" userId="d00aa2a9345eaf11" providerId="LiveId" clId="{2FCF36D2-EEC6-43B3-B0CF-8AFDD9335992}" dt="2023-02-22T21:10:12.103" v="13440" actId="1076"/>
          <ac:spMkLst>
            <pc:docMk/>
            <pc:sldMk cId="1860299882" sldId="266"/>
            <ac:spMk id="24" creationId="{3AA25B0F-1C80-0961-E240-AA43F9EAF73B}"/>
          </ac:spMkLst>
        </pc:spChg>
        <pc:spChg chg="add mod">
          <ac:chgData name="Eric Kirk" userId="d00aa2a9345eaf11" providerId="LiveId" clId="{2FCF36D2-EEC6-43B3-B0CF-8AFDD9335992}" dt="2023-02-22T21:05:06.202" v="13341" actId="1076"/>
          <ac:spMkLst>
            <pc:docMk/>
            <pc:sldMk cId="1860299882" sldId="266"/>
            <ac:spMk id="27" creationId="{5D3D7C16-5791-9675-703E-286B949A07C1}"/>
          </ac:spMkLst>
        </pc:spChg>
        <pc:spChg chg="add del mod">
          <ac:chgData name="Eric Kirk" userId="d00aa2a9345eaf11" providerId="LiveId" clId="{2FCF36D2-EEC6-43B3-B0CF-8AFDD9335992}" dt="2023-02-22T21:05:43.490" v="13348"/>
          <ac:spMkLst>
            <pc:docMk/>
            <pc:sldMk cId="1860299882" sldId="266"/>
            <ac:spMk id="28" creationId="{CEC763C0-96BB-8820-91EA-4542235171DB}"/>
          </ac:spMkLst>
        </pc:spChg>
        <pc:spChg chg="add mod">
          <ac:chgData name="Eric Kirk" userId="d00aa2a9345eaf11" providerId="LiveId" clId="{2FCF36D2-EEC6-43B3-B0CF-8AFDD9335992}" dt="2023-02-22T21:05:09.452" v="13342" actId="1076"/>
          <ac:spMkLst>
            <pc:docMk/>
            <pc:sldMk cId="1860299882" sldId="266"/>
            <ac:spMk id="29" creationId="{5D785851-7BFD-1983-224D-2BAE5FC4A5AE}"/>
          </ac:spMkLst>
        </pc:spChg>
        <pc:spChg chg="add mod">
          <ac:chgData name="Eric Kirk" userId="d00aa2a9345eaf11" providerId="LiveId" clId="{2FCF36D2-EEC6-43B3-B0CF-8AFDD9335992}" dt="2023-02-22T21:09:06.787" v="13425" actId="6549"/>
          <ac:spMkLst>
            <pc:docMk/>
            <pc:sldMk cId="1860299882" sldId="266"/>
            <ac:spMk id="35" creationId="{861C480F-7840-7097-5124-DCC70BFD7F87}"/>
          </ac:spMkLst>
        </pc:spChg>
        <pc:spChg chg="add mod">
          <ac:chgData name="Eric Kirk" userId="d00aa2a9345eaf11" providerId="LiveId" clId="{2FCF36D2-EEC6-43B3-B0CF-8AFDD9335992}" dt="2023-02-22T21:07:26.037" v="13396" actId="1076"/>
          <ac:spMkLst>
            <pc:docMk/>
            <pc:sldMk cId="1860299882" sldId="266"/>
            <ac:spMk id="36" creationId="{7FB85791-5B2F-379C-871A-0E5D013C1B1F}"/>
          </ac:spMkLst>
        </pc:spChg>
        <pc:spChg chg="add mod">
          <ac:chgData name="Eric Kirk" userId="d00aa2a9345eaf11" providerId="LiveId" clId="{2FCF36D2-EEC6-43B3-B0CF-8AFDD9335992}" dt="2023-02-22T21:08:12.838" v="13412" actId="14100"/>
          <ac:spMkLst>
            <pc:docMk/>
            <pc:sldMk cId="1860299882" sldId="266"/>
            <ac:spMk id="37" creationId="{9CF6F26F-534C-E1F8-8C72-D4086C111EBA}"/>
          </ac:spMkLst>
        </pc:spChg>
        <pc:spChg chg="add mod">
          <ac:chgData name="Eric Kirk" userId="d00aa2a9345eaf11" providerId="LiveId" clId="{2FCF36D2-EEC6-43B3-B0CF-8AFDD9335992}" dt="2023-02-22T21:09:20.790" v="13427" actId="1076"/>
          <ac:spMkLst>
            <pc:docMk/>
            <pc:sldMk cId="1860299882" sldId="266"/>
            <ac:spMk id="46" creationId="{4CFDB757-2C7B-6AF4-DE87-1E2BAC0922E1}"/>
          </ac:spMkLst>
        </pc:spChg>
        <pc:spChg chg="add mod">
          <ac:chgData name="Eric Kirk" userId="d00aa2a9345eaf11" providerId="LiveId" clId="{2FCF36D2-EEC6-43B3-B0CF-8AFDD9335992}" dt="2023-02-22T21:10:30.709" v="13444" actId="1076"/>
          <ac:spMkLst>
            <pc:docMk/>
            <pc:sldMk cId="1860299882" sldId="266"/>
            <ac:spMk id="47" creationId="{D0AE53A5-9F26-41DA-C8DF-F0D2A94E2FDB}"/>
          </ac:spMkLst>
        </pc:spChg>
        <pc:spChg chg="add mod">
          <ac:chgData name="Eric Kirk" userId="d00aa2a9345eaf11" providerId="LiveId" clId="{2FCF36D2-EEC6-43B3-B0CF-8AFDD9335992}" dt="2023-02-22T21:09:49.028" v="13436" actId="1076"/>
          <ac:spMkLst>
            <pc:docMk/>
            <pc:sldMk cId="1860299882" sldId="266"/>
            <ac:spMk id="48" creationId="{AED240A8-C3D2-4C21-B398-AC4ABEFEE7E9}"/>
          </ac:spMkLst>
        </pc:spChg>
        <pc:spChg chg="add mod">
          <ac:chgData name="Eric Kirk" userId="d00aa2a9345eaf11" providerId="LiveId" clId="{2FCF36D2-EEC6-43B3-B0CF-8AFDD9335992}" dt="2023-02-22T21:10:21.896" v="13442" actId="1076"/>
          <ac:spMkLst>
            <pc:docMk/>
            <pc:sldMk cId="1860299882" sldId="266"/>
            <ac:spMk id="49" creationId="{B137E7A0-B440-465D-40AA-C1C0733E01B7}"/>
          </ac:spMkLst>
        </pc:spChg>
        <pc:cxnChg chg="add mod">
          <ac:chgData name="Eric Kirk" userId="d00aa2a9345eaf11" providerId="LiveId" clId="{2FCF36D2-EEC6-43B3-B0CF-8AFDD9335992}" dt="2023-02-22T20:54:51.832" v="12825" actId="1076"/>
          <ac:cxnSpMkLst>
            <pc:docMk/>
            <pc:sldMk cId="1860299882" sldId="266"/>
            <ac:cxnSpMk id="5" creationId="{3D741214-2B98-C93B-C9DC-587160EDDB2B}"/>
          </ac:cxnSpMkLst>
        </pc:cxnChg>
        <pc:cxnChg chg="add mod">
          <ac:chgData name="Eric Kirk" userId="d00aa2a9345eaf11" providerId="LiveId" clId="{2FCF36D2-EEC6-43B3-B0CF-8AFDD9335992}" dt="2023-02-22T20:56:37.020" v="12892" actId="1076"/>
          <ac:cxnSpMkLst>
            <pc:docMk/>
            <pc:sldMk cId="1860299882" sldId="266"/>
            <ac:cxnSpMk id="6" creationId="{867B9CC4-F62C-782C-3E7D-0F30395F4225}"/>
          </ac:cxnSpMkLst>
        </pc:cxnChg>
        <pc:cxnChg chg="add mod">
          <ac:chgData name="Eric Kirk" userId="d00aa2a9345eaf11" providerId="LiveId" clId="{2FCF36D2-EEC6-43B3-B0CF-8AFDD9335992}" dt="2023-02-22T21:10:06.121" v="13439" actId="1076"/>
          <ac:cxnSpMkLst>
            <pc:docMk/>
            <pc:sldMk cId="1860299882" sldId="266"/>
            <ac:cxnSpMk id="7" creationId="{C3B1262C-77EC-8E7E-3FFA-2606D0B6EEEE}"/>
          </ac:cxnSpMkLst>
        </pc:cxnChg>
        <pc:cxnChg chg="add mod">
          <ac:chgData name="Eric Kirk" userId="d00aa2a9345eaf11" providerId="LiveId" clId="{2FCF36D2-EEC6-43B3-B0CF-8AFDD9335992}" dt="2023-02-22T21:05:42.338" v="13346" actId="14100"/>
          <ac:cxnSpMkLst>
            <pc:docMk/>
            <pc:sldMk cId="1860299882" sldId="266"/>
            <ac:cxnSpMk id="17" creationId="{81C8E712-742C-8D61-11BA-3F58CB7555D5}"/>
          </ac:cxnSpMkLst>
        </pc:cxnChg>
        <pc:cxnChg chg="add mod">
          <ac:chgData name="Eric Kirk" userId="d00aa2a9345eaf11" providerId="LiveId" clId="{2FCF36D2-EEC6-43B3-B0CF-8AFDD9335992}" dt="2023-02-22T21:02:18.138" v="13280" actId="14100"/>
          <ac:cxnSpMkLst>
            <pc:docMk/>
            <pc:sldMk cId="1860299882" sldId="266"/>
            <ac:cxnSpMk id="18" creationId="{44B9A620-038E-77F9-D034-A40A12D635AD}"/>
          </ac:cxnSpMkLst>
        </pc:cxnChg>
        <pc:cxnChg chg="add mod">
          <ac:chgData name="Eric Kirk" userId="d00aa2a9345eaf11" providerId="LiveId" clId="{2FCF36D2-EEC6-43B3-B0CF-8AFDD9335992}" dt="2023-02-22T21:02:21.853" v="13281" actId="14100"/>
          <ac:cxnSpMkLst>
            <pc:docMk/>
            <pc:sldMk cId="1860299882" sldId="266"/>
            <ac:cxnSpMk id="21" creationId="{16048690-DA64-9FA4-C06E-1290D2998C8A}"/>
          </ac:cxnSpMkLst>
        </pc:cxnChg>
        <pc:cxnChg chg="add mod">
          <ac:chgData name="Eric Kirk" userId="d00aa2a9345eaf11" providerId="LiveId" clId="{2FCF36D2-EEC6-43B3-B0CF-8AFDD9335992}" dt="2023-02-22T21:05:37.142" v="13345" actId="14100"/>
          <ac:cxnSpMkLst>
            <pc:docMk/>
            <pc:sldMk cId="1860299882" sldId="266"/>
            <ac:cxnSpMk id="30" creationId="{1DD817E2-C596-D979-ACE9-D54BA6B59C06}"/>
          </ac:cxnSpMkLst>
        </pc:cxnChg>
        <pc:cxnChg chg="add mod">
          <ac:chgData name="Eric Kirk" userId="d00aa2a9345eaf11" providerId="LiveId" clId="{2FCF36D2-EEC6-43B3-B0CF-8AFDD9335992}" dt="2023-02-22T21:05:52.109" v="13351" actId="14100"/>
          <ac:cxnSpMkLst>
            <pc:docMk/>
            <pc:sldMk cId="1860299882" sldId="266"/>
            <ac:cxnSpMk id="33" creationId="{DD5EC624-73E8-470D-0C67-CAA454801AB7}"/>
          </ac:cxnSpMkLst>
        </pc:cxnChg>
        <pc:cxnChg chg="add mod">
          <ac:chgData name="Eric Kirk" userId="d00aa2a9345eaf11" providerId="LiveId" clId="{2FCF36D2-EEC6-43B3-B0CF-8AFDD9335992}" dt="2023-02-22T21:10:18.096" v="13441" actId="14100"/>
          <ac:cxnSpMkLst>
            <pc:docMk/>
            <pc:sldMk cId="1860299882" sldId="266"/>
            <ac:cxnSpMk id="38" creationId="{90B90B0A-3D51-5F13-A597-80FDB9997E5E}"/>
          </ac:cxnSpMkLst>
        </pc:cxnChg>
        <pc:cxnChg chg="add mod">
          <ac:chgData name="Eric Kirk" userId="d00aa2a9345eaf11" providerId="LiveId" clId="{2FCF36D2-EEC6-43B3-B0CF-8AFDD9335992}" dt="2023-02-22T21:10:25.468" v="13443" actId="14100"/>
          <ac:cxnSpMkLst>
            <pc:docMk/>
            <pc:sldMk cId="1860299882" sldId="266"/>
            <ac:cxnSpMk id="40" creationId="{826C0E80-A81E-6AE6-0D9A-62ED335E0B1E}"/>
          </ac:cxnSpMkLst>
        </pc:cxnChg>
        <pc:cxnChg chg="add mod">
          <ac:chgData name="Eric Kirk" userId="d00aa2a9345eaf11" providerId="LiveId" clId="{2FCF36D2-EEC6-43B3-B0CF-8AFDD9335992}" dt="2023-02-22T21:10:35.209" v="13445" actId="14100"/>
          <ac:cxnSpMkLst>
            <pc:docMk/>
            <pc:sldMk cId="1860299882" sldId="266"/>
            <ac:cxnSpMk id="43" creationId="{A074FA5B-41E4-77BF-61AC-BC197E9A63D0}"/>
          </ac:cxnSpMkLst>
        </pc:cxnChg>
      </pc:sldChg>
      <pc:sldChg chg="modSp add mod modAnim">
        <pc:chgData name="Eric Kirk" userId="d00aa2a9345eaf11" providerId="LiveId" clId="{2FCF36D2-EEC6-43B3-B0CF-8AFDD9335992}" dt="2023-02-22T20:36:23.884" v="11469" actId="20577"/>
        <pc:sldMkLst>
          <pc:docMk/>
          <pc:sldMk cId="2199159187" sldId="267"/>
        </pc:sldMkLst>
        <pc:spChg chg="mod">
          <ac:chgData name="Eric Kirk" userId="d00aa2a9345eaf11" providerId="LiveId" clId="{2FCF36D2-EEC6-43B3-B0CF-8AFDD9335992}" dt="2023-02-22T20:36:23.884" v="11469" actId="20577"/>
          <ac:spMkLst>
            <pc:docMk/>
            <pc:sldMk cId="2199159187" sldId="267"/>
            <ac:spMk id="2" creationId="{F6D6F760-8303-9263-6FBE-CD0326D72211}"/>
          </ac:spMkLst>
        </pc:spChg>
        <pc:spChg chg="mod">
          <ac:chgData name="Eric Kirk" userId="d00aa2a9345eaf11" providerId="LiveId" clId="{2FCF36D2-EEC6-43B3-B0CF-8AFDD9335992}" dt="2023-02-03T15:48:52.873" v="5143" actId="27636"/>
          <ac:spMkLst>
            <pc:docMk/>
            <pc:sldMk cId="2199159187" sldId="267"/>
            <ac:spMk id="3" creationId="{6246BF33-E105-5F72-313C-1379BFA01688}"/>
          </ac:spMkLst>
        </pc:spChg>
      </pc:sldChg>
      <pc:sldChg chg="addSp modSp new mod ord modAnim">
        <pc:chgData name="Eric Kirk" userId="d00aa2a9345eaf11" providerId="LiveId" clId="{2FCF36D2-EEC6-43B3-B0CF-8AFDD9335992}" dt="2023-02-07T16:44:26.032" v="10564" actId="14100"/>
        <pc:sldMkLst>
          <pc:docMk/>
          <pc:sldMk cId="908158851" sldId="268"/>
        </pc:sldMkLst>
        <pc:spChg chg="mod">
          <ac:chgData name="Eric Kirk" userId="d00aa2a9345eaf11" providerId="LiveId" clId="{2FCF36D2-EEC6-43B3-B0CF-8AFDD9335992}" dt="2023-02-07T16:33:04.621" v="10075" actId="20577"/>
          <ac:spMkLst>
            <pc:docMk/>
            <pc:sldMk cId="908158851" sldId="268"/>
            <ac:spMk id="2" creationId="{E4459AB5-4950-1CB8-A22F-E81C67D52771}"/>
          </ac:spMkLst>
        </pc:spChg>
        <pc:spChg chg="mod">
          <ac:chgData name="Eric Kirk" userId="d00aa2a9345eaf11" providerId="LiveId" clId="{2FCF36D2-EEC6-43B3-B0CF-8AFDD9335992}" dt="2023-02-07T16:36:12.800" v="10278" actId="6549"/>
          <ac:spMkLst>
            <pc:docMk/>
            <pc:sldMk cId="908158851" sldId="268"/>
            <ac:spMk id="3" creationId="{36D7714A-ECC7-0967-D520-75622E72E0F1}"/>
          </ac:spMkLst>
        </pc:spChg>
        <pc:graphicFrameChg chg="add mod">
          <ac:chgData name="Eric Kirk" userId="d00aa2a9345eaf11" providerId="LiveId" clId="{2FCF36D2-EEC6-43B3-B0CF-8AFDD9335992}" dt="2023-02-07T16:44:26.032" v="10564" actId="14100"/>
          <ac:graphicFrameMkLst>
            <pc:docMk/>
            <pc:sldMk cId="908158851" sldId="268"/>
            <ac:graphicFrameMk id="6" creationId="{C51D0E18-1C53-8EB0-D3AD-C977DFF3FCA7}"/>
          </ac:graphicFrameMkLst>
        </pc:graphicFrameChg>
        <pc:graphicFrameChg chg="add mod">
          <ac:chgData name="Eric Kirk" userId="d00aa2a9345eaf11" providerId="LiveId" clId="{2FCF36D2-EEC6-43B3-B0CF-8AFDD9335992}" dt="2023-02-07T16:44:15.778" v="10561" actId="14100"/>
          <ac:graphicFrameMkLst>
            <pc:docMk/>
            <pc:sldMk cId="908158851" sldId="268"/>
            <ac:graphicFrameMk id="9" creationId="{8A1B0D35-2D36-9F9E-DAB2-D67390303E06}"/>
          </ac:graphicFrameMkLst>
        </pc:graphicFrameChg>
        <pc:graphicFrameChg chg="add mod">
          <ac:chgData name="Eric Kirk" userId="d00aa2a9345eaf11" providerId="LiveId" clId="{2FCF36D2-EEC6-43B3-B0CF-8AFDD9335992}" dt="2023-02-07T16:43:59.458" v="10556" actId="1076"/>
          <ac:graphicFrameMkLst>
            <pc:docMk/>
            <pc:sldMk cId="908158851" sldId="268"/>
            <ac:graphicFrameMk id="12" creationId="{D4DD9C43-D5F3-2061-E246-2DF4E019E5DB}"/>
          </ac:graphicFrameMkLst>
        </pc:graphicFrameChg>
      </pc:sldChg>
      <pc:sldChg chg="modSp new del mod ord">
        <pc:chgData name="Eric Kirk" userId="d00aa2a9345eaf11" providerId="LiveId" clId="{2FCF36D2-EEC6-43B3-B0CF-8AFDD9335992}" dt="2023-02-02T16:39:14.502" v="2444" actId="47"/>
        <pc:sldMkLst>
          <pc:docMk/>
          <pc:sldMk cId="1966736052" sldId="269"/>
        </pc:sldMkLst>
        <pc:spChg chg="mod">
          <ac:chgData name="Eric Kirk" userId="d00aa2a9345eaf11" providerId="LiveId" clId="{2FCF36D2-EEC6-43B3-B0CF-8AFDD9335992}" dt="2023-02-02T16:39:12.836" v="2443" actId="27636"/>
          <ac:spMkLst>
            <pc:docMk/>
            <pc:sldMk cId="1966736052" sldId="269"/>
            <ac:spMk id="2" creationId="{CF3A7EFB-1AA8-7612-41EF-7ADA4AE0D82C}"/>
          </ac:spMkLst>
        </pc:spChg>
      </pc:sldChg>
      <pc:sldChg chg="addSp modSp add mod modAnim">
        <pc:chgData name="Eric Kirk" userId="d00aa2a9345eaf11" providerId="LiveId" clId="{2FCF36D2-EEC6-43B3-B0CF-8AFDD9335992}" dt="2023-02-22T20:35:38.522" v="11446" actId="20577"/>
        <pc:sldMkLst>
          <pc:docMk/>
          <pc:sldMk cId="4215374499" sldId="270"/>
        </pc:sldMkLst>
        <pc:spChg chg="mod">
          <ac:chgData name="Eric Kirk" userId="d00aa2a9345eaf11" providerId="LiveId" clId="{2FCF36D2-EEC6-43B3-B0CF-8AFDD9335992}" dt="2023-02-22T20:35:38.522" v="11446" actId="20577"/>
          <ac:spMkLst>
            <pc:docMk/>
            <pc:sldMk cId="4215374499" sldId="270"/>
            <ac:spMk id="2" creationId="{F6D6F760-8303-9263-6FBE-CD0326D72211}"/>
          </ac:spMkLst>
        </pc:spChg>
        <pc:spChg chg="mod">
          <ac:chgData name="Eric Kirk" userId="d00aa2a9345eaf11" providerId="LiveId" clId="{2FCF36D2-EEC6-43B3-B0CF-8AFDD9335992}" dt="2023-02-03T16:21:47.894" v="7804" actId="20577"/>
          <ac:spMkLst>
            <pc:docMk/>
            <pc:sldMk cId="4215374499" sldId="270"/>
            <ac:spMk id="3" creationId="{6246BF33-E105-5F72-313C-1379BFA01688}"/>
          </ac:spMkLst>
        </pc:spChg>
        <pc:picChg chg="add mod">
          <ac:chgData name="Eric Kirk" userId="d00aa2a9345eaf11" providerId="LiveId" clId="{2FCF36D2-EEC6-43B3-B0CF-8AFDD9335992}" dt="2023-02-03T16:21:57.312" v="7805" actId="1076"/>
          <ac:picMkLst>
            <pc:docMk/>
            <pc:sldMk cId="4215374499" sldId="270"/>
            <ac:picMk id="5" creationId="{14C32D3B-15C6-919C-0EBF-D6FA8370B0B0}"/>
          </ac:picMkLst>
        </pc:picChg>
        <pc:picChg chg="add mod">
          <ac:chgData name="Eric Kirk" userId="d00aa2a9345eaf11" providerId="LiveId" clId="{2FCF36D2-EEC6-43B3-B0CF-8AFDD9335992}" dt="2023-02-03T16:21:57.312" v="7805" actId="1076"/>
          <ac:picMkLst>
            <pc:docMk/>
            <pc:sldMk cId="4215374499" sldId="270"/>
            <ac:picMk id="7" creationId="{4DFE801C-ED58-7AA9-0486-D435FBAACB7C}"/>
          </ac:picMkLst>
        </pc:picChg>
        <pc:picChg chg="add mod">
          <ac:chgData name="Eric Kirk" userId="d00aa2a9345eaf11" providerId="LiveId" clId="{2FCF36D2-EEC6-43B3-B0CF-8AFDD9335992}" dt="2023-02-03T16:21:57.312" v="7805" actId="1076"/>
          <ac:picMkLst>
            <pc:docMk/>
            <pc:sldMk cId="4215374499" sldId="270"/>
            <ac:picMk id="9" creationId="{E501D8DD-64AA-D45D-12C8-A0B7816A95DD}"/>
          </ac:picMkLst>
        </pc:picChg>
        <pc:picChg chg="add mod">
          <ac:chgData name="Eric Kirk" userId="d00aa2a9345eaf11" providerId="LiveId" clId="{2FCF36D2-EEC6-43B3-B0CF-8AFDD9335992}" dt="2023-02-03T16:22:04.570" v="7806" actId="1076"/>
          <ac:picMkLst>
            <pc:docMk/>
            <pc:sldMk cId="4215374499" sldId="270"/>
            <ac:picMk id="11" creationId="{C194B6B9-982E-1DAD-E529-363684A957DA}"/>
          </ac:picMkLst>
        </pc:picChg>
        <pc:picChg chg="add mod">
          <ac:chgData name="Eric Kirk" userId="d00aa2a9345eaf11" providerId="LiveId" clId="{2FCF36D2-EEC6-43B3-B0CF-8AFDD9335992}" dt="2023-02-03T16:22:04.570" v="7806" actId="1076"/>
          <ac:picMkLst>
            <pc:docMk/>
            <pc:sldMk cId="4215374499" sldId="270"/>
            <ac:picMk id="13" creationId="{9C06B6E3-099F-5570-8952-AFDF23399532}"/>
          </ac:picMkLst>
        </pc:picChg>
        <pc:picChg chg="add mod">
          <ac:chgData name="Eric Kirk" userId="d00aa2a9345eaf11" providerId="LiveId" clId="{2FCF36D2-EEC6-43B3-B0CF-8AFDD9335992}" dt="2023-02-03T16:22:04.570" v="7806" actId="1076"/>
          <ac:picMkLst>
            <pc:docMk/>
            <pc:sldMk cId="4215374499" sldId="270"/>
            <ac:picMk id="15" creationId="{6613D7CA-C280-0E9D-0523-1F0299BDF48F}"/>
          </ac:picMkLst>
        </pc:picChg>
      </pc:sldChg>
      <pc:sldChg chg="addSp delSp modSp add mod modAnim">
        <pc:chgData name="Eric Kirk" userId="d00aa2a9345eaf11" providerId="LiveId" clId="{2FCF36D2-EEC6-43B3-B0CF-8AFDD9335992}" dt="2023-02-22T20:37:08.689" v="11506" actId="20577"/>
        <pc:sldMkLst>
          <pc:docMk/>
          <pc:sldMk cId="1093396809" sldId="271"/>
        </pc:sldMkLst>
        <pc:spChg chg="mod">
          <ac:chgData name="Eric Kirk" userId="d00aa2a9345eaf11" providerId="LiveId" clId="{2FCF36D2-EEC6-43B3-B0CF-8AFDD9335992}" dt="2023-02-22T20:37:08.689" v="11506" actId="20577"/>
          <ac:spMkLst>
            <pc:docMk/>
            <pc:sldMk cId="1093396809" sldId="271"/>
            <ac:spMk id="2" creationId="{2F80E689-7F82-29D7-F9E5-78BAFBA94BE2}"/>
          </ac:spMkLst>
        </pc:spChg>
        <pc:spChg chg="add del mod">
          <ac:chgData name="Eric Kirk" userId="d00aa2a9345eaf11" providerId="LiveId" clId="{2FCF36D2-EEC6-43B3-B0CF-8AFDD9335992}" dt="2023-02-02T16:57:42.435" v="2899" actId="20577"/>
          <ac:spMkLst>
            <pc:docMk/>
            <pc:sldMk cId="1093396809" sldId="271"/>
            <ac:spMk id="3" creationId="{465DAA8E-A39F-7053-265F-035EB1DDA92D}"/>
          </ac:spMkLst>
        </pc:spChg>
        <pc:spChg chg="add del mod">
          <ac:chgData name="Eric Kirk" userId="d00aa2a9345eaf11" providerId="LiveId" clId="{2FCF36D2-EEC6-43B3-B0CF-8AFDD9335992}" dt="2023-02-02T16:58:32.218" v="2917" actId="478"/>
          <ac:spMkLst>
            <pc:docMk/>
            <pc:sldMk cId="1093396809" sldId="271"/>
            <ac:spMk id="5" creationId="{529A4C4C-8D24-12D0-0B40-1F595A6FD391}"/>
          </ac:spMkLst>
        </pc:spChg>
        <pc:spChg chg="add del mod">
          <ac:chgData name="Eric Kirk" userId="d00aa2a9345eaf11" providerId="LiveId" clId="{2FCF36D2-EEC6-43B3-B0CF-8AFDD9335992}" dt="2023-02-02T16:44:08.913" v="2731" actId="478"/>
          <ac:spMkLst>
            <pc:docMk/>
            <pc:sldMk cId="1093396809" sldId="271"/>
            <ac:spMk id="6" creationId="{A89C9D1C-7C00-331F-307F-7214DD27C52A}"/>
          </ac:spMkLst>
        </pc:spChg>
        <pc:picChg chg="add mod">
          <ac:chgData name="Eric Kirk" userId="d00aa2a9345eaf11" providerId="LiveId" clId="{2FCF36D2-EEC6-43B3-B0CF-8AFDD9335992}" dt="2023-02-02T16:58:40.227" v="2920" actId="1076"/>
          <ac:picMkLst>
            <pc:docMk/>
            <pc:sldMk cId="1093396809" sldId="271"/>
            <ac:picMk id="8" creationId="{67254047-1D27-E77F-5ACB-0DEB94C58A4C}"/>
          </ac:picMkLst>
        </pc:picChg>
        <pc:picChg chg="add mod">
          <ac:chgData name="Eric Kirk" userId="d00aa2a9345eaf11" providerId="LiveId" clId="{2FCF36D2-EEC6-43B3-B0CF-8AFDD9335992}" dt="2023-02-02T16:58:43.665" v="2921" actId="1076"/>
          <ac:picMkLst>
            <pc:docMk/>
            <pc:sldMk cId="1093396809" sldId="271"/>
            <ac:picMk id="10" creationId="{1175598E-4F5A-80B6-027A-5377044AF6BF}"/>
          </ac:picMkLst>
        </pc:picChg>
        <pc:picChg chg="add mod">
          <ac:chgData name="Eric Kirk" userId="d00aa2a9345eaf11" providerId="LiveId" clId="{2FCF36D2-EEC6-43B3-B0CF-8AFDD9335992}" dt="2023-02-02T16:59:08.319" v="2925" actId="1076"/>
          <ac:picMkLst>
            <pc:docMk/>
            <pc:sldMk cId="1093396809" sldId="271"/>
            <ac:picMk id="12" creationId="{4B3E2203-4F40-11F8-E91E-190B49B06A80}"/>
          </ac:picMkLst>
        </pc:picChg>
        <pc:picChg chg="add mod">
          <ac:chgData name="Eric Kirk" userId="d00aa2a9345eaf11" providerId="LiveId" clId="{2FCF36D2-EEC6-43B3-B0CF-8AFDD9335992}" dt="2023-02-02T16:59:02.848" v="2924" actId="1076"/>
          <ac:picMkLst>
            <pc:docMk/>
            <pc:sldMk cId="1093396809" sldId="271"/>
            <ac:picMk id="14" creationId="{3F6CE2A8-ABEE-2630-0B9A-E8208EAA4C72}"/>
          </ac:picMkLst>
        </pc:picChg>
        <pc:picChg chg="add mod">
          <ac:chgData name="Eric Kirk" userId="d00aa2a9345eaf11" providerId="LiveId" clId="{2FCF36D2-EEC6-43B3-B0CF-8AFDD9335992}" dt="2023-02-02T16:58:49.207" v="2923" actId="1076"/>
          <ac:picMkLst>
            <pc:docMk/>
            <pc:sldMk cId="1093396809" sldId="271"/>
            <ac:picMk id="16" creationId="{5CC1F0D4-7F38-0CA1-67AD-A331BC9D6214}"/>
          </ac:picMkLst>
        </pc:picChg>
        <pc:picChg chg="add del mod">
          <ac:chgData name="Eric Kirk" userId="d00aa2a9345eaf11" providerId="LiveId" clId="{2FCF36D2-EEC6-43B3-B0CF-8AFDD9335992}" dt="2023-02-02T16:58:20.910" v="2914" actId="478"/>
          <ac:picMkLst>
            <pc:docMk/>
            <pc:sldMk cId="1093396809" sldId="271"/>
            <ac:picMk id="18" creationId="{9E698118-7F65-60F3-498A-6B2D320C7D5A}"/>
          </ac:picMkLst>
        </pc:picChg>
        <pc:picChg chg="add mod">
          <ac:chgData name="Eric Kirk" userId="d00aa2a9345eaf11" providerId="LiveId" clId="{2FCF36D2-EEC6-43B3-B0CF-8AFDD9335992}" dt="2023-02-02T16:59:17.044" v="2926" actId="1076"/>
          <ac:picMkLst>
            <pc:docMk/>
            <pc:sldMk cId="1093396809" sldId="271"/>
            <ac:picMk id="19" creationId="{11E37963-5C5F-EC1F-9F32-2F5E20309454}"/>
          </ac:picMkLst>
        </pc:picChg>
        <pc:picChg chg="add mod">
          <ac:chgData name="Eric Kirk" userId="d00aa2a9345eaf11" providerId="LiveId" clId="{2FCF36D2-EEC6-43B3-B0CF-8AFDD9335992}" dt="2023-02-02T16:59:31.525" v="2927" actId="1076"/>
          <ac:picMkLst>
            <pc:docMk/>
            <pc:sldMk cId="1093396809" sldId="271"/>
            <ac:picMk id="20" creationId="{066BE16B-19C6-5066-B15F-3A468DF15907}"/>
          </ac:picMkLst>
        </pc:picChg>
        <pc:picChg chg="add mod">
          <ac:chgData name="Eric Kirk" userId="d00aa2a9345eaf11" providerId="LiveId" clId="{2FCF36D2-EEC6-43B3-B0CF-8AFDD9335992}" dt="2023-02-02T16:59:48.492" v="2934" actId="1076"/>
          <ac:picMkLst>
            <pc:docMk/>
            <pc:sldMk cId="1093396809" sldId="271"/>
            <ac:picMk id="21" creationId="{6337EDC9-6B21-3B4A-22E3-77F9342F4304}"/>
          </ac:picMkLst>
        </pc:picChg>
        <pc:picChg chg="add mod">
          <ac:chgData name="Eric Kirk" userId="d00aa2a9345eaf11" providerId="LiveId" clId="{2FCF36D2-EEC6-43B3-B0CF-8AFDD9335992}" dt="2023-02-02T16:59:55.252" v="2936" actId="1076"/>
          <ac:picMkLst>
            <pc:docMk/>
            <pc:sldMk cId="1093396809" sldId="271"/>
            <ac:picMk id="22" creationId="{D9194B1B-3CDF-B5C7-DB3E-3BBFDE7CCFDC}"/>
          </ac:picMkLst>
        </pc:picChg>
        <pc:picChg chg="add mod">
          <ac:chgData name="Eric Kirk" userId="d00aa2a9345eaf11" providerId="LiveId" clId="{2FCF36D2-EEC6-43B3-B0CF-8AFDD9335992}" dt="2023-02-02T17:00:00.003" v="2937" actId="1076"/>
          <ac:picMkLst>
            <pc:docMk/>
            <pc:sldMk cId="1093396809" sldId="271"/>
            <ac:picMk id="23" creationId="{C4DBA464-26C3-6A30-6071-0A88C9B2921A}"/>
          </ac:picMkLst>
        </pc:picChg>
        <pc:picChg chg="add mod">
          <ac:chgData name="Eric Kirk" userId="d00aa2a9345eaf11" providerId="LiveId" clId="{2FCF36D2-EEC6-43B3-B0CF-8AFDD9335992}" dt="2023-02-02T17:00:02.410" v="2938" actId="1076"/>
          <ac:picMkLst>
            <pc:docMk/>
            <pc:sldMk cId="1093396809" sldId="271"/>
            <ac:picMk id="24" creationId="{29768812-E604-0B01-5617-60D029E3D2ED}"/>
          </ac:picMkLst>
        </pc:picChg>
        <pc:picChg chg="add mod">
          <ac:chgData name="Eric Kirk" userId="d00aa2a9345eaf11" providerId="LiveId" clId="{2FCF36D2-EEC6-43B3-B0CF-8AFDD9335992}" dt="2023-02-02T16:59:44.504" v="2932" actId="1076"/>
          <ac:picMkLst>
            <pc:docMk/>
            <pc:sldMk cId="1093396809" sldId="271"/>
            <ac:picMk id="25" creationId="{BBF074C3-CE28-BE46-664E-D3AECFA0600A}"/>
          </ac:picMkLst>
        </pc:picChg>
        <pc:picChg chg="add mod">
          <ac:chgData name="Eric Kirk" userId="d00aa2a9345eaf11" providerId="LiveId" clId="{2FCF36D2-EEC6-43B3-B0CF-8AFDD9335992}" dt="2023-02-02T16:59:51.213" v="2935" actId="1076"/>
          <ac:picMkLst>
            <pc:docMk/>
            <pc:sldMk cId="1093396809" sldId="271"/>
            <ac:picMk id="26" creationId="{D1CB75C5-5914-E647-C65A-D48CE0D706FE}"/>
          </ac:picMkLst>
        </pc:picChg>
      </pc:sldChg>
      <pc:sldChg chg="modSp new mod modAnim">
        <pc:chgData name="Eric Kirk" userId="d00aa2a9345eaf11" providerId="LiveId" clId="{2FCF36D2-EEC6-43B3-B0CF-8AFDD9335992}" dt="2023-02-22T20:53:25.489" v="12820" actId="20577"/>
        <pc:sldMkLst>
          <pc:docMk/>
          <pc:sldMk cId="3527066438" sldId="272"/>
        </pc:sldMkLst>
        <pc:spChg chg="mod">
          <ac:chgData name="Eric Kirk" userId="d00aa2a9345eaf11" providerId="LiveId" clId="{2FCF36D2-EEC6-43B3-B0CF-8AFDD9335992}" dt="2023-02-03T16:07:31.799" v="6365" actId="20577"/>
          <ac:spMkLst>
            <pc:docMk/>
            <pc:sldMk cId="3527066438" sldId="272"/>
            <ac:spMk id="2" creationId="{F9AC76F2-7D4E-F93F-D5F6-3ACBD1A3823C}"/>
          </ac:spMkLst>
        </pc:spChg>
        <pc:spChg chg="mod">
          <ac:chgData name="Eric Kirk" userId="d00aa2a9345eaf11" providerId="LiveId" clId="{2FCF36D2-EEC6-43B3-B0CF-8AFDD9335992}" dt="2023-02-22T20:53:25.489" v="12820" actId="20577"/>
          <ac:spMkLst>
            <pc:docMk/>
            <pc:sldMk cId="3527066438" sldId="272"/>
            <ac:spMk id="3" creationId="{DD1DC542-0733-5872-C741-F8E6B664BA45}"/>
          </ac:spMkLst>
        </pc:spChg>
      </pc:sldChg>
      <pc:sldChg chg="modSp add mod ord modAnim">
        <pc:chgData name="Eric Kirk" userId="d00aa2a9345eaf11" providerId="LiveId" clId="{2FCF36D2-EEC6-43B3-B0CF-8AFDD9335992}" dt="2023-02-22T20:36:53.761" v="11503" actId="6549"/>
        <pc:sldMkLst>
          <pc:docMk/>
          <pc:sldMk cId="4079838421" sldId="273"/>
        </pc:sldMkLst>
        <pc:spChg chg="mod">
          <ac:chgData name="Eric Kirk" userId="d00aa2a9345eaf11" providerId="LiveId" clId="{2FCF36D2-EEC6-43B3-B0CF-8AFDD9335992}" dt="2023-02-22T20:36:53.761" v="11503" actId="6549"/>
          <ac:spMkLst>
            <pc:docMk/>
            <pc:sldMk cId="4079838421" sldId="273"/>
            <ac:spMk id="2" creationId="{F6D6F760-8303-9263-6FBE-CD0326D72211}"/>
          </ac:spMkLst>
        </pc:spChg>
        <pc:spChg chg="mod">
          <ac:chgData name="Eric Kirk" userId="d00aa2a9345eaf11" providerId="LiveId" clId="{2FCF36D2-EEC6-43B3-B0CF-8AFDD9335992}" dt="2023-02-07T17:05:54.421" v="10656" actId="2711"/>
          <ac:spMkLst>
            <pc:docMk/>
            <pc:sldMk cId="4079838421" sldId="273"/>
            <ac:spMk id="3" creationId="{6246BF33-E105-5F72-313C-1379BFA01688}"/>
          </ac:spMkLst>
        </pc:spChg>
      </pc:sldChg>
      <pc:sldChg chg="new del">
        <pc:chgData name="Eric Kirk" userId="d00aa2a9345eaf11" providerId="LiveId" clId="{2FCF36D2-EEC6-43B3-B0CF-8AFDD9335992}" dt="2023-02-03T15:57:57.988" v="5686" actId="680"/>
        <pc:sldMkLst>
          <pc:docMk/>
          <pc:sldMk cId="1246227077" sldId="274"/>
        </pc:sldMkLst>
      </pc:sldChg>
      <pc:sldChg chg="modSp new del mod modAnim">
        <pc:chgData name="Eric Kirk" userId="d00aa2a9345eaf11" providerId="LiveId" clId="{2FCF36D2-EEC6-43B3-B0CF-8AFDD9335992}" dt="2023-02-22T20:45:52.314" v="12432" actId="2696"/>
        <pc:sldMkLst>
          <pc:docMk/>
          <pc:sldMk cId="2370013805" sldId="274"/>
        </pc:sldMkLst>
        <pc:spChg chg="mod">
          <ac:chgData name="Eric Kirk" userId="d00aa2a9345eaf11" providerId="LiveId" clId="{2FCF36D2-EEC6-43B3-B0CF-8AFDD9335992}" dt="2023-02-03T16:13:09.468" v="7048" actId="20577"/>
          <ac:spMkLst>
            <pc:docMk/>
            <pc:sldMk cId="2370013805" sldId="274"/>
            <ac:spMk id="2" creationId="{1AD8F93B-E68C-31BA-B0DC-7FFD20D5028C}"/>
          </ac:spMkLst>
        </pc:spChg>
        <pc:spChg chg="mod">
          <ac:chgData name="Eric Kirk" userId="d00aa2a9345eaf11" providerId="LiveId" clId="{2FCF36D2-EEC6-43B3-B0CF-8AFDD9335992}" dt="2023-02-22T20:42:43.826" v="11868" actId="21"/>
          <ac:spMkLst>
            <pc:docMk/>
            <pc:sldMk cId="2370013805" sldId="274"/>
            <ac:spMk id="3" creationId="{D8C048B9-0791-363C-2835-573F23402427}"/>
          </ac:spMkLst>
        </pc:spChg>
      </pc:sldChg>
      <pc:sldChg chg="addSp delSp modSp new mod">
        <pc:chgData name="Eric Kirk" userId="d00aa2a9345eaf11" providerId="LiveId" clId="{2FCF36D2-EEC6-43B3-B0CF-8AFDD9335992}" dt="2023-02-06T17:40:11.323" v="8651" actId="14100"/>
        <pc:sldMkLst>
          <pc:docMk/>
          <pc:sldMk cId="3266695569" sldId="275"/>
        </pc:sldMkLst>
        <pc:spChg chg="add del mod">
          <ac:chgData name="Eric Kirk" userId="d00aa2a9345eaf11" providerId="LiveId" clId="{2FCF36D2-EEC6-43B3-B0CF-8AFDD9335992}" dt="2023-02-06T17:38:03.015" v="8557" actId="478"/>
          <ac:spMkLst>
            <pc:docMk/>
            <pc:sldMk cId="3266695569" sldId="275"/>
            <ac:spMk id="2" creationId="{5CDB5BBA-F2A0-1FAD-427C-BF61F359268C}"/>
          </ac:spMkLst>
        </pc:spChg>
        <pc:spChg chg="mod">
          <ac:chgData name="Eric Kirk" userId="d00aa2a9345eaf11" providerId="LiveId" clId="{2FCF36D2-EEC6-43B3-B0CF-8AFDD9335992}" dt="2023-02-06T17:40:11.323" v="8651" actId="14100"/>
          <ac:spMkLst>
            <pc:docMk/>
            <pc:sldMk cId="3266695569" sldId="275"/>
            <ac:spMk id="3" creationId="{CD0D9C00-8C50-1AEE-EA29-D2CB16FDE451}"/>
          </ac:spMkLst>
        </pc:spChg>
        <pc:spChg chg="add del mod">
          <ac:chgData name="Eric Kirk" userId="d00aa2a9345eaf11" providerId="LiveId" clId="{2FCF36D2-EEC6-43B3-B0CF-8AFDD9335992}" dt="2023-02-06T17:38:03.015" v="8557" actId="478"/>
          <ac:spMkLst>
            <pc:docMk/>
            <pc:sldMk cId="3266695569" sldId="275"/>
            <ac:spMk id="4" creationId="{116929FF-E6DF-6629-6559-0E5CE498E412}"/>
          </ac:spMkLst>
        </pc:spChg>
        <pc:picChg chg="add del">
          <ac:chgData name="Eric Kirk" userId="d00aa2a9345eaf11" providerId="LiveId" clId="{2FCF36D2-EEC6-43B3-B0CF-8AFDD9335992}" dt="2023-02-06T17:38:04.051" v="8558"/>
          <ac:picMkLst>
            <pc:docMk/>
            <pc:sldMk cId="3266695569" sldId="275"/>
            <ac:picMk id="1026" creationId="{8075B260-F50C-C3FE-A9B1-9BC2801783DC}"/>
          </ac:picMkLst>
        </pc:picChg>
        <pc:picChg chg="add mod">
          <ac:chgData name="Eric Kirk" userId="d00aa2a9345eaf11" providerId="LiveId" clId="{2FCF36D2-EEC6-43B3-B0CF-8AFDD9335992}" dt="2023-02-06T17:39:03.316" v="8562" actId="1076"/>
          <ac:picMkLst>
            <pc:docMk/>
            <pc:sldMk cId="3266695569" sldId="275"/>
            <ac:picMk id="1028" creationId="{1FC965E6-039C-41AA-20E6-A5DF903E0FB1}"/>
          </ac:picMkLst>
        </pc:picChg>
      </pc:sldChg>
      <pc:sldChg chg="addSp modSp add mod modAnim">
        <pc:chgData name="Eric Kirk" userId="d00aa2a9345eaf11" providerId="LiveId" clId="{2FCF36D2-EEC6-43B3-B0CF-8AFDD9335992}" dt="2023-02-22T20:51:20.672" v="12652" actId="20577"/>
        <pc:sldMkLst>
          <pc:docMk/>
          <pc:sldMk cId="1690496008" sldId="276"/>
        </pc:sldMkLst>
        <pc:spChg chg="add mod">
          <ac:chgData name="Eric Kirk" userId="d00aa2a9345eaf11" providerId="LiveId" clId="{2FCF36D2-EEC6-43B3-B0CF-8AFDD9335992}" dt="2023-02-22T20:51:20.672" v="12652" actId="20577"/>
          <ac:spMkLst>
            <pc:docMk/>
            <pc:sldMk cId="1690496008" sldId="276"/>
            <ac:spMk id="2" creationId="{63E1405B-2910-3DED-8139-7E8AB55CF7F3}"/>
          </ac:spMkLst>
        </pc:spChg>
        <pc:spChg chg="mod">
          <ac:chgData name="Eric Kirk" userId="d00aa2a9345eaf11" providerId="LiveId" clId="{2FCF36D2-EEC6-43B3-B0CF-8AFDD9335992}" dt="2023-02-22T20:51:00.269" v="12642" actId="21"/>
          <ac:spMkLst>
            <pc:docMk/>
            <pc:sldMk cId="1690496008" sldId="276"/>
            <ac:spMk id="15" creationId="{7BAB070E-63B8-A70E-D629-20071A3228E3}"/>
          </ac:spMkLst>
        </pc:spChg>
      </pc:sldChg>
      <pc:sldChg chg="modSp new del mod modAnim">
        <pc:chgData name="Eric Kirk" userId="d00aa2a9345eaf11" providerId="LiveId" clId="{2FCF36D2-EEC6-43B3-B0CF-8AFDD9335992}" dt="2023-02-22T20:47:19.023" v="12571" actId="47"/>
        <pc:sldMkLst>
          <pc:docMk/>
          <pc:sldMk cId="1395308950" sldId="277"/>
        </pc:sldMkLst>
        <pc:spChg chg="mod">
          <ac:chgData name="Eric Kirk" userId="d00aa2a9345eaf11" providerId="LiveId" clId="{2FCF36D2-EEC6-43B3-B0CF-8AFDD9335992}" dt="2023-02-06T17:50:12.830" v="9297" actId="20577"/>
          <ac:spMkLst>
            <pc:docMk/>
            <pc:sldMk cId="1395308950" sldId="277"/>
            <ac:spMk id="2" creationId="{2704AAB0-FC07-DF59-462F-4340AA953E5B}"/>
          </ac:spMkLst>
        </pc:spChg>
        <pc:spChg chg="mod">
          <ac:chgData name="Eric Kirk" userId="d00aa2a9345eaf11" providerId="LiveId" clId="{2FCF36D2-EEC6-43B3-B0CF-8AFDD9335992}" dt="2023-02-22T20:45:57.672" v="12433" actId="21"/>
          <ac:spMkLst>
            <pc:docMk/>
            <pc:sldMk cId="1395308950" sldId="277"/>
            <ac:spMk id="3" creationId="{14363A5B-C0FA-2270-05DB-706E74B2DC5B}"/>
          </ac:spMkLst>
        </pc:spChg>
      </pc:sldChg>
      <pc:sldChg chg="modSp new add del mod">
        <pc:chgData name="Eric Kirk" userId="d00aa2a9345eaf11" providerId="LiveId" clId="{2FCF36D2-EEC6-43B3-B0CF-8AFDD9335992}" dt="2023-02-07T16:27:58.475" v="9755" actId="20577"/>
        <pc:sldMkLst>
          <pc:docMk/>
          <pc:sldMk cId="2844485976" sldId="278"/>
        </pc:sldMkLst>
        <pc:spChg chg="mod">
          <ac:chgData name="Eric Kirk" userId="d00aa2a9345eaf11" providerId="LiveId" clId="{2FCF36D2-EEC6-43B3-B0CF-8AFDD9335992}" dt="2023-02-06T17:54:33.684" v="9577" actId="20577"/>
          <ac:spMkLst>
            <pc:docMk/>
            <pc:sldMk cId="2844485976" sldId="278"/>
            <ac:spMk id="2" creationId="{8D22B62B-958B-86A1-4BB6-52DF25504161}"/>
          </ac:spMkLst>
        </pc:spChg>
        <pc:spChg chg="mod">
          <ac:chgData name="Eric Kirk" userId="d00aa2a9345eaf11" providerId="LiveId" clId="{2FCF36D2-EEC6-43B3-B0CF-8AFDD9335992}" dt="2023-02-07T16:27:58.475" v="9755" actId="20577"/>
          <ac:spMkLst>
            <pc:docMk/>
            <pc:sldMk cId="2844485976" sldId="278"/>
            <ac:spMk id="3" creationId="{EF12CAF2-388A-9A48-BFA6-24DC1949B7E5}"/>
          </ac:spMkLst>
        </pc:spChg>
      </pc:sldChg>
      <pc:sldChg chg="modSp new del mod ord">
        <pc:chgData name="Eric Kirk" userId="d00aa2a9345eaf11" providerId="LiveId" clId="{2FCF36D2-EEC6-43B3-B0CF-8AFDD9335992}" dt="2023-02-22T20:47:43.896" v="12572" actId="47"/>
        <pc:sldMkLst>
          <pc:docMk/>
          <pc:sldMk cId="2948390069" sldId="279"/>
        </pc:sldMkLst>
        <pc:spChg chg="mod">
          <ac:chgData name="Eric Kirk" userId="d00aa2a9345eaf11" providerId="LiveId" clId="{2FCF36D2-EEC6-43B3-B0CF-8AFDD9335992}" dt="2023-02-07T17:15:56.800" v="10956" actId="20577"/>
          <ac:spMkLst>
            <pc:docMk/>
            <pc:sldMk cId="2948390069" sldId="279"/>
            <ac:spMk id="2" creationId="{0AB44076-8607-EF37-C84D-19AEE05834C7}"/>
          </ac:spMkLst>
        </pc:spChg>
        <pc:spChg chg="mod">
          <ac:chgData name="Eric Kirk" userId="d00aa2a9345eaf11" providerId="LiveId" clId="{2FCF36D2-EEC6-43B3-B0CF-8AFDD9335992}" dt="2023-02-07T17:21:22.104" v="11354" actId="20577"/>
          <ac:spMkLst>
            <pc:docMk/>
            <pc:sldMk cId="2948390069" sldId="279"/>
            <ac:spMk id="3" creationId="{F6B18676-759C-5E3B-D690-ACF5CC8FAC9E}"/>
          </ac:spMkLst>
        </pc:spChg>
      </pc:sldChg>
      <pc:sldChg chg="modSp add del mod">
        <pc:chgData name="Eric Kirk" userId="d00aa2a9345eaf11" providerId="LiveId" clId="{2FCF36D2-EEC6-43B3-B0CF-8AFDD9335992}" dt="2023-02-22T20:47:43.896" v="12572" actId="47"/>
        <pc:sldMkLst>
          <pc:docMk/>
          <pc:sldMk cId="856915985" sldId="280"/>
        </pc:sldMkLst>
        <pc:spChg chg="mod">
          <ac:chgData name="Eric Kirk" userId="d00aa2a9345eaf11" providerId="LiveId" clId="{2FCF36D2-EEC6-43B3-B0CF-8AFDD9335992}" dt="2023-02-07T17:35:01" v="11415" actId="1076"/>
          <ac:spMkLst>
            <pc:docMk/>
            <pc:sldMk cId="856915985" sldId="280"/>
            <ac:spMk id="2" creationId="{DC3E2293-43BE-91B5-A64A-B2DB300E7DBF}"/>
          </ac:spMkLst>
        </pc:spChg>
        <pc:spChg chg="mod">
          <ac:chgData name="Eric Kirk" userId="d00aa2a9345eaf11" providerId="LiveId" clId="{2FCF36D2-EEC6-43B3-B0CF-8AFDD9335992}" dt="2023-02-07T17:23:53.692" v="11413" actId="20577"/>
          <ac:spMkLst>
            <pc:docMk/>
            <pc:sldMk cId="856915985" sldId="280"/>
            <ac:spMk id="8" creationId="{5E779E5E-4B5F-8178-B8C4-28550742AD7C}"/>
          </ac:spMkLst>
        </pc:spChg>
      </pc:sldChg>
      <pc:sldChg chg="modSp new mod">
        <pc:chgData name="Eric Kirk" userId="d00aa2a9345eaf11" providerId="LiveId" clId="{2FCF36D2-EEC6-43B3-B0CF-8AFDD9335992}" dt="2023-02-22T20:39:42.696" v="11592" actId="20577"/>
        <pc:sldMkLst>
          <pc:docMk/>
          <pc:sldMk cId="2734559673" sldId="281"/>
        </pc:sldMkLst>
        <pc:spChg chg="mod">
          <ac:chgData name="Eric Kirk" userId="d00aa2a9345eaf11" providerId="LiveId" clId="{2FCF36D2-EEC6-43B3-B0CF-8AFDD9335992}" dt="2023-02-22T20:39:17.405" v="11577" actId="20577"/>
          <ac:spMkLst>
            <pc:docMk/>
            <pc:sldMk cId="2734559673" sldId="281"/>
            <ac:spMk id="2" creationId="{016268BE-1ED1-C32D-F1F6-8BB87AECB92F}"/>
          </ac:spMkLst>
        </pc:spChg>
        <pc:spChg chg="mod">
          <ac:chgData name="Eric Kirk" userId="d00aa2a9345eaf11" providerId="LiveId" clId="{2FCF36D2-EEC6-43B3-B0CF-8AFDD9335992}" dt="2023-02-22T20:39:42.696" v="11592" actId="20577"/>
          <ac:spMkLst>
            <pc:docMk/>
            <pc:sldMk cId="2734559673" sldId="281"/>
            <ac:spMk id="3" creationId="{97EEDFCE-1059-C6F9-6C96-FB6C5867A397}"/>
          </ac:spMkLst>
        </pc:spChg>
      </pc:sldChg>
      <pc:sldChg chg="modSp new del mod">
        <pc:chgData name="Eric Kirk" userId="d00aa2a9345eaf11" providerId="LiveId" clId="{2FCF36D2-EEC6-43B3-B0CF-8AFDD9335992}" dt="2023-02-22T20:39:09.456" v="11566" actId="47"/>
        <pc:sldMkLst>
          <pc:docMk/>
          <pc:sldMk cId="195241293" sldId="282"/>
        </pc:sldMkLst>
        <pc:spChg chg="mod">
          <ac:chgData name="Eric Kirk" userId="d00aa2a9345eaf11" providerId="LiveId" clId="{2FCF36D2-EEC6-43B3-B0CF-8AFDD9335992}" dt="2023-02-22T20:38:39.709" v="11565" actId="20577"/>
          <ac:spMkLst>
            <pc:docMk/>
            <pc:sldMk cId="195241293" sldId="282"/>
            <ac:spMk id="2" creationId="{3B9C2664-ECAE-A289-6E6F-18EABCC7BECD}"/>
          </ac:spMkLst>
        </pc:spChg>
      </pc:sldChg>
      <pc:sldChg chg="modSp new mod">
        <pc:chgData name="Eric Kirk" userId="d00aa2a9345eaf11" providerId="LiveId" clId="{2FCF36D2-EEC6-43B3-B0CF-8AFDD9335992}" dt="2023-02-22T20:42:24.803" v="11865" actId="20577"/>
        <pc:sldMkLst>
          <pc:docMk/>
          <pc:sldMk cId="3575428071" sldId="282"/>
        </pc:sldMkLst>
        <pc:spChg chg="mod">
          <ac:chgData name="Eric Kirk" userId="d00aa2a9345eaf11" providerId="LiveId" clId="{2FCF36D2-EEC6-43B3-B0CF-8AFDD9335992}" dt="2023-02-22T20:40:29.069" v="11604" actId="20577"/>
          <ac:spMkLst>
            <pc:docMk/>
            <pc:sldMk cId="3575428071" sldId="282"/>
            <ac:spMk id="2" creationId="{61F860F2-AD13-1AED-35D6-7D2F9A172994}"/>
          </ac:spMkLst>
        </pc:spChg>
        <pc:spChg chg="mod">
          <ac:chgData name="Eric Kirk" userId="d00aa2a9345eaf11" providerId="LiveId" clId="{2FCF36D2-EEC6-43B3-B0CF-8AFDD9335992}" dt="2023-02-22T20:42:24.803" v="11865" actId="20577"/>
          <ac:spMkLst>
            <pc:docMk/>
            <pc:sldMk cId="3575428071" sldId="282"/>
            <ac:spMk id="3" creationId="{368F16E5-B3DA-9750-1745-AD17E98150EB}"/>
          </ac:spMkLst>
        </pc:spChg>
      </pc:sldChg>
    </pc:docChg>
  </pc:docChgLst>
  <pc:docChgLst>
    <pc:chgData name="Eric Kirk" userId="d00aa2a9345eaf11" providerId="LiveId" clId="{C63D6A33-8124-4FDE-9C6E-72C9B163DBF8}"/>
    <pc:docChg chg="undo custSel modSld modMainMaster">
      <pc:chgData name="Eric Kirk" userId="d00aa2a9345eaf11" providerId="LiveId" clId="{C63D6A33-8124-4FDE-9C6E-72C9B163DBF8}" dt="2023-04-13T13:38:44.737" v="193" actId="1076"/>
      <pc:docMkLst>
        <pc:docMk/>
      </pc:docMkLst>
      <pc:sldChg chg="addSp modSp mod">
        <pc:chgData name="Eric Kirk" userId="d00aa2a9345eaf11" providerId="LiveId" clId="{C63D6A33-8124-4FDE-9C6E-72C9B163DBF8}" dt="2023-04-13T13:38:44.737" v="193" actId="1076"/>
        <pc:sldMkLst>
          <pc:docMk/>
          <pc:sldMk cId="4193157444" sldId="256"/>
        </pc:sldMkLst>
        <pc:spChg chg="mod">
          <ac:chgData name="Eric Kirk" userId="d00aa2a9345eaf11" providerId="LiveId" clId="{C63D6A33-8124-4FDE-9C6E-72C9B163DBF8}" dt="2023-04-13T13:36:29.213" v="174" actId="1035"/>
          <ac:spMkLst>
            <pc:docMk/>
            <pc:sldMk cId="4193157444" sldId="256"/>
            <ac:spMk id="2" creationId="{DC3E2293-43BE-91B5-A64A-B2DB300E7DBF}"/>
          </ac:spMkLst>
        </pc:spChg>
        <pc:spChg chg="add mod">
          <ac:chgData name="Eric Kirk" userId="d00aa2a9345eaf11" providerId="LiveId" clId="{C63D6A33-8124-4FDE-9C6E-72C9B163DBF8}" dt="2023-04-13T13:38:44.737" v="193" actId="1076"/>
          <ac:spMkLst>
            <pc:docMk/>
            <pc:sldMk cId="4193157444" sldId="256"/>
            <ac:spMk id="4" creationId="{7AE3E7A4-242A-87E2-71A3-268C75EC42A8}"/>
          </ac:spMkLst>
        </pc:spChg>
        <pc:spChg chg="mod">
          <ac:chgData name="Eric Kirk" userId="d00aa2a9345eaf11" providerId="LiveId" clId="{C63D6A33-8124-4FDE-9C6E-72C9B163DBF8}" dt="2023-04-13T13:38:17.608" v="190" actId="120"/>
          <ac:spMkLst>
            <pc:docMk/>
            <pc:sldMk cId="4193157444" sldId="256"/>
            <ac:spMk id="8" creationId="{5E779E5E-4B5F-8178-B8C4-28550742AD7C}"/>
          </ac:spMkLst>
        </pc:spChg>
        <pc:grpChg chg="add mod">
          <ac:chgData name="Eric Kirk" userId="d00aa2a9345eaf11" providerId="LiveId" clId="{C63D6A33-8124-4FDE-9C6E-72C9B163DBF8}" dt="2023-04-13T13:38:44.737" v="193" actId="1076"/>
          <ac:grpSpMkLst>
            <pc:docMk/>
            <pc:sldMk cId="4193157444" sldId="256"/>
            <ac:grpSpMk id="6" creationId="{742E010E-BACE-7BF9-BD0E-CAA5A2727DB8}"/>
          </ac:grpSpMkLst>
        </pc:grpChg>
        <pc:picChg chg="add mod">
          <ac:chgData name="Eric Kirk" userId="d00aa2a9345eaf11" providerId="LiveId" clId="{C63D6A33-8124-4FDE-9C6E-72C9B163DBF8}" dt="2023-04-13T13:38:44.737" v="193" actId="1076"/>
          <ac:picMkLst>
            <pc:docMk/>
            <pc:sldMk cId="4193157444" sldId="256"/>
            <ac:picMk id="5" creationId="{140EEBDF-7645-82BE-7A11-9896792BAC66}"/>
          </ac:picMkLst>
        </pc:picChg>
      </pc:sldChg>
      <pc:sldChg chg="modSp">
        <pc:chgData name="Eric Kirk" userId="d00aa2a9345eaf11" providerId="LiveId" clId="{C63D6A33-8124-4FDE-9C6E-72C9B163DBF8}" dt="2023-04-13T13:19:26.057" v="8"/>
        <pc:sldMkLst>
          <pc:docMk/>
          <pc:sldMk cId="1511472312" sldId="257"/>
        </pc:sldMkLst>
        <pc:spChg chg="mod">
          <ac:chgData name="Eric Kirk" userId="d00aa2a9345eaf11" providerId="LiveId" clId="{C63D6A33-8124-4FDE-9C6E-72C9B163DBF8}" dt="2023-04-13T13:19:26.057" v="8"/>
          <ac:spMkLst>
            <pc:docMk/>
            <pc:sldMk cId="1511472312" sldId="257"/>
            <ac:spMk id="8" creationId="{7A0BD375-F48C-F26B-B0D2-300E93511641}"/>
          </ac:spMkLst>
        </pc:spChg>
      </pc:sldChg>
      <pc:sldChg chg="modSp">
        <pc:chgData name="Eric Kirk" userId="d00aa2a9345eaf11" providerId="LiveId" clId="{C63D6A33-8124-4FDE-9C6E-72C9B163DBF8}" dt="2023-04-13T13:19:26.057" v="8"/>
        <pc:sldMkLst>
          <pc:docMk/>
          <pc:sldMk cId="192072736" sldId="259"/>
        </pc:sldMkLst>
        <pc:spChg chg="mod">
          <ac:chgData name="Eric Kirk" userId="d00aa2a9345eaf11" providerId="LiveId" clId="{C63D6A33-8124-4FDE-9C6E-72C9B163DBF8}" dt="2023-04-13T13:19:26.057" v="8"/>
          <ac:spMkLst>
            <pc:docMk/>
            <pc:sldMk cId="192072736" sldId="259"/>
            <ac:spMk id="2" creationId="{C13EE27B-AA0B-DFA2-CE86-358B5D2A2C67}"/>
          </ac:spMkLst>
        </pc:spChg>
        <pc:spChg chg="mod">
          <ac:chgData name="Eric Kirk" userId="d00aa2a9345eaf11" providerId="LiveId" clId="{C63D6A33-8124-4FDE-9C6E-72C9B163DBF8}" dt="2023-04-13T13:19:26.057" v="8"/>
          <ac:spMkLst>
            <pc:docMk/>
            <pc:sldMk cId="192072736" sldId="259"/>
            <ac:spMk id="3" creationId="{E998BC49-02C4-99E4-EF60-38848FD05019}"/>
          </ac:spMkLst>
        </pc:spChg>
      </pc:sldChg>
      <pc:sldChg chg="modSp">
        <pc:chgData name="Eric Kirk" userId="d00aa2a9345eaf11" providerId="LiveId" clId="{C63D6A33-8124-4FDE-9C6E-72C9B163DBF8}" dt="2023-04-13T13:19:26.057" v="8"/>
        <pc:sldMkLst>
          <pc:docMk/>
          <pc:sldMk cId="1922663901" sldId="260"/>
        </pc:sldMkLst>
        <pc:spChg chg="mod">
          <ac:chgData name="Eric Kirk" userId="d00aa2a9345eaf11" providerId="LiveId" clId="{C63D6A33-8124-4FDE-9C6E-72C9B163DBF8}" dt="2023-04-13T13:19:26.057" v="8"/>
          <ac:spMkLst>
            <pc:docMk/>
            <pc:sldMk cId="1922663901" sldId="260"/>
            <ac:spMk id="2" creationId="{169B589A-A4FA-931C-A15A-679A1C0B76E0}"/>
          </ac:spMkLst>
        </pc:spChg>
      </pc:sldChg>
      <pc:sldChg chg="modSp modAnim">
        <pc:chgData name="Eric Kirk" userId="d00aa2a9345eaf11" providerId="LiveId" clId="{C63D6A33-8124-4FDE-9C6E-72C9B163DBF8}" dt="2023-04-13T13:18:06.111" v="6"/>
        <pc:sldMkLst>
          <pc:docMk/>
          <pc:sldMk cId="3525821469" sldId="262"/>
        </pc:sldMkLst>
        <pc:spChg chg="mod">
          <ac:chgData name="Eric Kirk" userId="d00aa2a9345eaf11" providerId="LiveId" clId="{C63D6A33-8124-4FDE-9C6E-72C9B163DBF8}" dt="2023-04-13T13:18:03.433" v="5"/>
          <ac:spMkLst>
            <pc:docMk/>
            <pc:sldMk cId="3525821469" sldId="262"/>
            <ac:spMk id="3" creationId="{6246BF33-E105-5F72-313C-1379BFA01688}"/>
          </ac:spMkLst>
        </pc:spChg>
      </pc:sldChg>
      <pc:sldChg chg="modSp">
        <pc:chgData name="Eric Kirk" userId="d00aa2a9345eaf11" providerId="LiveId" clId="{C63D6A33-8124-4FDE-9C6E-72C9B163DBF8}" dt="2023-04-13T13:19:26.057" v="8"/>
        <pc:sldMkLst>
          <pc:docMk/>
          <pc:sldMk cId="2449055425" sldId="263"/>
        </pc:sldMkLst>
        <pc:spChg chg="mod">
          <ac:chgData name="Eric Kirk" userId="d00aa2a9345eaf11" providerId="LiveId" clId="{C63D6A33-8124-4FDE-9C6E-72C9B163DBF8}" dt="2023-04-13T13:19:26.057" v="8"/>
          <ac:spMkLst>
            <pc:docMk/>
            <pc:sldMk cId="2449055425" sldId="263"/>
            <ac:spMk id="3" creationId="{6246BF33-E105-5F72-313C-1379BFA01688}"/>
          </ac:spMkLst>
        </pc:spChg>
      </pc:sldChg>
      <pc:sldChg chg="modSp">
        <pc:chgData name="Eric Kirk" userId="d00aa2a9345eaf11" providerId="LiveId" clId="{C63D6A33-8124-4FDE-9C6E-72C9B163DBF8}" dt="2023-04-13T13:19:26.057" v="8"/>
        <pc:sldMkLst>
          <pc:docMk/>
          <pc:sldMk cId="3100173172" sldId="265"/>
        </pc:sldMkLst>
        <pc:spChg chg="mod">
          <ac:chgData name="Eric Kirk" userId="d00aa2a9345eaf11" providerId="LiveId" clId="{C63D6A33-8124-4FDE-9C6E-72C9B163DBF8}" dt="2023-04-13T13:19:26.057" v="8"/>
          <ac:spMkLst>
            <pc:docMk/>
            <pc:sldMk cId="3100173172" sldId="265"/>
            <ac:spMk id="3" creationId="{465DAA8E-A39F-7053-265F-035EB1DDA92D}"/>
          </ac:spMkLst>
        </pc:spChg>
      </pc:sldChg>
      <pc:sldChg chg="modSp mod">
        <pc:chgData name="Eric Kirk" userId="d00aa2a9345eaf11" providerId="LiveId" clId="{C63D6A33-8124-4FDE-9C6E-72C9B163DBF8}" dt="2023-04-13T13:26:55.998" v="23" actId="14100"/>
        <pc:sldMkLst>
          <pc:docMk/>
          <pc:sldMk cId="1860299882" sldId="266"/>
        </pc:sldMkLst>
        <pc:spChg chg="mod">
          <ac:chgData name="Eric Kirk" userId="d00aa2a9345eaf11" providerId="LiveId" clId="{C63D6A33-8124-4FDE-9C6E-72C9B163DBF8}" dt="2023-04-13T13:26:55.998" v="23" actId="14100"/>
          <ac:spMkLst>
            <pc:docMk/>
            <pc:sldMk cId="1860299882" sldId="266"/>
            <ac:spMk id="13" creationId="{56B166F6-15A8-C546-541F-2036FC6C7188}"/>
          </ac:spMkLst>
        </pc:spChg>
      </pc:sldChg>
      <pc:sldChg chg="addSp modSp mod modAnim">
        <pc:chgData name="Eric Kirk" userId="d00aa2a9345eaf11" providerId="LiveId" clId="{C63D6A33-8124-4FDE-9C6E-72C9B163DBF8}" dt="2023-04-13T13:33:38.717" v="133" actId="20577"/>
        <pc:sldMkLst>
          <pc:docMk/>
          <pc:sldMk cId="2199159187" sldId="267"/>
        </pc:sldMkLst>
        <pc:spChg chg="mod">
          <ac:chgData name="Eric Kirk" userId="d00aa2a9345eaf11" providerId="LiveId" clId="{C63D6A33-8124-4FDE-9C6E-72C9B163DBF8}" dt="2023-04-13T13:33:38.717" v="133" actId="20577"/>
          <ac:spMkLst>
            <pc:docMk/>
            <pc:sldMk cId="2199159187" sldId="267"/>
            <ac:spMk id="3" creationId="{6246BF33-E105-5F72-313C-1379BFA01688}"/>
          </ac:spMkLst>
        </pc:spChg>
        <pc:spChg chg="add mod">
          <ac:chgData name="Eric Kirk" userId="d00aa2a9345eaf11" providerId="LiveId" clId="{C63D6A33-8124-4FDE-9C6E-72C9B163DBF8}" dt="2023-04-13T13:28:20.427" v="24"/>
          <ac:spMkLst>
            <pc:docMk/>
            <pc:sldMk cId="2199159187" sldId="267"/>
            <ac:spMk id="6" creationId="{A2DEC9B1-4A67-3264-6D75-71DE82F47ED9}"/>
          </ac:spMkLst>
        </pc:spChg>
        <pc:spChg chg="add mod">
          <ac:chgData name="Eric Kirk" userId="d00aa2a9345eaf11" providerId="LiveId" clId="{C63D6A33-8124-4FDE-9C6E-72C9B163DBF8}" dt="2023-04-13T13:28:20.427" v="24"/>
          <ac:spMkLst>
            <pc:docMk/>
            <pc:sldMk cId="2199159187" sldId="267"/>
            <ac:spMk id="7" creationId="{6CC66CF1-D3A3-A7FC-02B0-84178B736DB4}"/>
          </ac:spMkLst>
        </pc:spChg>
        <pc:spChg chg="add mod">
          <ac:chgData name="Eric Kirk" userId="d00aa2a9345eaf11" providerId="LiveId" clId="{C63D6A33-8124-4FDE-9C6E-72C9B163DBF8}" dt="2023-04-13T13:28:20.427" v="24"/>
          <ac:spMkLst>
            <pc:docMk/>
            <pc:sldMk cId="2199159187" sldId="267"/>
            <ac:spMk id="11" creationId="{4A1E3A22-1CA4-6A7E-2A36-E615D581828D}"/>
          </ac:spMkLst>
        </pc:spChg>
        <pc:cxnChg chg="add mod">
          <ac:chgData name="Eric Kirk" userId="d00aa2a9345eaf11" providerId="LiveId" clId="{C63D6A33-8124-4FDE-9C6E-72C9B163DBF8}" dt="2023-04-13T13:28:20.427" v="24"/>
          <ac:cxnSpMkLst>
            <pc:docMk/>
            <pc:sldMk cId="2199159187" sldId="267"/>
            <ac:cxnSpMk id="5" creationId="{E54A1D13-12B0-50B7-E5DE-9012B82D8A5D}"/>
          </ac:cxnSpMkLst>
        </pc:cxnChg>
        <pc:cxnChg chg="add mod">
          <ac:chgData name="Eric Kirk" userId="d00aa2a9345eaf11" providerId="LiveId" clId="{C63D6A33-8124-4FDE-9C6E-72C9B163DBF8}" dt="2023-04-13T13:31:04.983" v="76" actId="14100"/>
          <ac:cxnSpMkLst>
            <pc:docMk/>
            <pc:sldMk cId="2199159187" sldId="267"/>
            <ac:cxnSpMk id="8" creationId="{073A7C3B-8B28-9D7E-F174-90DE75D53C4E}"/>
          </ac:cxnSpMkLst>
        </pc:cxnChg>
        <pc:cxnChg chg="add mod">
          <ac:chgData name="Eric Kirk" userId="d00aa2a9345eaf11" providerId="LiveId" clId="{C63D6A33-8124-4FDE-9C6E-72C9B163DBF8}" dt="2023-04-13T13:31:49.705" v="87" actId="14100"/>
          <ac:cxnSpMkLst>
            <pc:docMk/>
            <pc:sldMk cId="2199159187" sldId="267"/>
            <ac:cxnSpMk id="9" creationId="{6E3A8943-E068-E87A-E5BA-7CCF8527276E}"/>
          </ac:cxnSpMkLst>
        </pc:cxnChg>
        <pc:cxnChg chg="add mod">
          <ac:chgData name="Eric Kirk" userId="d00aa2a9345eaf11" providerId="LiveId" clId="{C63D6A33-8124-4FDE-9C6E-72C9B163DBF8}" dt="2023-04-13T13:31:39.378" v="85" actId="14100"/>
          <ac:cxnSpMkLst>
            <pc:docMk/>
            <pc:sldMk cId="2199159187" sldId="267"/>
            <ac:cxnSpMk id="10" creationId="{5D1FBB6B-0722-F72E-24A5-9DC644C6140E}"/>
          </ac:cxnSpMkLst>
        </pc:cxnChg>
        <pc:cxnChg chg="add mod">
          <ac:chgData name="Eric Kirk" userId="d00aa2a9345eaf11" providerId="LiveId" clId="{C63D6A33-8124-4FDE-9C6E-72C9B163DBF8}" dt="2023-04-13T13:31:12.383" v="78" actId="1076"/>
          <ac:cxnSpMkLst>
            <pc:docMk/>
            <pc:sldMk cId="2199159187" sldId="267"/>
            <ac:cxnSpMk id="14" creationId="{F185E3C9-BFF1-D1A6-24FB-FC26B839C465}"/>
          </ac:cxnSpMkLst>
        </pc:cxnChg>
        <pc:cxnChg chg="add mod">
          <ac:chgData name="Eric Kirk" userId="d00aa2a9345eaf11" providerId="LiveId" clId="{C63D6A33-8124-4FDE-9C6E-72C9B163DBF8}" dt="2023-04-13T13:31:20.407" v="81" actId="14100"/>
          <ac:cxnSpMkLst>
            <pc:docMk/>
            <pc:sldMk cId="2199159187" sldId="267"/>
            <ac:cxnSpMk id="15" creationId="{CE9668D1-BCC1-3438-6A90-BC6B50531E33}"/>
          </ac:cxnSpMkLst>
        </pc:cxnChg>
        <pc:cxnChg chg="add mod">
          <ac:chgData name="Eric Kirk" userId="d00aa2a9345eaf11" providerId="LiveId" clId="{C63D6A33-8124-4FDE-9C6E-72C9B163DBF8}" dt="2023-04-13T13:31:53.105" v="88" actId="14100"/>
          <ac:cxnSpMkLst>
            <pc:docMk/>
            <pc:sldMk cId="2199159187" sldId="267"/>
            <ac:cxnSpMk id="17" creationId="{ED2EF91F-B6BE-FC04-865F-AD9114076B63}"/>
          </ac:cxnSpMkLst>
        </pc:cxnChg>
      </pc:sldChg>
      <pc:sldChg chg="modSp">
        <pc:chgData name="Eric Kirk" userId="d00aa2a9345eaf11" providerId="LiveId" clId="{C63D6A33-8124-4FDE-9C6E-72C9B163DBF8}" dt="2023-04-13T13:19:26.057" v="8"/>
        <pc:sldMkLst>
          <pc:docMk/>
          <pc:sldMk cId="908158851" sldId="268"/>
        </pc:sldMkLst>
        <pc:spChg chg="mod">
          <ac:chgData name="Eric Kirk" userId="d00aa2a9345eaf11" providerId="LiveId" clId="{C63D6A33-8124-4FDE-9C6E-72C9B163DBF8}" dt="2023-04-13T13:19:26.057" v="8"/>
          <ac:spMkLst>
            <pc:docMk/>
            <pc:sldMk cId="908158851" sldId="268"/>
            <ac:spMk id="2" creationId="{E4459AB5-4950-1CB8-A22F-E81C67D52771}"/>
          </ac:spMkLst>
        </pc:spChg>
        <pc:spChg chg="mod">
          <ac:chgData name="Eric Kirk" userId="d00aa2a9345eaf11" providerId="LiveId" clId="{C63D6A33-8124-4FDE-9C6E-72C9B163DBF8}" dt="2023-04-13T13:19:26.057" v="8"/>
          <ac:spMkLst>
            <pc:docMk/>
            <pc:sldMk cId="908158851" sldId="268"/>
            <ac:spMk id="3" creationId="{36D7714A-ECC7-0967-D520-75622E72E0F1}"/>
          </ac:spMkLst>
        </pc:spChg>
      </pc:sldChg>
      <pc:sldChg chg="modSp">
        <pc:chgData name="Eric Kirk" userId="d00aa2a9345eaf11" providerId="LiveId" clId="{C63D6A33-8124-4FDE-9C6E-72C9B163DBF8}" dt="2023-04-13T13:19:26.057" v="8"/>
        <pc:sldMkLst>
          <pc:docMk/>
          <pc:sldMk cId="3527066438" sldId="272"/>
        </pc:sldMkLst>
        <pc:spChg chg="mod">
          <ac:chgData name="Eric Kirk" userId="d00aa2a9345eaf11" providerId="LiveId" clId="{C63D6A33-8124-4FDE-9C6E-72C9B163DBF8}" dt="2023-04-13T13:19:26.057" v="8"/>
          <ac:spMkLst>
            <pc:docMk/>
            <pc:sldMk cId="3527066438" sldId="272"/>
            <ac:spMk id="2" creationId="{F9AC76F2-7D4E-F93F-D5F6-3ACBD1A3823C}"/>
          </ac:spMkLst>
        </pc:spChg>
      </pc:sldChg>
      <pc:sldChg chg="modSp mod">
        <pc:chgData name="Eric Kirk" userId="d00aa2a9345eaf11" providerId="LiveId" clId="{C63D6A33-8124-4FDE-9C6E-72C9B163DBF8}" dt="2023-04-13T13:34:49.825" v="140" actId="255"/>
        <pc:sldMkLst>
          <pc:docMk/>
          <pc:sldMk cId="4079838421" sldId="273"/>
        </pc:sldMkLst>
        <pc:spChg chg="mod">
          <ac:chgData name="Eric Kirk" userId="d00aa2a9345eaf11" providerId="LiveId" clId="{C63D6A33-8124-4FDE-9C6E-72C9B163DBF8}" dt="2023-04-13T13:34:49.825" v="140" actId="255"/>
          <ac:spMkLst>
            <pc:docMk/>
            <pc:sldMk cId="4079838421" sldId="273"/>
            <ac:spMk id="3" creationId="{6246BF33-E105-5F72-313C-1379BFA01688}"/>
          </ac:spMkLst>
        </pc:spChg>
      </pc:sldChg>
      <pc:sldChg chg="addSp delSp modSp">
        <pc:chgData name="Eric Kirk" userId="d00aa2a9345eaf11" providerId="LiveId" clId="{C63D6A33-8124-4FDE-9C6E-72C9B163DBF8}" dt="2023-04-13T13:36:11.154" v="141" actId="21"/>
        <pc:sldMkLst>
          <pc:docMk/>
          <pc:sldMk cId="3266695569" sldId="275"/>
        </pc:sldMkLst>
        <pc:spChg chg="mod">
          <ac:chgData name="Eric Kirk" userId="d00aa2a9345eaf11" providerId="LiveId" clId="{C63D6A33-8124-4FDE-9C6E-72C9B163DBF8}" dt="2023-04-13T13:19:26.057" v="8"/>
          <ac:spMkLst>
            <pc:docMk/>
            <pc:sldMk cId="3266695569" sldId="275"/>
            <ac:spMk id="2" creationId="{5CDB5BBA-F2A0-1FAD-427C-BF61F359268C}"/>
          </ac:spMkLst>
        </pc:spChg>
        <pc:spChg chg="del">
          <ac:chgData name="Eric Kirk" userId="d00aa2a9345eaf11" providerId="LiveId" clId="{C63D6A33-8124-4FDE-9C6E-72C9B163DBF8}" dt="2023-04-13T13:36:11.154" v="141" actId="21"/>
          <ac:spMkLst>
            <pc:docMk/>
            <pc:sldMk cId="3266695569" sldId="275"/>
            <ac:spMk id="3" creationId="{CD0D9C00-8C50-1AEE-EA29-D2CB16FDE451}"/>
          </ac:spMkLst>
        </pc:spChg>
        <pc:spChg chg="add mod">
          <ac:chgData name="Eric Kirk" userId="d00aa2a9345eaf11" providerId="LiveId" clId="{C63D6A33-8124-4FDE-9C6E-72C9B163DBF8}" dt="2023-04-13T13:36:11.154" v="141" actId="21"/>
          <ac:spMkLst>
            <pc:docMk/>
            <pc:sldMk cId="3266695569" sldId="275"/>
            <ac:spMk id="5" creationId="{C944FC43-45D1-AFE5-E3CC-1A4C78617BC5}"/>
          </ac:spMkLst>
        </pc:spChg>
        <pc:picChg chg="del">
          <ac:chgData name="Eric Kirk" userId="d00aa2a9345eaf11" providerId="LiveId" clId="{C63D6A33-8124-4FDE-9C6E-72C9B163DBF8}" dt="2023-04-13T13:36:11.154" v="141" actId="21"/>
          <ac:picMkLst>
            <pc:docMk/>
            <pc:sldMk cId="3266695569" sldId="275"/>
            <ac:picMk id="1028" creationId="{1FC965E6-039C-41AA-20E6-A5DF903E0FB1}"/>
          </ac:picMkLst>
        </pc:picChg>
      </pc:sldChg>
      <pc:sldChg chg="modSp modAnim">
        <pc:chgData name="Eric Kirk" userId="d00aa2a9345eaf11" providerId="LiveId" clId="{C63D6A33-8124-4FDE-9C6E-72C9B163DBF8}" dt="2023-04-13T13:19:26.057" v="8"/>
        <pc:sldMkLst>
          <pc:docMk/>
          <pc:sldMk cId="1690496008" sldId="276"/>
        </pc:sldMkLst>
        <pc:spChg chg="mod">
          <ac:chgData name="Eric Kirk" userId="d00aa2a9345eaf11" providerId="LiveId" clId="{C63D6A33-8124-4FDE-9C6E-72C9B163DBF8}" dt="2023-04-13T13:19:26.057" v="8"/>
          <ac:spMkLst>
            <pc:docMk/>
            <pc:sldMk cId="1690496008" sldId="276"/>
            <ac:spMk id="8" creationId="{7A0BD375-F48C-F26B-B0D2-300E93511641}"/>
          </ac:spMkLst>
        </pc:spChg>
        <pc:spChg chg="mod">
          <ac:chgData name="Eric Kirk" userId="d00aa2a9345eaf11" providerId="LiveId" clId="{C63D6A33-8124-4FDE-9C6E-72C9B163DBF8}" dt="2023-04-13T13:19:26.057" v="8"/>
          <ac:spMkLst>
            <pc:docMk/>
            <pc:sldMk cId="1690496008" sldId="276"/>
            <ac:spMk id="15" creationId="{7BAB070E-63B8-A70E-D629-20071A3228E3}"/>
          </ac:spMkLst>
        </pc:spChg>
      </pc:sldChg>
      <pc:sldChg chg="modSp">
        <pc:chgData name="Eric Kirk" userId="d00aa2a9345eaf11" providerId="LiveId" clId="{C63D6A33-8124-4FDE-9C6E-72C9B163DBF8}" dt="2023-04-13T13:19:26.057" v="8"/>
        <pc:sldMkLst>
          <pc:docMk/>
          <pc:sldMk cId="2844485976" sldId="278"/>
        </pc:sldMkLst>
        <pc:spChg chg="mod">
          <ac:chgData name="Eric Kirk" userId="d00aa2a9345eaf11" providerId="LiveId" clId="{C63D6A33-8124-4FDE-9C6E-72C9B163DBF8}" dt="2023-04-13T13:19:26.057" v="8"/>
          <ac:spMkLst>
            <pc:docMk/>
            <pc:sldMk cId="2844485976" sldId="278"/>
            <ac:spMk id="2" creationId="{8D22B62B-958B-86A1-4BB6-52DF25504161}"/>
          </ac:spMkLst>
        </pc:spChg>
        <pc:spChg chg="mod">
          <ac:chgData name="Eric Kirk" userId="d00aa2a9345eaf11" providerId="LiveId" clId="{C63D6A33-8124-4FDE-9C6E-72C9B163DBF8}" dt="2023-04-13T13:19:26.057" v="8"/>
          <ac:spMkLst>
            <pc:docMk/>
            <pc:sldMk cId="2844485976" sldId="278"/>
            <ac:spMk id="3" creationId="{EF12CAF2-388A-9A48-BFA6-24DC1949B7E5}"/>
          </ac:spMkLst>
        </pc:spChg>
      </pc:sldChg>
      <pc:sldChg chg="modSp">
        <pc:chgData name="Eric Kirk" userId="d00aa2a9345eaf11" providerId="LiveId" clId="{C63D6A33-8124-4FDE-9C6E-72C9B163DBF8}" dt="2023-04-13T13:19:26.057" v="8"/>
        <pc:sldMkLst>
          <pc:docMk/>
          <pc:sldMk cId="2734559673" sldId="281"/>
        </pc:sldMkLst>
        <pc:spChg chg="mod">
          <ac:chgData name="Eric Kirk" userId="d00aa2a9345eaf11" providerId="LiveId" clId="{C63D6A33-8124-4FDE-9C6E-72C9B163DBF8}" dt="2023-04-13T13:19:26.057" v="8"/>
          <ac:spMkLst>
            <pc:docMk/>
            <pc:sldMk cId="2734559673" sldId="281"/>
            <ac:spMk id="2" creationId="{016268BE-1ED1-C32D-F1F6-8BB87AECB92F}"/>
          </ac:spMkLst>
        </pc:spChg>
        <pc:spChg chg="mod">
          <ac:chgData name="Eric Kirk" userId="d00aa2a9345eaf11" providerId="LiveId" clId="{C63D6A33-8124-4FDE-9C6E-72C9B163DBF8}" dt="2023-04-13T13:19:26.057" v="8"/>
          <ac:spMkLst>
            <pc:docMk/>
            <pc:sldMk cId="2734559673" sldId="281"/>
            <ac:spMk id="3" creationId="{97EEDFCE-1059-C6F9-6C96-FB6C5867A397}"/>
          </ac:spMkLst>
        </pc:spChg>
      </pc:sldChg>
      <pc:sldChg chg="modSp">
        <pc:chgData name="Eric Kirk" userId="d00aa2a9345eaf11" providerId="LiveId" clId="{C63D6A33-8124-4FDE-9C6E-72C9B163DBF8}" dt="2023-04-13T13:19:26.057" v="8"/>
        <pc:sldMkLst>
          <pc:docMk/>
          <pc:sldMk cId="3575428071" sldId="282"/>
        </pc:sldMkLst>
        <pc:spChg chg="mod">
          <ac:chgData name="Eric Kirk" userId="d00aa2a9345eaf11" providerId="LiveId" clId="{C63D6A33-8124-4FDE-9C6E-72C9B163DBF8}" dt="2023-04-13T13:19:26.057" v="8"/>
          <ac:spMkLst>
            <pc:docMk/>
            <pc:sldMk cId="3575428071" sldId="282"/>
            <ac:spMk id="2" creationId="{61F860F2-AD13-1AED-35D6-7D2F9A172994}"/>
          </ac:spMkLst>
        </pc:spChg>
        <pc:spChg chg="mod">
          <ac:chgData name="Eric Kirk" userId="d00aa2a9345eaf11" providerId="LiveId" clId="{C63D6A33-8124-4FDE-9C6E-72C9B163DBF8}" dt="2023-04-13T13:19:26.057" v="8"/>
          <ac:spMkLst>
            <pc:docMk/>
            <pc:sldMk cId="3575428071" sldId="282"/>
            <ac:spMk id="3" creationId="{368F16E5-B3DA-9750-1745-AD17E98150EB}"/>
          </ac:spMkLst>
        </pc:spChg>
      </pc:sldChg>
      <pc:sldMasterChg chg="modSp mod modSldLayout">
        <pc:chgData name="Eric Kirk" userId="d00aa2a9345eaf11" providerId="LiveId" clId="{C63D6A33-8124-4FDE-9C6E-72C9B163DBF8}" dt="2023-04-13T13:25:10.114" v="22" actId="255"/>
        <pc:sldMasterMkLst>
          <pc:docMk/>
          <pc:sldMasterMk cId="3181604368" sldId="2147483660"/>
        </pc:sldMasterMkLst>
        <pc:spChg chg="mod">
          <ac:chgData name="Eric Kirk" userId="d00aa2a9345eaf11" providerId="LiveId" clId="{C63D6A33-8124-4FDE-9C6E-72C9B163DBF8}" dt="2023-04-13T13:25:10.114" v="22" actId="255"/>
          <ac:spMkLst>
            <pc:docMk/>
            <pc:sldMasterMk cId="3181604368" sldId="2147483660"/>
            <ac:spMk id="4" creationId="{457B428D-D293-A1CF-8637-C04AAAEBFC0E}"/>
          </ac:spMkLst>
        </pc:spChg>
        <pc:sldLayoutChg chg="addSp modSp">
          <pc:chgData name="Eric Kirk" userId="d00aa2a9345eaf11" providerId="LiveId" clId="{C63D6A33-8124-4FDE-9C6E-72C9B163DBF8}" dt="2023-04-13T13:22:35.682" v="9"/>
          <pc:sldLayoutMkLst>
            <pc:docMk/>
            <pc:sldMasterMk cId="3181604368" sldId="2147483660"/>
            <pc:sldLayoutMk cId="3220753070" sldId="2147483661"/>
          </pc:sldLayoutMkLst>
          <pc:spChg chg="add mod">
            <ac:chgData name="Eric Kirk" userId="d00aa2a9345eaf11" providerId="LiveId" clId="{C63D6A33-8124-4FDE-9C6E-72C9B163DBF8}" dt="2023-04-13T13:22:35.682" v="9"/>
            <ac:spMkLst>
              <pc:docMk/>
              <pc:sldMasterMk cId="3181604368" sldId="2147483660"/>
              <pc:sldLayoutMk cId="3220753070" sldId="2147483661"/>
              <ac:spMk id="4" creationId="{61C2F9D0-3250-015D-830E-736E3216659D}"/>
            </ac:spMkLst>
          </pc:spChg>
        </pc:sldLayoutChg>
        <pc:sldLayoutChg chg="addSp modSp">
          <pc:chgData name="Eric Kirk" userId="d00aa2a9345eaf11" providerId="LiveId" clId="{C63D6A33-8124-4FDE-9C6E-72C9B163DBF8}" dt="2023-04-13T13:23:19.368" v="11"/>
          <pc:sldLayoutMkLst>
            <pc:docMk/>
            <pc:sldMasterMk cId="3181604368" sldId="2147483660"/>
            <pc:sldLayoutMk cId="3185471969" sldId="2147483662"/>
          </pc:sldLayoutMkLst>
          <pc:spChg chg="add mod">
            <ac:chgData name="Eric Kirk" userId="d00aa2a9345eaf11" providerId="LiveId" clId="{C63D6A33-8124-4FDE-9C6E-72C9B163DBF8}" dt="2023-04-13T13:23:19.368" v="11"/>
            <ac:spMkLst>
              <pc:docMk/>
              <pc:sldMasterMk cId="3181604368" sldId="2147483660"/>
              <pc:sldLayoutMk cId="3185471969" sldId="2147483662"/>
              <ac:spMk id="4" creationId="{18537677-5ECD-3F75-6E0E-93CCBC2729FE}"/>
            </ac:spMkLst>
          </pc:spChg>
        </pc:sldLayoutChg>
        <pc:sldLayoutChg chg="addSp modSp">
          <pc:chgData name="Eric Kirk" userId="d00aa2a9345eaf11" providerId="LiveId" clId="{C63D6A33-8124-4FDE-9C6E-72C9B163DBF8}" dt="2023-04-13T13:23:21.628" v="12"/>
          <pc:sldLayoutMkLst>
            <pc:docMk/>
            <pc:sldMasterMk cId="3181604368" sldId="2147483660"/>
            <pc:sldLayoutMk cId="752043599" sldId="2147483663"/>
          </pc:sldLayoutMkLst>
          <pc:spChg chg="add mod">
            <ac:chgData name="Eric Kirk" userId="d00aa2a9345eaf11" providerId="LiveId" clId="{C63D6A33-8124-4FDE-9C6E-72C9B163DBF8}" dt="2023-04-13T13:23:21.628" v="12"/>
            <ac:spMkLst>
              <pc:docMk/>
              <pc:sldMasterMk cId="3181604368" sldId="2147483660"/>
              <pc:sldLayoutMk cId="752043599" sldId="2147483663"/>
              <ac:spMk id="2" creationId="{2CCFCC35-BAB2-54CC-617A-28442E6467A6}"/>
            </ac:spMkLst>
          </pc:spChg>
        </pc:sldLayoutChg>
        <pc:sldLayoutChg chg="addSp modSp">
          <pc:chgData name="Eric Kirk" userId="d00aa2a9345eaf11" providerId="LiveId" clId="{C63D6A33-8124-4FDE-9C6E-72C9B163DBF8}" dt="2023-04-13T13:23:24.260" v="13"/>
          <pc:sldLayoutMkLst>
            <pc:docMk/>
            <pc:sldMasterMk cId="3181604368" sldId="2147483660"/>
            <pc:sldLayoutMk cId="1930558241" sldId="2147483664"/>
          </pc:sldLayoutMkLst>
          <pc:spChg chg="add mod">
            <ac:chgData name="Eric Kirk" userId="d00aa2a9345eaf11" providerId="LiveId" clId="{C63D6A33-8124-4FDE-9C6E-72C9B163DBF8}" dt="2023-04-13T13:23:24.260" v="13"/>
            <ac:spMkLst>
              <pc:docMk/>
              <pc:sldMasterMk cId="3181604368" sldId="2147483660"/>
              <pc:sldLayoutMk cId="1930558241" sldId="2147483664"/>
              <ac:spMk id="2" creationId="{12BA9746-BA98-A609-C305-47C2913268AB}"/>
            </ac:spMkLst>
          </pc:spChg>
        </pc:sldLayoutChg>
        <pc:sldLayoutChg chg="addSp modSp">
          <pc:chgData name="Eric Kirk" userId="d00aa2a9345eaf11" providerId="LiveId" clId="{C63D6A33-8124-4FDE-9C6E-72C9B163DBF8}" dt="2023-04-13T13:23:26.314" v="14"/>
          <pc:sldLayoutMkLst>
            <pc:docMk/>
            <pc:sldMasterMk cId="3181604368" sldId="2147483660"/>
            <pc:sldLayoutMk cId="1628542943" sldId="2147483665"/>
          </pc:sldLayoutMkLst>
          <pc:spChg chg="add mod">
            <ac:chgData name="Eric Kirk" userId="d00aa2a9345eaf11" providerId="LiveId" clId="{C63D6A33-8124-4FDE-9C6E-72C9B163DBF8}" dt="2023-04-13T13:23:26.314" v="14"/>
            <ac:spMkLst>
              <pc:docMk/>
              <pc:sldMasterMk cId="3181604368" sldId="2147483660"/>
              <pc:sldLayoutMk cId="1628542943" sldId="2147483665"/>
              <ac:spMk id="4" creationId="{11F0484F-BF44-A472-ADA2-C118770FB8CE}"/>
            </ac:spMkLst>
          </pc:spChg>
        </pc:sldLayoutChg>
        <pc:sldLayoutChg chg="addSp modSp">
          <pc:chgData name="Eric Kirk" userId="d00aa2a9345eaf11" providerId="LiveId" clId="{C63D6A33-8124-4FDE-9C6E-72C9B163DBF8}" dt="2023-04-13T13:23:29.621" v="15"/>
          <pc:sldLayoutMkLst>
            <pc:docMk/>
            <pc:sldMasterMk cId="3181604368" sldId="2147483660"/>
            <pc:sldLayoutMk cId="3575251324" sldId="2147483666"/>
          </pc:sldLayoutMkLst>
          <pc:spChg chg="add mod">
            <ac:chgData name="Eric Kirk" userId="d00aa2a9345eaf11" providerId="LiveId" clId="{C63D6A33-8124-4FDE-9C6E-72C9B163DBF8}" dt="2023-04-13T13:23:29.621" v="15"/>
            <ac:spMkLst>
              <pc:docMk/>
              <pc:sldMasterMk cId="3181604368" sldId="2147483660"/>
              <pc:sldLayoutMk cId="3575251324" sldId="2147483666"/>
              <ac:spMk id="4" creationId="{A5AF4289-5D3F-0FF1-BC14-35143468CE8F}"/>
            </ac:spMkLst>
          </pc:spChg>
        </pc:sldLayoutChg>
        <pc:sldLayoutChg chg="addSp modSp">
          <pc:chgData name="Eric Kirk" userId="d00aa2a9345eaf11" providerId="LiveId" clId="{C63D6A33-8124-4FDE-9C6E-72C9B163DBF8}" dt="2023-04-13T13:23:31.801" v="16"/>
          <pc:sldLayoutMkLst>
            <pc:docMk/>
            <pc:sldMasterMk cId="3181604368" sldId="2147483660"/>
            <pc:sldLayoutMk cId="1956516897" sldId="2147483667"/>
          </pc:sldLayoutMkLst>
          <pc:spChg chg="add mod">
            <ac:chgData name="Eric Kirk" userId="d00aa2a9345eaf11" providerId="LiveId" clId="{C63D6A33-8124-4FDE-9C6E-72C9B163DBF8}" dt="2023-04-13T13:23:31.801" v="16"/>
            <ac:spMkLst>
              <pc:docMk/>
              <pc:sldMasterMk cId="3181604368" sldId="2147483660"/>
              <pc:sldLayoutMk cId="1956516897" sldId="2147483667"/>
              <ac:spMk id="4" creationId="{3D76B59E-5516-5C43-EAD6-B111091C1F41}"/>
            </ac:spMkLst>
          </pc:spChg>
        </pc:sldLayoutChg>
        <pc:sldLayoutChg chg="addSp modSp">
          <pc:chgData name="Eric Kirk" userId="d00aa2a9345eaf11" providerId="LiveId" clId="{C63D6A33-8124-4FDE-9C6E-72C9B163DBF8}" dt="2023-04-13T13:23:34.953" v="17"/>
          <pc:sldLayoutMkLst>
            <pc:docMk/>
            <pc:sldMasterMk cId="3181604368" sldId="2147483660"/>
            <pc:sldLayoutMk cId="3711319699" sldId="2147483668"/>
          </pc:sldLayoutMkLst>
          <pc:spChg chg="add mod">
            <ac:chgData name="Eric Kirk" userId="d00aa2a9345eaf11" providerId="LiveId" clId="{C63D6A33-8124-4FDE-9C6E-72C9B163DBF8}" dt="2023-04-13T13:23:34.953" v="17"/>
            <ac:spMkLst>
              <pc:docMk/>
              <pc:sldMasterMk cId="3181604368" sldId="2147483660"/>
              <pc:sldLayoutMk cId="3711319699" sldId="2147483668"/>
              <ac:spMk id="4" creationId="{AE7990F8-FD22-C211-B60A-31B4C79516B0}"/>
            </ac:spMkLst>
          </pc:spChg>
        </pc:sldLayoutChg>
        <pc:sldLayoutChg chg="addSp modSp">
          <pc:chgData name="Eric Kirk" userId="d00aa2a9345eaf11" providerId="LiveId" clId="{C63D6A33-8124-4FDE-9C6E-72C9B163DBF8}" dt="2023-04-13T13:23:37.050" v="18"/>
          <pc:sldLayoutMkLst>
            <pc:docMk/>
            <pc:sldMasterMk cId="3181604368" sldId="2147483660"/>
            <pc:sldLayoutMk cId="202408176" sldId="2147483669"/>
          </pc:sldLayoutMkLst>
          <pc:spChg chg="add mod">
            <ac:chgData name="Eric Kirk" userId="d00aa2a9345eaf11" providerId="LiveId" clId="{C63D6A33-8124-4FDE-9C6E-72C9B163DBF8}" dt="2023-04-13T13:23:37.050" v="18"/>
            <ac:spMkLst>
              <pc:docMk/>
              <pc:sldMasterMk cId="3181604368" sldId="2147483660"/>
              <pc:sldLayoutMk cId="202408176" sldId="2147483669"/>
              <ac:spMk id="3" creationId="{38D30E5A-E46F-CB8B-35A0-66A204A0807D}"/>
            </ac:spMkLst>
          </pc:spChg>
        </pc:sldLayoutChg>
        <pc:sldLayoutChg chg="addSp modSp">
          <pc:chgData name="Eric Kirk" userId="d00aa2a9345eaf11" providerId="LiveId" clId="{C63D6A33-8124-4FDE-9C6E-72C9B163DBF8}" dt="2023-04-13T13:23:40.367" v="19"/>
          <pc:sldLayoutMkLst>
            <pc:docMk/>
            <pc:sldMasterMk cId="3181604368" sldId="2147483660"/>
            <pc:sldLayoutMk cId="2416077065" sldId="2147483670"/>
          </pc:sldLayoutMkLst>
          <pc:spChg chg="add mod">
            <ac:chgData name="Eric Kirk" userId="d00aa2a9345eaf11" providerId="LiveId" clId="{C63D6A33-8124-4FDE-9C6E-72C9B163DBF8}" dt="2023-04-13T13:23:40.367" v="19"/>
            <ac:spMkLst>
              <pc:docMk/>
              <pc:sldMasterMk cId="3181604368" sldId="2147483660"/>
              <pc:sldLayoutMk cId="2416077065" sldId="2147483670"/>
              <ac:spMk id="3" creationId="{7833D211-5A2B-FDA5-2D70-64F9A301D06D}"/>
            </ac:spMkLst>
          </pc:spChg>
        </pc:sldLayoutChg>
        <pc:sldLayoutChg chg="addSp modSp">
          <pc:chgData name="Eric Kirk" userId="d00aa2a9345eaf11" providerId="LiveId" clId="{C63D6A33-8124-4FDE-9C6E-72C9B163DBF8}" dt="2023-04-13T13:23:43.039" v="20"/>
          <pc:sldLayoutMkLst>
            <pc:docMk/>
            <pc:sldMasterMk cId="3181604368" sldId="2147483660"/>
            <pc:sldLayoutMk cId="2664768398" sldId="2147483671"/>
          </pc:sldLayoutMkLst>
          <pc:spChg chg="add mod">
            <ac:chgData name="Eric Kirk" userId="d00aa2a9345eaf11" providerId="LiveId" clId="{C63D6A33-8124-4FDE-9C6E-72C9B163DBF8}" dt="2023-04-13T13:23:43.039" v="20"/>
            <ac:spMkLst>
              <pc:docMk/>
              <pc:sldMasterMk cId="3181604368" sldId="2147483660"/>
              <pc:sldLayoutMk cId="2664768398" sldId="2147483671"/>
              <ac:spMk id="2" creationId="{424D15C1-3281-BBF7-B256-84437022B70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42-42AD-BE8A-5400CD1874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42-42AD-BE8A-5400CD1874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42-42AD-BE8A-5400CD1874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42-42AD-BE8A-5400CD1874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42-42AD-BE8A-5400CD1874C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42-42AD-BE8A-5400CD1874C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742-42AD-BE8A-5400CD1874C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Thirteen</c:v>
                </c:pt>
                <c:pt idx="1">
                  <c:v>Fourteen</c:v>
                </c:pt>
                <c:pt idx="2">
                  <c:v>Fifteen</c:v>
                </c:pt>
                <c:pt idx="3">
                  <c:v>Sixteen</c:v>
                </c:pt>
                <c:pt idx="4">
                  <c:v>Seventeen</c:v>
                </c:pt>
                <c:pt idx="5">
                  <c:v>Eighteen</c:v>
                </c:pt>
                <c:pt idx="6">
                  <c:v>Did not respond</c:v>
                </c:pt>
              </c:strCache>
            </c:strRef>
          </c:cat>
          <c:val>
            <c:numRef>
              <c:f>Sheet1!$B$2:$B$8</c:f>
              <c:numCache>
                <c:formatCode>General</c:formatCode>
                <c:ptCount val="7"/>
                <c:pt idx="0">
                  <c:v>0.4</c:v>
                </c:pt>
                <c:pt idx="1">
                  <c:v>6.6</c:v>
                </c:pt>
                <c:pt idx="2">
                  <c:v>32.9</c:v>
                </c:pt>
                <c:pt idx="3">
                  <c:v>32.9</c:v>
                </c:pt>
                <c:pt idx="4">
                  <c:v>17.3</c:v>
                </c:pt>
                <c:pt idx="5">
                  <c:v>9.5</c:v>
                </c:pt>
                <c:pt idx="6">
                  <c:v>0.4</c:v>
                </c:pt>
              </c:numCache>
            </c:numRef>
          </c:val>
          <c:extLst>
            <c:ext xmlns:c16="http://schemas.microsoft.com/office/drawing/2014/chart" uri="{C3380CC4-5D6E-409C-BE32-E72D297353CC}">
              <c16:uniqueId val="{00000000-0B9C-4FF6-9BB0-F0C227F5328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 Identity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Self Identified 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D3-4C08-8886-35641D68A2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D3-4C08-8886-35641D68A2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D3-4C08-8886-35641D68A25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D3-4C08-8886-35641D68A25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D3-4C08-8886-35641D68A25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Female</c:v>
                </c:pt>
                <c:pt idx="1">
                  <c:v>Male</c:v>
                </c:pt>
                <c:pt idx="2">
                  <c:v>Transgender</c:v>
                </c:pt>
                <c:pt idx="3">
                  <c:v>Self-identify</c:v>
                </c:pt>
                <c:pt idx="4">
                  <c:v>Did not respond</c:v>
                </c:pt>
              </c:strCache>
            </c:strRef>
          </c:cat>
          <c:val>
            <c:numRef>
              <c:f>Sheet1!$B$2:$B$6</c:f>
              <c:numCache>
                <c:formatCode>General</c:formatCode>
                <c:ptCount val="5"/>
                <c:pt idx="0">
                  <c:v>58.4</c:v>
                </c:pt>
                <c:pt idx="1">
                  <c:v>38.299999999999997</c:v>
                </c:pt>
                <c:pt idx="2">
                  <c:v>0.8</c:v>
                </c:pt>
                <c:pt idx="3">
                  <c:v>2</c:v>
                </c:pt>
                <c:pt idx="4">
                  <c:v>0.4</c:v>
                </c:pt>
              </c:numCache>
            </c:numRef>
          </c:val>
          <c:extLst>
            <c:ext xmlns:c16="http://schemas.microsoft.com/office/drawing/2014/chart" uri="{C3380CC4-5D6E-409C-BE32-E72D297353CC}">
              <c16:uniqueId val="{00000000-B7AC-4C39-B35C-A336AF41995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a:t>
            </a:r>
            <a:r>
              <a:rPr lang="en-US" baseline="0" dirty="0"/>
              <a:t>e and Ethnicity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18-44F6-960C-BD8EC4F9CE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18-44F6-960C-BD8EC4F9CE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18-44F6-960C-BD8EC4F9CE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18-44F6-960C-BD8EC4F9CE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18-44F6-960C-BD8EC4F9CEA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F18-44F6-960C-BD8EC4F9CEA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F18-44F6-960C-BD8EC4F9CE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Caucasian/White</c:v>
                </c:pt>
                <c:pt idx="1">
                  <c:v>African American/Black</c:v>
                </c:pt>
                <c:pt idx="2">
                  <c:v>Latine</c:v>
                </c:pt>
                <c:pt idx="3">
                  <c:v>Asian American</c:v>
                </c:pt>
                <c:pt idx="4">
                  <c:v>Native American/American Indian</c:v>
                </c:pt>
                <c:pt idx="5">
                  <c:v>Self-identify</c:v>
                </c:pt>
                <c:pt idx="6">
                  <c:v>Did not respond</c:v>
                </c:pt>
              </c:strCache>
            </c:strRef>
          </c:cat>
          <c:val>
            <c:numRef>
              <c:f>Sheet1!$B$2:$B$8</c:f>
              <c:numCache>
                <c:formatCode>General</c:formatCode>
                <c:ptCount val="7"/>
                <c:pt idx="0">
                  <c:v>65.8</c:v>
                </c:pt>
                <c:pt idx="1">
                  <c:v>28.8</c:v>
                </c:pt>
                <c:pt idx="2">
                  <c:v>7</c:v>
                </c:pt>
                <c:pt idx="3">
                  <c:v>5.8</c:v>
                </c:pt>
                <c:pt idx="4">
                  <c:v>1.2</c:v>
                </c:pt>
                <c:pt idx="5">
                  <c:v>2.1</c:v>
                </c:pt>
              </c:numCache>
            </c:numRef>
          </c:val>
          <c:extLst>
            <c:ext xmlns:c16="http://schemas.microsoft.com/office/drawing/2014/chart" uri="{C3380CC4-5D6E-409C-BE32-E72D297353CC}">
              <c16:uniqueId val="{00000000-7359-4057-B92C-FB1EB01AEF2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B9007-98F0-4CC2-8D6E-0C2D26A772D9}"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91A33-7276-4495-95F7-FDA177B71EB2}" type="slidenum">
              <a:rPr lang="en-US" smtClean="0"/>
              <a:t>‹#›</a:t>
            </a:fld>
            <a:endParaRPr lang="en-US"/>
          </a:p>
        </p:txBody>
      </p:sp>
    </p:spTree>
    <p:extLst>
      <p:ext uri="{BB962C8B-B14F-4D97-AF65-F5344CB8AC3E}">
        <p14:creationId xmlns:p14="http://schemas.microsoft.com/office/powerpoint/2010/main" val="39167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Rasch measures in parentheses </a:t>
            </a:r>
          </a:p>
        </p:txBody>
      </p:sp>
      <p:sp>
        <p:nvSpPr>
          <p:cNvPr id="4" name="Slide Number Placeholder 3"/>
          <p:cNvSpPr>
            <a:spLocks noGrp="1"/>
          </p:cNvSpPr>
          <p:nvPr>
            <p:ph type="sldNum" sz="quarter" idx="5"/>
          </p:nvPr>
        </p:nvSpPr>
        <p:spPr/>
        <p:txBody>
          <a:bodyPr/>
          <a:lstStyle/>
          <a:p>
            <a:fld id="{6A691A33-7276-4495-95F7-FDA177B71EB2}" type="slidenum">
              <a:rPr lang="en-US" smtClean="0"/>
              <a:t>13</a:t>
            </a:fld>
            <a:endParaRPr lang="en-US"/>
          </a:p>
        </p:txBody>
      </p:sp>
    </p:spTree>
    <p:extLst>
      <p:ext uri="{BB962C8B-B14F-4D97-AF65-F5344CB8AC3E}">
        <p14:creationId xmlns:p14="http://schemas.microsoft.com/office/powerpoint/2010/main" val="388502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vers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F08F-5189-414F-9005-C16F0B5E5484}"/>
              </a:ext>
            </a:extLst>
          </p:cNvPr>
          <p:cNvSpPr>
            <a:spLocks noGrp="1"/>
          </p:cNvSpPr>
          <p:nvPr>
            <p:ph type="ctrTitle" hasCustomPrompt="1"/>
          </p:nvPr>
        </p:nvSpPr>
        <p:spPr>
          <a:xfrm>
            <a:off x="379141" y="2207943"/>
            <a:ext cx="11496907" cy="1165302"/>
          </a:xfrm>
        </p:spPr>
        <p:txBody>
          <a:bodyPr anchor="b">
            <a:normAutofit/>
          </a:bodyPr>
          <a:lstStyle>
            <a:lvl1pPr algn="ctr">
              <a:defRPr sz="5400">
                <a:solidFill>
                  <a:schemeClr val="bg1"/>
                </a:solidFill>
                <a:latin typeface="Georgia" panose="02040502050405020303" pitchFamily="18" charset="0"/>
              </a:defRPr>
            </a:lvl1pPr>
          </a:lstStyle>
          <a:p>
            <a:r>
              <a:rPr lang="en-US" dirty="0"/>
              <a:t>Presentation Title Goes Here</a:t>
            </a:r>
          </a:p>
        </p:txBody>
      </p:sp>
      <p:sp>
        <p:nvSpPr>
          <p:cNvPr id="3" name="Subtitle 2">
            <a:extLst>
              <a:ext uri="{FF2B5EF4-FFF2-40B4-BE49-F238E27FC236}">
                <a16:creationId xmlns:a16="http://schemas.microsoft.com/office/drawing/2014/main" id="{64AA02FF-CB7A-CE47-AC0A-57D34807153C}"/>
              </a:ext>
            </a:extLst>
          </p:cNvPr>
          <p:cNvSpPr>
            <a:spLocks noGrp="1"/>
          </p:cNvSpPr>
          <p:nvPr>
            <p:ph type="subTitle" idx="1" hasCustomPrompt="1"/>
          </p:nvPr>
        </p:nvSpPr>
        <p:spPr>
          <a:xfrm>
            <a:off x="379141" y="3523981"/>
            <a:ext cx="11496907" cy="1655762"/>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text goes here</a:t>
            </a:r>
          </a:p>
        </p:txBody>
      </p:sp>
      <p:sp>
        <p:nvSpPr>
          <p:cNvPr id="4" name="Slide Number Placeholder 3">
            <a:extLst>
              <a:ext uri="{FF2B5EF4-FFF2-40B4-BE49-F238E27FC236}">
                <a16:creationId xmlns:a16="http://schemas.microsoft.com/office/drawing/2014/main" id="{61C2F9D0-3250-015D-830E-736E3216659D}"/>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322075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686D-D9DC-524B-BAC0-8DE32F0C0E97}"/>
              </a:ext>
            </a:extLst>
          </p:cNvPr>
          <p:cNvSpPr>
            <a:spLocks noGrp="1"/>
          </p:cNvSpPr>
          <p:nvPr>
            <p:ph type="title" hasCustomPrompt="1"/>
          </p:nvPr>
        </p:nvSpPr>
        <p:spPr>
          <a:xfrm>
            <a:off x="831850" y="2715322"/>
            <a:ext cx="10515600" cy="1133475"/>
          </a:xfrm>
        </p:spPr>
        <p:txBody>
          <a:bodyPr anchor="b"/>
          <a:lstStyle>
            <a:lvl1pPr>
              <a:defRPr sz="6000">
                <a:solidFill>
                  <a:srgbClr val="13294B"/>
                </a:solidFill>
                <a:latin typeface="Georgia" panose="02040502050405020303" pitchFamily="18" charset="0"/>
              </a:defRPr>
            </a:lvl1pPr>
          </a:lstStyle>
          <a:p>
            <a:r>
              <a:rPr lang="en-US" dirty="0"/>
              <a:t>Section Title Goes Here</a:t>
            </a:r>
          </a:p>
        </p:txBody>
      </p:sp>
      <p:sp>
        <p:nvSpPr>
          <p:cNvPr id="3" name="Slide Number Placeholder 2">
            <a:extLst>
              <a:ext uri="{FF2B5EF4-FFF2-40B4-BE49-F238E27FC236}">
                <a16:creationId xmlns:a16="http://schemas.microsoft.com/office/drawing/2014/main" id="{7833D211-5A2B-FDA5-2D70-64F9A301D06D}"/>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241607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4D15C1-3281-BBF7-B256-84437022B70E}"/>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266476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ver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F08F-5189-414F-9005-C16F0B5E5484}"/>
              </a:ext>
            </a:extLst>
          </p:cNvPr>
          <p:cNvSpPr>
            <a:spLocks noGrp="1"/>
          </p:cNvSpPr>
          <p:nvPr>
            <p:ph type="ctrTitle" hasCustomPrompt="1"/>
          </p:nvPr>
        </p:nvSpPr>
        <p:spPr>
          <a:xfrm>
            <a:off x="379141" y="2207943"/>
            <a:ext cx="11496907" cy="1165302"/>
          </a:xfrm>
        </p:spPr>
        <p:txBody>
          <a:bodyPr anchor="b">
            <a:normAutofit/>
          </a:bodyPr>
          <a:lstStyle>
            <a:lvl1pPr algn="ctr">
              <a:defRPr sz="5400">
                <a:solidFill>
                  <a:srgbClr val="13294B"/>
                </a:solidFill>
                <a:latin typeface="Georgia" panose="02040502050405020303" pitchFamily="18" charset="0"/>
              </a:defRPr>
            </a:lvl1pPr>
          </a:lstStyle>
          <a:p>
            <a:r>
              <a:rPr lang="en-US" dirty="0"/>
              <a:t>Presentation Title Goes Here</a:t>
            </a:r>
          </a:p>
        </p:txBody>
      </p:sp>
      <p:sp>
        <p:nvSpPr>
          <p:cNvPr id="3" name="Subtitle 2">
            <a:extLst>
              <a:ext uri="{FF2B5EF4-FFF2-40B4-BE49-F238E27FC236}">
                <a16:creationId xmlns:a16="http://schemas.microsoft.com/office/drawing/2014/main" id="{64AA02FF-CB7A-CE47-AC0A-57D34807153C}"/>
              </a:ext>
            </a:extLst>
          </p:cNvPr>
          <p:cNvSpPr>
            <a:spLocks noGrp="1"/>
          </p:cNvSpPr>
          <p:nvPr>
            <p:ph type="subTitle" idx="1" hasCustomPrompt="1"/>
          </p:nvPr>
        </p:nvSpPr>
        <p:spPr>
          <a:xfrm>
            <a:off x="379141" y="3523981"/>
            <a:ext cx="11496907" cy="1655762"/>
          </a:xfrm>
        </p:spPr>
        <p:txBody>
          <a:bodyPr/>
          <a:lstStyle>
            <a:lvl1pPr marL="0" indent="0" algn="ctr">
              <a:buNone/>
              <a:defRPr sz="2400" b="0" i="0">
                <a:solidFill>
                  <a:srgbClr val="13294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text goes here</a:t>
            </a:r>
          </a:p>
        </p:txBody>
      </p:sp>
      <p:sp>
        <p:nvSpPr>
          <p:cNvPr id="4" name="Slide Number Placeholder 3">
            <a:extLst>
              <a:ext uri="{FF2B5EF4-FFF2-40B4-BE49-F238E27FC236}">
                <a16:creationId xmlns:a16="http://schemas.microsoft.com/office/drawing/2014/main" id="{18537677-5ECD-3F75-6E0E-93CCBC2729FE}"/>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318547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ver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163FA2-7CFE-3547-A5CC-D268ECAE8EAA}"/>
              </a:ext>
            </a:extLst>
          </p:cNvPr>
          <p:cNvSpPr txBox="1">
            <a:spLocks/>
          </p:cNvSpPr>
          <p:nvPr/>
        </p:nvSpPr>
        <p:spPr>
          <a:xfrm>
            <a:off x="2977978" y="580762"/>
            <a:ext cx="7690022" cy="18287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13294B"/>
                </a:solidFill>
                <a:latin typeface="Le Monde Livre Std" panose="020A0402070306020403" pitchFamily="18" charset="0"/>
                <a:ea typeface="+mj-ea"/>
                <a:cs typeface="+mj-cs"/>
              </a:defRPr>
            </a:lvl1pPr>
          </a:lstStyle>
          <a:p>
            <a:r>
              <a:rPr lang="en-US" dirty="0">
                <a:latin typeface="Georgia" panose="02040502050405020303" pitchFamily="18" charset="0"/>
              </a:rPr>
              <a:t>Title Goes Here</a:t>
            </a:r>
          </a:p>
        </p:txBody>
      </p:sp>
      <p:sp>
        <p:nvSpPr>
          <p:cNvPr id="5" name="Subtitle 2">
            <a:extLst>
              <a:ext uri="{FF2B5EF4-FFF2-40B4-BE49-F238E27FC236}">
                <a16:creationId xmlns:a16="http://schemas.microsoft.com/office/drawing/2014/main" id="{C9AF9617-FE58-D44E-8C50-6190C3B3CFBE}"/>
              </a:ext>
            </a:extLst>
          </p:cNvPr>
          <p:cNvSpPr txBox="1">
            <a:spLocks/>
          </p:cNvSpPr>
          <p:nvPr/>
        </p:nvSpPr>
        <p:spPr>
          <a:xfrm>
            <a:off x="2977978" y="2968730"/>
            <a:ext cx="9144000" cy="9328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3294B"/>
                </a:solidFill>
                <a:latin typeface="Acumin Pro Light" panose="020B0404020202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cumin Pro Light" panose="020B0404020202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cumin Pro Light" panose="020B0404020202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cumin Pro Light" panose="020B0404020202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cumin Pro Light" panose="020B0404020202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latin typeface="Arial" panose="020B0604020202020204" pitchFamily="34" charset="0"/>
                <a:cs typeface="Arial" panose="020B0604020202020204" pitchFamily="34" charset="0"/>
              </a:rPr>
              <a:t>Subtitle Goes Here</a:t>
            </a:r>
          </a:p>
          <a:p>
            <a:r>
              <a:rPr lang="en-US" b="0" i="0" dirty="0">
                <a:latin typeface="Arial" panose="020B0604020202020204" pitchFamily="34" charset="0"/>
                <a:cs typeface="Arial" panose="020B0604020202020204" pitchFamily="34" charset="0"/>
              </a:rPr>
              <a:t>Researcher Name Here</a:t>
            </a:r>
          </a:p>
        </p:txBody>
      </p:sp>
      <p:cxnSp>
        <p:nvCxnSpPr>
          <p:cNvPr id="6" name="Straight Connector 5">
            <a:extLst>
              <a:ext uri="{FF2B5EF4-FFF2-40B4-BE49-F238E27FC236}">
                <a16:creationId xmlns:a16="http://schemas.microsoft.com/office/drawing/2014/main" id="{91199810-8F4B-B841-A265-9D52366408B4}"/>
              </a:ext>
            </a:extLst>
          </p:cNvPr>
          <p:cNvCxnSpPr/>
          <p:nvPr/>
        </p:nvCxnSpPr>
        <p:spPr>
          <a:xfrm>
            <a:off x="2977978" y="2644342"/>
            <a:ext cx="3845011"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CCFCC35-BAB2-54CC-617A-28442E6467A6}"/>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75204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F74471-1F27-5241-B2D1-C4775311F30E}"/>
              </a:ext>
            </a:extLst>
          </p:cNvPr>
          <p:cNvSpPr>
            <a:spLocks noGrp="1"/>
          </p:cNvSpPr>
          <p:nvPr>
            <p:ph type="title" hasCustomPrompt="1"/>
          </p:nvPr>
        </p:nvSpPr>
        <p:spPr>
          <a:xfrm>
            <a:off x="1701490" y="1439208"/>
            <a:ext cx="8789020" cy="452829"/>
          </a:xfrm>
        </p:spPr>
        <p:txBody>
          <a:bodyPr/>
          <a:lstStyle>
            <a:lvl1pPr algn="l">
              <a:defRPr>
                <a:solidFill>
                  <a:srgbClr val="13294B"/>
                </a:solidFill>
                <a:latin typeface="Georgia" panose="02040502050405020303" pitchFamily="18" charset="0"/>
              </a:defRPr>
            </a:lvl1pPr>
          </a:lstStyle>
          <a:p>
            <a:r>
              <a:rPr lang="en-US" dirty="0"/>
              <a:t>Headline Goes Here</a:t>
            </a:r>
          </a:p>
        </p:txBody>
      </p:sp>
      <p:sp>
        <p:nvSpPr>
          <p:cNvPr id="4" name="Content Placeholder 2">
            <a:extLst>
              <a:ext uri="{FF2B5EF4-FFF2-40B4-BE49-F238E27FC236}">
                <a16:creationId xmlns:a16="http://schemas.microsoft.com/office/drawing/2014/main" id="{34B46E2F-46C0-304D-922F-674F8A32DDAC}"/>
              </a:ext>
            </a:extLst>
          </p:cNvPr>
          <p:cNvSpPr>
            <a:spLocks noGrp="1"/>
          </p:cNvSpPr>
          <p:nvPr>
            <p:ph idx="1" hasCustomPrompt="1"/>
          </p:nvPr>
        </p:nvSpPr>
        <p:spPr>
          <a:xfrm>
            <a:off x="1701490" y="2176040"/>
            <a:ext cx="8789020" cy="3811317"/>
          </a:xfrm>
        </p:spPr>
        <p:txBody>
          <a:bodyPr/>
          <a:lstStyle>
            <a:lvl1pPr algn="l">
              <a:defRPr b="0" i="0">
                <a:solidFill>
                  <a:srgbClr val="13294B"/>
                </a:solidFill>
                <a:latin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cs typeface="Arial" panose="020B0604020202020204" pitchFamily="34" charset="0"/>
              </a:defRPr>
            </a:lvl3pPr>
          </a:lstStyle>
          <a:p>
            <a:pPr lvl="0"/>
            <a:r>
              <a:rPr lang="en-US" dirty="0"/>
              <a:t>Additional text can be added here.</a:t>
            </a:r>
          </a:p>
          <a:p>
            <a:pPr lvl="1"/>
            <a:r>
              <a:rPr lang="en-US" dirty="0"/>
              <a:t>First bullet can go here</a:t>
            </a:r>
          </a:p>
          <a:p>
            <a:pPr lvl="2"/>
            <a:r>
              <a:rPr lang="en-US" dirty="0"/>
              <a:t>Sub bullet can go here</a:t>
            </a:r>
          </a:p>
        </p:txBody>
      </p:sp>
      <p:sp>
        <p:nvSpPr>
          <p:cNvPr id="2" name="Slide Number Placeholder 1">
            <a:extLst>
              <a:ext uri="{FF2B5EF4-FFF2-40B4-BE49-F238E27FC236}">
                <a16:creationId xmlns:a16="http://schemas.microsoft.com/office/drawing/2014/main" id="{12BA9746-BA98-A609-C305-47C2913268AB}"/>
              </a:ext>
            </a:extLst>
          </p:cNvPr>
          <p:cNvSpPr>
            <a:spLocks noGrp="1"/>
          </p:cNvSpPr>
          <p:nvPr>
            <p:ph type="sldNum" sz="quarter" idx="10"/>
          </p:nvPr>
        </p:nvSpPr>
        <p:spPr/>
        <p:txBody>
          <a:bodyPr/>
          <a:lstStyle/>
          <a:p>
            <a:fld id="{57377063-1EB7-4E76-A2B1-6B0421298508}" type="slidenum">
              <a:rPr lang="en-US" smtClean="0"/>
              <a:t>‹#›</a:t>
            </a:fld>
            <a:endParaRPr lang="en-US" dirty="0"/>
          </a:p>
        </p:txBody>
      </p:sp>
    </p:spTree>
    <p:extLst>
      <p:ext uri="{BB962C8B-B14F-4D97-AF65-F5344CB8AC3E}">
        <p14:creationId xmlns:p14="http://schemas.microsoft.com/office/powerpoint/2010/main" val="193055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lin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41F5-D892-B043-A0DB-6399C37FB1EA}"/>
              </a:ext>
            </a:extLst>
          </p:cNvPr>
          <p:cNvSpPr>
            <a:spLocks noGrp="1"/>
          </p:cNvSpPr>
          <p:nvPr>
            <p:ph type="title" hasCustomPrompt="1"/>
          </p:nvPr>
        </p:nvSpPr>
        <p:spPr>
          <a:xfrm>
            <a:off x="2564779" y="847493"/>
            <a:ext cx="8789020" cy="535258"/>
          </a:xfrm>
        </p:spPr>
        <p:txBody>
          <a:bodyPr/>
          <a:lstStyle>
            <a:lvl1pPr algn="l">
              <a:defRPr>
                <a:solidFill>
                  <a:srgbClr val="13294B"/>
                </a:solidFill>
                <a:latin typeface="Georgia" panose="02040502050405020303" pitchFamily="18" charset="0"/>
              </a:defRPr>
            </a:lvl1pPr>
          </a:lstStyle>
          <a:p>
            <a:r>
              <a:rPr lang="en-US" dirty="0"/>
              <a:t>Headline Goes Here</a:t>
            </a:r>
          </a:p>
        </p:txBody>
      </p:sp>
      <p:sp>
        <p:nvSpPr>
          <p:cNvPr id="3" name="Content Placeholder 2">
            <a:extLst>
              <a:ext uri="{FF2B5EF4-FFF2-40B4-BE49-F238E27FC236}">
                <a16:creationId xmlns:a16="http://schemas.microsoft.com/office/drawing/2014/main" id="{8E737117-3FE1-B449-83A2-9FDAB9D6A6E1}"/>
              </a:ext>
            </a:extLst>
          </p:cNvPr>
          <p:cNvSpPr>
            <a:spLocks noGrp="1"/>
          </p:cNvSpPr>
          <p:nvPr>
            <p:ph idx="1" hasCustomPrompt="1"/>
          </p:nvPr>
        </p:nvSpPr>
        <p:spPr>
          <a:xfrm>
            <a:off x="2564779" y="1505415"/>
            <a:ext cx="8789020" cy="4505092"/>
          </a:xfrm>
        </p:spPr>
        <p:txBody>
          <a:bodyPr/>
          <a:lstStyle>
            <a:lvl1pPr algn="l">
              <a:defRPr b="0" i="0">
                <a:solidFill>
                  <a:srgbClr val="13294B"/>
                </a:solidFill>
                <a:latin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cs typeface="Arial" panose="020B0604020202020204" pitchFamily="34" charset="0"/>
              </a:defRPr>
            </a:lvl3pPr>
          </a:lstStyle>
          <a:p>
            <a:pPr lvl="0"/>
            <a:r>
              <a:rPr lang="en-US" dirty="0"/>
              <a:t>Additional text can be added here.</a:t>
            </a:r>
          </a:p>
          <a:p>
            <a:pPr lvl="1"/>
            <a:r>
              <a:rPr lang="en-US" dirty="0"/>
              <a:t>First bullet can go here</a:t>
            </a:r>
          </a:p>
          <a:p>
            <a:pPr lvl="2"/>
            <a:r>
              <a:rPr lang="en-US" dirty="0"/>
              <a:t>Sub bullet can go here</a:t>
            </a:r>
          </a:p>
        </p:txBody>
      </p:sp>
      <p:sp>
        <p:nvSpPr>
          <p:cNvPr id="4" name="Slide Number Placeholder 3">
            <a:extLst>
              <a:ext uri="{FF2B5EF4-FFF2-40B4-BE49-F238E27FC236}">
                <a16:creationId xmlns:a16="http://schemas.microsoft.com/office/drawing/2014/main" id="{11F0484F-BF44-A472-ADA2-C118770FB8CE}"/>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162854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lin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41F5-D892-B043-A0DB-6399C37FB1EA}"/>
              </a:ext>
            </a:extLst>
          </p:cNvPr>
          <p:cNvSpPr>
            <a:spLocks noGrp="1"/>
          </p:cNvSpPr>
          <p:nvPr>
            <p:ph type="title" hasCustomPrompt="1"/>
          </p:nvPr>
        </p:nvSpPr>
        <p:spPr>
          <a:xfrm>
            <a:off x="2564779" y="847493"/>
            <a:ext cx="8789020" cy="535258"/>
          </a:xfrm>
        </p:spPr>
        <p:txBody>
          <a:bodyPr/>
          <a:lstStyle>
            <a:lvl1pPr algn="l">
              <a:defRPr>
                <a:solidFill>
                  <a:srgbClr val="13294B"/>
                </a:solidFill>
                <a:latin typeface="Georgia" panose="02040502050405020303" pitchFamily="18" charset="0"/>
              </a:defRPr>
            </a:lvl1pPr>
          </a:lstStyle>
          <a:p>
            <a:r>
              <a:rPr lang="en-US" dirty="0"/>
              <a:t>Headline Goes Here</a:t>
            </a:r>
          </a:p>
        </p:txBody>
      </p:sp>
      <p:sp>
        <p:nvSpPr>
          <p:cNvPr id="3" name="Content Placeholder 2">
            <a:extLst>
              <a:ext uri="{FF2B5EF4-FFF2-40B4-BE49-F238E27FC236}">
                <a16:creationId xmlns:a16="http://schemas.microsoft.com/office/drawing/2014/main" id="{8E737117-3FE1-B449-83A2-9FDAB9D6A6E1}"/>
              </a:ext>
            </a:extLst>
          </p:cNvPr>
          <p:cNvSpPr>
            <a:spLocks noGrp="1"/>
          </p:cNvSpPr>
          <p:nvPr>
            <p:ph idx="1" hasCustomPrompt="1"/>
          </p:nvPr>
        </p:nvSpPr>
        <p:spPr>
          <a:xfrm>
            <a:off x="2564779" y="1505415"/>
            <a:ext cx="8789020" cy="4505092"/>
          </a:xfrm>
        </p:spPr>
        <p:txBody>
          <a:bodyPr/>
          <a:lstStyle>
            <a:lvl1pPr algn="l">
              <a:defRPr b="0" i="0">
                <a:solidFill>
                  <a:srgbClr val="13294B"/>
                </a:solidFill>
                <a:latin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cs typeface="Arial" panose="020B0604020202020204" pitchFamily="34" charset="0"/>
              </a:defRPr>
            </a:lvl3pPr>
          </a:lstStyle>
          <a:p>
            <a:pPr lvl="0"/>
            <a:r>
              <a:rPr lang="en-US" dirty="0"/>
              <a:t>Additional text can be added here.</a:t>
            </a:r>
          </a:p>
          <a:p>
            <a:pPr lvl="1"/>
            <a:r>
              <a:rPr lang="en-US" dirty="0"/>
              <a:t>First bullet can go here</a:t>
            </a:r>
          </a:p>
          <a:p>
            <a:pPr lvl="2"/>
            <a:r>
              <a:rPr lang="en-US" dirty="0"/>
              <a:t>Sub bullet can go here</a:t>
            </a:r>
          </a:p>
        </p:txBody>
      </p:sp>
      <p:sp>
        <p:nvSpPr>
          <p:cNvPr id="4" name="Slide Number Placeholder 3">
            <a:extLst>
              <a:ext uri="{FF2B5EF4-FFF2-40B4-BE49-F238E27FC236}">
                <a16:creationId xmlns:a16="http://schemas.microsoft.com/office/drawing/2014/main" id="{A5AF4289-5D3F-0FF1-BC14-35143468CE8F}"/>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357525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lin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41F5-D892-B043-A0DB-6399C37FB1EA}"/>
              </a:ext>
            </a:extLst>
          </p:cNvPr>
          <p:cNvSpPr>
            <a:spLocks noGrp="1"/>
          </p:cNvSpPr>
          <p:nvPr>
            <p:ph type="title" hasCustomPrompt="1"/>
          </p:nvPr>
        </p:nvSpPr>
        <p:spPr>
          <a:xfrm>
            <a:off x="2564779" y="847493"/>
            <a:ext cx="8789020" cy="535258"/>
          </a:xfrm>
        </p:spPr>
        <p:txBody>
          <a:bodyPr/>
          <a:lstStyle>
            <a:lvl1pPr algn="l">
              <a:defRPr>
                <a:solidFill>
                  <a:srgbClr val="13294B"/>
                </a:solidFill>
                <a:latin typeface="Georgia" panose="02040502050405020303" pitchFamily="18" charset="0"/>
              </a:defRPr>
            </a:lvl1pPr>
          </a:lstStyle>
          <a:p>
            <a:r>
              <a:rPr lang="en-US" dirty="0"/>
              <a:t>Headline Goes Here</a:t>
            </a:r>
          </a:p>
        </p:txBody>
      </p:sp>
      <p:sp>
        <p:nvSpPr>
          <p:cNvPr id="3" name="Content Placeholder 2">
            <a:extLst>
              <a:ext uri="{FF2B5EF4-FFF2-40B4-BE49-F238E27FC236}">
                <a16:creationId xmlns:a16="http://schemas.microsoft.com/office/drawing/2014/main" id="{8E737117-3FE1-B449-83A2-9FDAB9D6A6E1}"/>
              </a:ext>
            </a:extLst>
          </p:cNvPr>
          <p:cNvSpPr>
            <a:spLocks noGrp="1"/>
          </p:cNvSpPr>
          <p:nvPr>
            <p:ph idx="1" hasCustomPrompt="1"/>
          </p:nvPr>
        </p:nvSpPr>
        <p:spPr>
          <a:xfrm>
            <a:off x="2564779" y="1505415"/>
            <a:ext cx="8789020" cy="4505092"/>
          </a:xfrm>
        </p:spPr>
        <p:txBody>
          <a:bodyPr/>
          <a:lstStyle>
            <a:lvl1pPr algn="l">
              <a:defRPr b="0" i="0">
                <a:solidFill>
                  <a:srgbClr val="13294B"/>
                </a:solidFill>
                <a:latin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cs typeface="Arial" panose="020B0604020202020204" pitchFamily="34" charset="0"/>
              </a:defRPr>
            </a:lvl3pPr>
          </a:lstStyle>
          <a:p>
            <a:pPr lvl="0"/>
            <a:r>
              <a:rPr lang="en-US" dirty="0"/>
              <a:t>Additional text can be added here.</a:t>
            </a:r>
          </a:p>
          <a:p>
            <a:pPr lvl="1"/>
            <a:r>
              <a:rPr lang="en-US" dirty="0"/>
              <a:t>First bullet can go here</a:t>
            </a:r>
          </a:p>
          <a:p>
            <a:pPr lvl="2"/>
            <a:r>
              <a:rPr lang="en-US" dirty="0"/>
              <a:t>Sub bullet can go here</a:t>
            </a:r>
          </a:p>
        </p:txBody>
      </p:sp>
      <p:sp>
        <p:nvSpPr>
          <p:cNvPr id="4" name="Slide Number Placeholder 3">
            <a:extLst>
              <a:ext uri="{FF2B5EF4-FFF2-40B4-BE49-F238E27FC236}">
                <a16:creationId xmlns:a16="http://schemas.microsoft.com/office/drawing/2014/main" id="{3D76B59E-5516-5C43-EAD6-B111091C1F41}"/>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195651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lin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41F5-D892-B043-A0DB-6399C37FB1EA}"/>
              </a:ext>
            </a:extLst>
          </p:cNvPr>
          <p:cNvSpPr>
            <a:spLocks noGrp="1"/>
          </p:cNvSpPr>
          <p:nvPr>
            <p:ph type="title" hasCustomPrompt="1"/>
          </p:nvPr>
        </p:nvSpPr>
        <p:spPr>
          <a:xfrm>
            <a:off x="2564779" y="847493"/>
            <a:ext cx="8789020" cy="535258"/>
          </a:xfrm>
        </p:spPr>
        <p:txBody>
          <a:bodyPr/>
          <a:lstStyle>
            <a:lvl1pPr algn="l">
              <a:defRPr>
                <a:solidFill>
                  <a:srgbClr val="13294B"/>
                </a:solidFill>
                <a:latin typeface="Georgia" panose="02040502050405020303" pitchFamily="18" charset="0"/>
              </a:defRPr>
            </a:lvl1pPr>
          </a:lstStyle>
          <a:p>
            <a:r>
              <a:rPr lang="en-US" dirty="0"/>
              <a:t>Headline Goes Here</a:t>
            </a:r>
          </a:p>
        </p:txBody>
      </p:sp>
      <p:sp>
        <p:nvSpPr>
          <p:cNvPr id="3" name="Content Placeholder 2">
            <a:extLst>
              <a:ext uri="{FF2B5EF4-FFF2-40B4-BE49-F238E27FC236}">
                <a16:creationId xmlns:a16="http://schemas.microsoft.com/office/drawing/2014/main" id="{8E737117-3FE1-B449-83A2-9FDAB9D6A6E1}"/>
              </a:ext>
            </a:extLst>
          </p:cNvPr>
          <p:cNvSpPr>
            <a:spLocks noGrp="1"/>
          </p:cNvSpPr>
          <p:nvPr>
            <p:ph idx="1" hasCustomPrompt="1"/>
          </p:nvPr>
        </p:nvSpPr>
        <p:spPr>
          <a:xfrm>
            <a:off x="2564779" y="1505415"/>
            <a:ext cx="8789020" cy="4505092"/>
          </a:xfrm>
        </p:spPr>
        <p:txBody>
          <a:bodyPr/>
          <a:lstStyle>
            <a:lvl1pPr algn="l">
              <a:defRPr b="0" i="0">
                <a:solidFill>
                  <a:srgbClr val="13294B"/>
                </a:solidFill>
                <a:latin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cs typeface="Arial" panose="020B0604020202020204" pitchFamily="34" charset="0"/>
              </a:defRPr>
            </a:lvl3pPr>
          </a:lstStyle>
          <a:p>
            <a:pPr lvl="0"/>
            <a:r>
              <a:rPr lang="en-US" dirty="0"/>
              <a:t>Additional text can be added here.</a:t>
            </a:r>
          </a:p>
          <a:p>
            <a:pPr lvl="1"/>
            <a:r>
              <a:rPr lang="en-US" dirty="0"/>
              <a:t>First bullet can go here</a:t>
            </a:r>
          </a:p>
          <a:p>
            <a:pPr lvl="2"/>
            <a:r>
              <a:rPr lang="en-US" dirty="0"/>
              <a:t>Sub bullet can go here</a:t>
            </a:r>
          </a:p>
        </p:txBody>
      </p:sp>
      <p:sp>
        <p:nvSpPr>
          <p:cNvPr id="4" name="Slide Number Placeholder 3">
            <a:extLst>
              <a:ext uri="{FF2B5EF4-FFF2-40B4-BE49-F238E27FC236}">
                <a16:creationId xmlns:a16="http://schemas.microsoft.com/office/drawing/2014/main" id="{AE7990F8-FD22-C211-B60A-31B4C79516B0}"/>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371131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A3F5-6C12-DF4F-A8AA-7237FB06B26D}"/>
              </a:ext>
            </a:extLst>
          </p:cNvPr>
          <p:cNvSpPr>
            <a:spLocks noGrp="1"/>
          </p:cNvSpPr>
          <p:nvPr>
            <p:ph type="title" hasCustomPrompt="1"/>
          </p:nvPr>
        </p:nvSpPr>
        <p:spPr>
          <a:xfrm>
            <a:off x="831850" y="2715322"/>
            <a:ext cx="10515600" cy="1133475"/>
          </a:xfrm>
        </p:spPr>
        <p:txBody>
          <a:bodyPr anchor="b"/>
          <a:lstStyle>
            <a:lvl1pPr>
              <a:defRPr sz="6000">
                <a:latin typeface="Georgia" panose="02040502050405020303" pitchFamily="18" charset="0"/>
              </a:defRPr>
            </a:lvl1pPr>
          </a:lstStyle>
          <a:p>
            <a:r>
              <a:rPr lang="en-US" dirty="0"/>
              <a:t>Section Title Goes Here</a:t>
            </a:r>
          </a:p>
        </p:txBody>
      </p:sp>
      <p:sp>
        <p:nvSpPr>
          <p:cNvPr id="3" name="Slide Number Placeholder 2">
            <a:extLst>
              <a:ext uri="{FF2B5EF4-FFF2-40B4-BE49-F238E27FC236}">
                <a16:creationId xmlns:a16="http://schemas.microsoft.com/office/drawing/2014/main" id="{38D30E5A-E46F-CB8B-35A0-66A204A0807D}"/>
              </a:ext>
            </a:extLst>
          </p:cNvPr>
          <p:cNvSpPr>
            <a:spLocks noGrp="1"/>
          </p:cNvSpPr>
          <p:nvPr>
            <p:ph type="sldNum" sz="quarter" idx="10"/>
          </p:nvPr>
        </p:nvSpPr>
        <p:spPr/>
        <p:txBody>
          <a:bodyPr/>
          <a:lstStyle/>
          <a:p>
            <a:fld id="{57377063-1EB7-4E76-A2B1-6B0421298508}" type="slidenum">
              <a:rPr lang="en-US" smtClean="0"/>
              <a:t>‹#›</a:t>
            </a:fld>
            <a:endParaRPr lang="en-US"/>
          </a:p>
        </p:txBody>
      </p:sp>
    </p:spTree>
    <p:extLst>
      <p:ext uri="{BB962C8B-B14F-4D97-AF65-F5344CB8AC3E}">
        <p14:creationId xmlns:p14="http://schemas.microsoft.com/office/powerpoint/2010/main" val="20240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4DC74-8365-D147-9F5E-5418CE28BB82}"/>
              </a:ext>
            </a:extLst>
          </p:cNvPr>
          <p:cNvSpPr>
            <a:spLocks noGrp="1"/>
          </p:cNvSpPr>
          <p:nvPr>
            <p:ph type="title"/>
          </p:nvPr>
        </p:nvSpPr>
        <p:spPr>
          <a:xfrm>
            <a:off x="838200" y="2004352"/>
            <a:ext cx="10515600" cy="1151442"/>
          </a:xfrm>
          <a:prstGeom prst="rect">
            <a:avLst/>
          </a:prstGeom>
        </p:spPr>
        <p:txBody>
          <a:bodyPr vert="horz" lIns="91440" tIns="45720" rIns="91440" bIns="45720" rtlCol="0" anchor="ctr">
            <a:normAutofit/>
          </a:bodyPr>
          <a:lstStyle/>
          <a:p>
            <a:r>
              <a:rPr lang="en-US" dirty="0"/>
              <a:t>Presentation Title Goes Here</a:t>
            </a:r>
          </a:p>
        </p:txBody>
      </p:sp>
      <p:sp>
        <p:nvSpPr>
          <p:cNvPr id="3" name="Text Placeholder 2">
            <a:extLst>
              <a:ext uri="{FF2B5EF4-FFF2-40B4-BE49-F238E27FC236}">
                <a16:creationId xmlns:a16="http://schemas.microsoft.com/office/drawing/2014/main" id="{355ED96C-D538-E340-B2F3-809C03EEB286}"/>
              </a:ext>
            </a:extLst>
          </p:cNvPr>
          <p:cNvSpPr>
            <a:spLocks noGrp="1"/>
          </p:cNvSpPr>
          <p:nvPr>
            <p:ph type="body" idx="1"/>
          </p:nvPr>
        </p:nvSpPr>
        <p:spPr>
          <a:xfrm>
            <a:off x="838200" y="3172523"/>
            <a:ext cx="10515600" cy="1845527"/>
          </a:xfrm>
          <a:prstGeom prst="rect">
            <a:avLst/>
          </a:prstGeom>
        </p:spPr>
        <p:txBody>
          <a:bodyPr vert="horz" lIns="91440" tIns="45720" rIns="91440" bIns="45720" rtlCol="0">
            <a:normAutofit/>
          </a:bodyPr>
          <a:lstStyle/>
          <a:p>
            <a:pPr lvl="0"/>
            <a:r>
              <a:rPr lang="en-US" dirty="0"/>
              <a:t>additional text goes here</a:t>
            </a:r>
          </a:p>
        </p:txBody>
      </p:sp>
      <p:sp>
        <p:nvSpPr>
          <p:cNvPr id="4" name="Slide Number Placeholder 3">
            <a:extLst>
              <a:ext uri="{FF2B5EF4-FFF2-40B4-BE49-F238E27FC236}">
                <a16:creationId xmlns:a16="http://schemas.microsoft.com/office/drawing/2014/main" id="{457B428D-D293-A1CF-8637-C04AAAEBFC0E}"/>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600">
                <a:solidFill>
                  <a:schemeClr val="tx2"/>
                </a:solidFill>
              </a:defRPr>
            </a:lvl1pPr>
          </a:lstStyle>
          <a:p>
            <a:fld id="{57377063-1EB7-4E76-A2B1-6B0421298508}" type="slidenum">
              <a:rPr lang="en-US" smtClean="0"/>
              <a:pPr/>
              <a:t>‹#›</a:t>
            </a:fld>
            <a:endParaRPr lang="en-US" dirty="0"/>
          </a:p>
        </p:txBody>
      </p:sp>
    </p:spTree>
    <p:extLst>
      <p:ext uri="{BB962C8B-B14F-4D97-AF65-F5344CB8AC3E}">
        <p14:creationId xmlns:p14="http://schemas.microsoft.com/office/powerpoint/2010/main" val="318160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400" b="1" i="0" kern="1200">
          <a:solidFill>
            <a:schemeClr val="bg1"/>
          </a:solidFill>
          <a:latin typeface="Le Monde Livre Std" panose="020A0402070306020403" pitchFamily="18"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Acumin Pro Light" panose="020B04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cumin Pro Light" panose="020B04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cumin Pro Light" panose="020B04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cumin Pro Light" panose="020B04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cumin Pro Light" panose="020B04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34.svg"/><Relationship Id="rId12"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22.svg"/><Relationship Id="rId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37/edu0000490" TargetMode="External"/><Relationship Id="rId2" Type="http://schemas.openxmlformats.org/officeDocument/2006/relationships/hyperlink" Target="https://doi.org/10.1007/978-981-10-4331-4_4" TargetMode="External"/><Relationship Id="rId1" Type="http://schemas.openxmlformats.org/officeDocument/2006/relationships/slideLayout" Target="../slideLayouts/slideLayout4.xml"/><Relationship Id="rId6" Type="http://schemas.openxmlformats.org/officeDocument/2006/relationships/hyperlink" Target="https://iris.paho.org/bitstream/handle/10665.2/52052/Factsheet-infodemic_eng.pdf?sequence=14" TargetMode="External"/><Relationship Id="rId5" Type="http://schemas.openxmlformats.org/officeDocument/2006/relationships/hyperlink" Target="https://doi.org/10.1002/sce.20414" TargetMode="External"/><Relationship Id="rId4" Type="http://schemas.openxmlformats.org/officeDocument/2006/relationships/hyperlink" Target="https://doi.org/10.1002/tea.2146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svg"/><Relationship Id="rId7"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18.sv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2293-43BE-91B5-A64A-B2DB300E7DBF}"/>
              </a:ext>
            </a:extLst>
          </p:cNvPr>
          <p:cNvSpPr>
            <a:spLocks noGrp="1"/>
          </p:cNvSpPr>
          <p:nvPr>
            <p:ph type="ctrTitle"/>
          </p:nvPr>
        </p:nvSpPr>
        <p:spPr>
          <a:xfrm>
            <a:off x="1884218" y="461911"/>
            <a:ext cx="8414327" cy="1987790"/>
          </a:xfrm>
        </p:spPr>
        <p:txBody>
          <a:bodyPr anchor="b">
            <a:normAutofit/>
          </a:bodyPr>
          <a:lstStyle/>
          <a:p>
            <a:r>
              <a:rPr lang="en-US" sz="3000" b="1" i="0" dirty="0">
                <a:effectLst/>
              </a:rPr>
              <a:t>Interest and Effort: Exploring the Ways Students Obtain and Evaluate COVID-19 Information</a:t>
            </a:r>
            <a:endParaRPr lang="en-US" sz="3000" dirty="0"/>
          </a:p>
        </p:txBody>
      </p:sp>
      <p:sp>
        <p:nvSpPr>
          <p:cNvPr id="8" name="Subtitle 2">
            <a:extLst>
              <a:ext uri="{FF2B5EF4-FFF2-40B4-BE49-F238E27FC236}">
                <a16:creationId xmlns:a16="http://schemas.microsoft.com/office/drawing/2014/main" id="{5E779E5E-4B5F-8178-B8C4-28550742AD7C}"/>
              </a:ext>
            </a:extLst>
          </p:cNvPr>
          <p:cNvSpPr>
            <a:spLocks noGrp="1"/>
          </p:cNvSpPr>
          <p:nvPr>
            <p:ph type="subTitle" idx="1"/>
          </p:nvPr>
        </p:nvSpPr>
        <p:spPr>
          <a:xfrm>
            <a:off x="1884218" y="2600437"/>
            <a:ext cx="8476108" cy="1987790"/>
          </a:xfrm>
        </p:spPr>
        <p:txBody>
          <a:bodyPr>
            <a:normAutofit fontScale="55000" lnSpcReduction="20000"/>
          </a:bodyPr>
          <a:lstStyle/>
          <a:p>
            <a:r>
              <a:rPr lang="en-US" sz="4200" dirty="0"/>
              <a:t>Eric A. Kirk</a:t>
            </a:r>
            <a:r>
              <a:rPr lang="en-US" sz="4200" baseline="30000" dirty="0"/>
              <a:t>1</a:t>
            </a:r>
            <a:r>
              <a:rPr lang="en-US" sz="4200" dirty="0"/>
              <a:t>, Jamie N. Elsner</a:t>
            </a:r>
            <a:r>
              <a:rPr lang="en-US" sz="4200" baseline="30000" dirty="0"/>
              <a:t>1</a:t>
            </a:r>
            <a:r>
              <a:rPr lang="en-US" sz="4200" dirty="0"/>
              <a:t>, William L. Romine</a:t>
            </a:r>
            <a:r>
              <a:rPr lang="en-US" sz="4200" baseline="30000" dirty="0"/>
              <a:t>2</a:t>
            </a:r>
            <a:r>
              <a:rPr lang="en-US" sz="4200" dirty="0"/>
              <a:t>, Li Ke</a:t>
            </a:r>
            <a:r>
              <a:rPr lang="en-US" sz="4200" baseline="30000" dirty="0"/>
              <a:t>3</a:t>
            </a:r>
            <a:r>
              <a:rPr lang="en-US" sz="4200" dirty="0"/>
              <a:t>, Laura A. Zangori</a:t>
            </a:r>
            <a:r>
              <a:rPr lang="en-US" sz="4200" baseline="30000" dirty="0"/>
              <a:t>4</a:t>
            </a:r>
            <a:r>
              <a:rPr lang="en-US" sz="4200" dirty="0"/>
              <a:t>, Troy D. Sadler</a:t>
            </a:r>
            <a:r>
              <a:rPr lang="en-US" sz="4200" baseline="30000" dirty="0"/>
              <a:t>1</a:t>
            </a:r>
          </a:p>
          <a:p>
            <a:endParaRPr lang="en-US" baseline="30000" dirty="0"/>
          </a:p>
          <a:p>
            <a:r>
              <a:rPr lang="en-US" baseline="30000" dirty="0"/>
              <a:t>1</a:t>
            </a:r>
            <a:r>
              <a:rPr lang="en-US" dirty="0"/>
              <a:t>University of North Carolina at Chapel Hill, Chapel Hill, North Carolina, USA</a:t>
            </a:r>
            <a:endParaRPr lang="en-US" baseline="30000" dirty="0"/>
          </a:p>
          <a:p>
            <a:r>
              <a:rPr lang="en-US" baseline="30000" dirty="0"/>
              <a:t>2</a:t>
            </a:r>
            <a:r>
              <a:rPr lang="en-US" dirty="0"/>
              <a:t>Wright State University, Dayton , Ohio, USA</a:t>
            </a:r>
            <a:endParaRPr lang="en-US" baseline="30000" dirty="0"/>
          </a:p>
          <a:p>
            <a:r>
              <a:rPr lang="en-US" baseline="30000" dirty="0"/>
              <a:t>3</a:t>
            </a:r>
            <a:r>
              <a:rPr lang="en-US" dirty="0"/>
              <a:t>University of Nevada Reno, Reno, Nevada, USA</a:t>
            </a:r>
            <a:endParaRPr lang="en-US" baseline="30000" dirty="0"/>
          </a:p>
          <a:p>
            <a:r>
              <a:rPr lang="en-US" baseline="30000" dirty="0"/>
              <a:t>4</a:t>
            </a:r>
            <a:r>
              <a:rPr lang="en-US" dirty="0"/>
              <a:t>University of Missouri Columbia, Columbia, Missouri, USA </a:t>
            </a:r>
            <a:endParaRPr lang="en-US" baseline="30000" dirty="0"/>
          </a:p>
        </p:txBody>
      </p:sp>
      <p:sp>
        <p:nvSpPr>
          <p:cNvPr id="3" name="Slide Number Placeholder 2">
            <a:extLst>
              <a:ext uri="{FF2B5EF4-FFF2-40B4-BE49-F238E27FC236}">
                <a16:creationId xmlns:a16="http://schemas.microsoft.com/office/drawing/2014/main" id="{359B016A-A9E8-0124-54CA-BE88950CED8E}"/>
              </a:ext>
            </a:extLst>
          </p:cNvPr>
          <p:cNvSpPr>
            <a:spLocks noGrp="1"/>
          </p:cNvSpPr>
          <p:nvPr>
            <p:ph type="sldNum" sz="quarter" idx="10"/>
          </p:nvPr>
        </p:nvSpPr>
        <p:spPr/>
        <p:txBody>
          <a:bodyPr/>
          <a:lstStyle/>
          <a:p>
            <a:fld id="{57377063-1EB7-4E76-A2B1-6B0421298508}" type="slidenum">
              <a:rPr lang="en-US" smtClean="0"/>
              <a:t>1</a:t>
            </a:fld>
            <a:endParaRPr lang="en-US"/>
          </a:p>
        </p:txBody>
      </p:sp>
      <p:grpSp>
        <p:nvGrpSpPr>
          <p:cNvPr id="6" name="Group 5">
            <a:extLst>
              <a:ext uri="{FF2B5EF4-FFF2-40B4-BE49-F238E27FC236}">
                <a16:creationId xmlns:a16="http://schemas.microsoft.com/office/drawing/2014/main" id="{742E010E-BACE-7BF9-BD0E-CAA5A2727DB8}"/>
              </a:ext>
            </a:extLst>
          </p:cNvPr>
          <p:cNvGrpSpPr/>
          <p:nvPr/>
        </p:nvGrpSpPr>
        <p:grpSpPr>
          <a:xfrm>
            <a:off x="2160858" y="4588227"/>
            <a:ext cx="7207814" cy="1904904"/>
            <a:chOff x="908739" y="3901341"/>
            <a:chExt cx="9737219" cy="2573383"/>
          </a:xfrm>
        </p:grpSpPr>
        <p:sp>
          <p:nvSpPr>
            <p:cNvPr id="4" name="Content Placeholder 2">
              <a:extLst>
                <a:ext uri="{FF2B5EF4-FFF2-40B4-BE49-F238E27FC236}">
                  <a16:creationId xmlns:a16="http://schemas.microsoft.com/office/drawing/2014/main" id="{7AE3E7A4-242A-87E2-71A3-268C75EC42A8}"/>
                </a:ext>
              </a:extLst>
            </p:cNvPr>
            <p:cNvSpPr txBox="1">
              <a:spLocks/>
            </p:cNvSpPr>
            <p:nvPr/>
          </p:nvSpPr>
          <p:spPr>
            <a:xfrm>
              <a:off x="3368911" y="4771984"/>
              <a:ext cx="7277047" cy="1156376"/>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rgbClr val="13294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cumin Pro Light" panose="020B0404020202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cumin Pro Light" panose="020B0404020202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cumin Pro Light" panose="020B0404020202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cumin Pro Light" panose="020B0404020202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This material is based upon work supported by the National Science Foundation under Grant 2023088. Any opinions, findings, and conclusions or recommendations expressed in this material are those of the author(s) and do not necessarily reflect the views of the National Science Foundation." </a:t>
              </a:r>
            </a:p>
          </p:txBody>
        </p:sp>
        <p:pic>
          <p:nvPicPr>
            <p:cNvPr id="5" name="Picture 4">
              <a:extLst>
                <a:ext uri="{FF2B5EF4-FFF2-40B4-BE49-F238E27FC236}">
                  <a16:creationId xmlns:a16="http://schemas.microsoft.com/office/drawing/2014/main" id="{140EEBDF-7645-82BE-7A11-9896792BA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39" y="3901341"/>
              <a:ext cx="2573383" cy="25733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315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E689-7F82-29D7-F9E5-78BAFBA94BE2}"/>
              </a:ext>
            </a:extLst>
          </p:cNvPr>
          <p:cNvSpPr>
            <a:spLocks noGrp="1"/>
          </p:cNvSpPr>
          <p:nvPr>
            <p:ph type="title"/>
          </p:nvPr>
        </p:nvSpPr>
        <p:spPr>
          <a:xfrm>
            <a:off x="1701490" y="1111405"/>
            <a:ext cx="8789020" cy="452829"/>
          </a:xfrm>
        </p:spPr>
        <p:txBody>
          <a:bodyPr>
            <a:noAutofit/>
          </a:bodyPr>
          <a:lstStyle/>
          <a:p>
            <a:r>
              <a:rPr lang="en-US" sz="2800" dirty="0"/>
              <a:t>RQ1: Formats and Sources</a:t>
            </a:r>
          </a:p>
        </p:txBody>
      </p:sp>
      <p:sp>
        <p:nvSpPr>
          <p:cNvPr id="3" name="Content Placeholder 2">
            <a:extLst>
              <a:ext uri="{FF2B5EF4-FFF2-40B4-BE49-F238E27FC236}">
                <a16:creationId xmlns:a16="http://schemas.microsoft.com/office/drawing/2014/main" id="{465DAA8E-A39F-7053-265F-035EB1DDA92D}"/>
              </a:ext>
            </a:extLst>
          </p:cNvPr>
          <p:cNvSpPr>
            <a:spLocks noGrp="1"/>
          </p:cNvSpPr>
          <p:nvPr>
            <p:ph idx="1"/>
          </p:nvPr>
        </p:nvSpPr>
        <p:spPr>
          <a:xfrm>
            <a:off x="1701490" y="2176040"/>
            <a:ext cx="4394510" cy="3811317"/>
          </a:xfrm>
        </p:spPr>
        <p:txBody>
          <a:bodyPr>
            <a:normAutofit/>
          </a:bodyPr>
          <a:lstStyle/>
          <a:p>
            <a:r>
              <a:rPr lang="en-US" dirty="0"/>
              <a:t>Source Clusters:</a:t>
            </a:r>
          </a:p>
          <a:p>
            <a:pPr marL="457200" indent="-457200">
              <a:buFont typeface="Arial" panose="020B0604020202020204" pitchFamily="34" charset="0"/>
              <a:buChar char="•"/>
            </a:pPr>
            <a:r>
              <a:rPr lang="en-US" sz="2400" dirty="0"/>
              <a:t>Personal (22%)</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Authority (27%)</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Diverse (19%)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Low Information (33%)</a:t>
            </a:r>
          </a:p>
        </p:txBody>
      </p:sp>
      <p:pic>
        <p:nvPicPr>
          <p:cNvPr id="8" name="Graphic 7" descr="Man with baby with solid fill">
            <a:extLst>
              <a:ext uri="{FF2B5EF4-FFF2-40B4-BE49-F238E27FC236}">
                <a16:creationId xmlns:a16="http://schemas.microsoft.com/office/drawing/2014/main" id="{67254047-1D27-E77F-5ACB-0DEB94C58A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9965" y="2452007"/>
            <a:ext cx="914400" cy="914400"/>
          </a:xfrm>
          <a:prstGeom prst="rect">
            <a:avLst/>
          </a:prstGeom>
        </p:spPr>
      </p:pic>
      <p:pic>
        <p:nvPicPr>
          <p:cNvPr id="10" name="Graphic 9" descr="Children with solid fill">
            <a:extLst>
              <a:ext uri="{FF2B5EF4-FFF2-40B4-BE49-F238E27FC236}">
                <a16:creationId xmlns:a16="http://schemas.microsoft.com/office/drawing/2014/main" id="{1175598E-4F5A-80B6-027A-5377044AF6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9618" y="2441388"/>
            <a:ext cx="914400" cy="914400"/>
          </a:xfrm>
          <a:prstGeom prst="rect">
            <a:avLst/>
          </a:prstGeom>
        </p:spPr>
      </p:pic>
      <p:pic>
        <p:nvPicPr>
          <p:cNvPr id="12" name="Graphic 11" descr="Teacher with solid fill">
            <a:extLst>
              <a:ext uri="{FF2B5EF4-FFF2-40B4-BE49-F238E27FC236}">
                <a16:creationId xmlns:a16="http://schemas.microsoft.com/office/drawing/2014/main" id="{4B3E2203-4F40-11F8-E91E-190B49B06A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53070" y="3387323"/>
            <a:ext cx="914400" cy="914400"/>
          </a:xfrm>
          <a:prstGeom prst="rect">
            <a:avLst/>
          </a:prstGeom>
        </p:spPr>
      </p:pic>
      <p:pic>
        <p:nvPicPr>
          <p:cNvPr id="14" name="Graphic 13" descr="Doctor male with solid fill">
            <a:extLst>
              <a:ext uri="{FF2B5EF4-FFF2-40B4-BE49-F238E27FC236}">
                <a16:creationId xmlns:a16="http://schemas.microsoft.com/office/drawing/2014/main" id="{3F6CE2A8-ABEE-2630-0B9A-E8208EAA4C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0757" y="3391538"/>
            <a:ext cx="914400" cy="914400"/>
          </a:xfrm>
          <a:prstGeom prst="rect">
            <a:avLst/>
          </a:prstGeom>
        </p:spPr>
      </p:pic>
      <p:pic>
        <p:nvPicPr>
          <p:cNvPr id="16" name="Graphic 15" descr="Court with solid fill">
            <a:extLst>
              <a:ext uri="{FF2B5EF4-FFF2-40B4-BE49-F238E27FC236}">
                <a16:creationId xmlns:a16="http://schemas.microsoft.com/office/drawing/2014/main" id="{5CC1F0D4-7F38-0CA1-67AD-A331BC9D6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8052" y="3387323"/>
            <a:ext cx="914400" cy="914400"/>
          </a:xfrm>
          <a:prstGeom prst="rect">
            <a:avLst/>
          </a:prstGeom>
        </p:spPr>
      </p:pic>
      <p:pic>
        <p:nvPicPr>
          <p:cNvPr id="19" name="Graphic 18" descr="Man with baby with solid fill">
            <a:extLst>
              <a:ext uri="{FF2B5EF4-FFF2-40B4-BE49-F238E27FC236}">
                <a16:creationId xmlns:a16="http://schemas.microsoft.com/office/drawing/2014/main" id="{11E37963-5C5F-EC1F-9F32-2F5E20309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9965" y="4318103"/>
            <a:ext cx="914400" cy="914400"/>
          </a:xfrm>
          <a:prstGeom prst="rect">
            <a:avLst/>
          </a:prstGeom>
        </p:spPr>
      </p:pic>
      <p:pic>
        <p:nvPicPr>
          <p:cNvPr id="20" name="Graphic 19" descr="Teacher with solid fill">
            <a:extLst>
              <a:ext uri="{FF2B5EF4-FFF2-40B4-BE49-F238E27FC236}">
                <a16:creationId xmlns:a16="http://schemas.microsoft.com/office/drawing/2014/main" id="{066BE16B-19C6-5066-B15F-3A468DF159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9618" y="4328526"/>
            <a:ext cx="914400" cy="914400"/>
          </a:xfrm>
          <a:prstGeom prst="rect">
            <a:avLst/>
          </a:prstGeom>
        </p:spPr>
      </p:pic>
      <p:pic>
        <p:nvPicPr>
          <p:cNvPr id="21" name="Graphic 20" descr="Court with solid fill">
            <a:extLst>
              <a:ext uri="{FF2B5EF4-FFF2-40B4-BE49-F238E27FC236}">
                <a16:creationId xmlns:a16="http://schemas.microsoft.com/office/drawing/2014/main" id="{6337EDC9-6B21-3B4A-22E3-77F9342F43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51931" y="4238875"/>
            <a:ext cx="914400" cy="914400"/>
          </a:xfrm>
          <a:prstGeom prst="rect">
            <a:avLst/>
          </a:prstGeom>
        </p:spPr>
      </p:pic>
      <p:pic>
        <p:nvPicPr>
          <p:cNvPr id="22" name="Graphic 21" descr="Children with solid fill">
            <a:extLst>
              <a:ext uri="{FF2B5EF4-FFF2-40B4-BE49-F238E27FC236}">
                <a16:creationId xmlns:a16="http://schemas.microsoft.com/office/drawing/2014/main" id="{D9194B1B-3CDF-B5C7-DB3E-3BBFDE7CCF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5669" y="4299789"/>
            <a:ext cx="914400" cy="914400"/>
          </a:xfrm>
          <a:prstGeom prst="rect">
            <a:avLst/>
          </a:prstGeom>
        </p:spPr>
      </p:pic>
      <p:pic>
        <p:nvPicPr>
          <p:cNvPr id="23" name="Graphic 22" descr="Remote control with solid fill">
            <a:extLst>
              <a:ext uri="{FF2B5EF4-FFF2-40B4-BE49-F238E27FC236}">
                <a16:creationId xmlns:a16="http://schemas.microsoft.com/office/drawing/2014/main" id="{C4DBA464-26C3-6A30-6071-0A88C9B292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0196" y="4268059"/>
            <a:ext cx="914400" cy="914400"/>
          </a:xfrm>
          <a:prstGeom prst="rect">
            <a:avLst/>
          </a:prstGeom>
        </p:spPr>
      </p:pic>
      <p:pic>
        <p:nvPicPr>
          <p:cNvPr id="24" name="Graphic 23" descr="Doctor male with solid fill">
            <a:extLst>
              <a:ext uri="{FF2B5EF4-FFF2-40B4-BE49-F238E27FC236}">
                <a16:creationId xmlns:a16="http://schemas.microsoft.com/office/drawing/2014/main" id="{29768812-E604-0B01-5617-60D029E3D2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69479" y="4268059"/>
            <a:ext cx="914400" cy="914400"/>
          </a:xfrm>
          <a:prstGeom prst="rect">
            <a:avLst/>
          </a:prstGeom>
        </p:spPr>
      </p:pic>
      <p:pic>
        <p:nvPicPr>
          <p:cNvPr id="25" name="Graphic 24" descr="Teacher with solid fill">
            <a:extLst>
              <a:ext uri="{FF2B5EF4-FFF2-40B4-BE49-F238E27FC236}">
                <a16:creationId xmlns:a16="http://schemas.microsoft.com/office/drawing/2014/main" id="{BBF074C3-CE28-BE46-664E-D3AECFA060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854" y="5218842"/>
            <a:ext cx="914400" cy="914400"/>
          </a:xfrm>
          <a:prstGeom prst="rect">
            <a:avLst/>
          </a:prstGeom>
        </p:spPr>
      </p:pic>
      <p:pic>
        <p:nvPicPr>
          <p:cNvPr id="26" name="Graphic 25" descr="Man with baby with solid fill">
            <a:extLst>
              <a:ext uri="{FF2B5EF4-FFF2-40B4-BE49-F238E27FC236}">
                <a16:creationId xmlns:a16="http://schemas.microsoft.com/office/drawing/2014/main" id="{D1CB75C5-5914-E647-C65A-D48CE0D706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1931" y="5242926"/>
            <a:ext cx="914400" cy="914400"/>
          </a:xfrm>
          <a:prstGeom prst="rect">
            <a:avLst/>
          </a:prstGeom>
        </p:spPr>
      </p:pic>
      <p:sp>
        <p:nvSpPr>
          <p:cNvPr id="4" name="Slide Number Placeholder 3">
            <a:extLst>
              <a:ext uri="{FF2B5EF4-FFF2-40B4-BE49-F238E27FC236}">
                <a16:creationId xmlns:a16="http://schemas.microsoft.com/office/drawing/2014/main" id="{BC58614D-EDD8-AAFA-9E06-9876971D1992}"/>
              </a:ext>
            </a:extLst>
          </p:cNvPr>
          <p:cNvSpPr>
            <a:spLocks noGrp="1"/>
          </p:cNvSpPr>
          <p:nvPr>
            <p:ph type="sldNum" sz="quarter" idx="10"/>
          </p:nvPr>
        </p:nvSpPr>
        <p:spPr/>
        <p:txBody>
          <a:bodyPr/>
          <a:lstStyle/>
          <a:p>
            <a:fld id="{57377063-1EB7-4E76-A2B1-6B0421298508}" type="slidenum">
              <a:rPr lang="en-US" smtClean="0"/>
              <a:t>10</a:t>
            </a:fld>
            <a:endParaRPr lang="en-US"/>
          </a:p>
        </p:txBody>
      </p:sp>
    </p:spTree>
    <p:extLst>
      <p:ext uri="{BB962C8B-B14F-4D97-AF65-F5344CB8AC3E}">
        <p14:creationId xmlns:p14="http://schemas.microsoft.com/office/powerpoint/2010/main" val="10933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68BE-1ED1-C32D-F1F6-8BB87AECB92F}"/>
              </a:ext>
            </a:extLst>
          </p:cNvPr>
          <p:cNvSpPr>
            <a:spLocks noGrp="1"/>
          </p:cNvSpPr>
          <p:nvPr>
            <p:ph type="title"/>
          </p:nvPr>
        </p:nvSpPr>
        <p:spPr/>
        <p:txBody>
          <a:bodyPr>
            <a:normAutofit fontScale="90000"/>
          </a:bodyPr>
          <a:lstStyle/>
          <a:p>
            <a:r>
              <a:rPr lang="en-US" sz="4400" dirty="0"/>
              <a:t>Takeaways</a:t>
            </a:r>
            <a:endParaRPr lang="en-US" dirty="0"/>
          </a:p>
        </p:txBody>
      </p:sp>
      <p:sp>
        <p:nvSpPr>
          <p:cNvPr id="3" name="Content Placeholder 2">
            <a:extLst>
              <a:ext uri="{FF2B5EF4-FFF2-40B4-BE49-F238E27FC236}">
                <a16:creationId xmlns:a16="http://schemas.microsoft.com/office/drawing/2014/main" id="{97EEDFCE-1059-C6F9-6C96-FB6C5867A397}"/>
              </a:ext>
            </a:extLst>
          </p:cNvPr>
          <p:cNvSpPr>
            <a:spLocks noGrp="1"/>
          </p:cNvSpPr>
          <p:nvPr>
            <p:ph idx="1"/>
          </p:nvPr>
        </p:nvSpPr>
        <p:spPr/>
        <p:txBody>
          <a:bodyPr/>
          <a:lstStyle/>
          <a:p>
            <a:pPr marL="514350" indent="-514350">
              <a:buAutoNum type="arabicParenR"/>
            </a:pPr>
            <a:r>
              <a:rPr lang="en-US" dirty="0"/>
              <a:t>Students obtain information in many ways</a:t>
            </a:r>
          </a:p>
          <a:p>
            <a:pPr marL="514350" indent="-514350">
              <a:buAutoNum type="arabicParenR"/>
            </a:pPr>
            <a:r>
              <a:rPr lang="en-US" dirty="0"/>
              <a:t>Face-to-face interactions are incredibly important</a:t>
            </a:r>
          </a:p>
          <a:p>
            <a:pPr marL="514350" indent="-514350">
              <a:buFont typeface="Arial" panose="020B0604020202020204" pitchFamily="34" charset="0"/>
              <a:buAutoNum type="arabicParenR"/>
            </a:pPr>
            <a:r>
              <a:rPr lang="en-US" dirty="0"/>
              <a:t>We should consider ways to support information literacy in contexts involving traditional media and face-to-face interactions, not just online</a:t>
            </a:r>
          </a:p>
          <a:p>
            <a:endParaRPr lang="en-US" dirty="0"/>
          </a:p>
        </p:txBody>
      </p:sp>
      <p:sp>
        <p:nvSpPr>
          <p:cNvPr id="4" name="Slide Number Placeholder 3">
            <a:extLst>
              <a:ext uri="{FF2B5EF4-FFF2-40B4-BE49-F238E27FC236}">
                <a16:creationId xmlns:a16="http://schemas.microsoft.com/office/drawing/2014/main" id="{27C4DD92-02B6-3D82-06C5-9B549CDA8EB7}"/>
              </a:ext>
            </a:extLst>
          </p:cNvPr>
          <p:cNvSpPr>
            <a:spLocks noGrp="1"/>
          </p:cNvSpPr>
          <p:nvPr>
            <p:ph type="sldNum" sz="quarter" idx="10"/>
          </p:nvPr>
        </p:nvSpPr>
        <p:spPr/>
        <p:txBody>
          <a:bodyPr/>
          <a:lstStyle/>
          <a:p>
            <a:fld id="{57377063-1EB7-4E76-A2B1-6B0421298508}" type="slidenum">
              <a:rPr lang="en-US" smtClean="0"/>
              <a:t>11</a:t>
            </a:fld>
            <a:endParaRPr lang="en-US"/>
          </a:p>
        </p:txBody>
      </p:sp>
    </p:spTree>
    <p:extLst>
      <p:ext uri="{BB962C8B-B14F-4D97-AF65-F5344CB8AC3E}">
        <p14:creationId xmlns:p14="http://schemas.microsoft.com/office/powerpoint/2010/main" val="273455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723211"/>
            <a:ext cx="8789020" cy="614546"/>
          </a:xfrm>
        </p:spPr>
        <p:txBody>
          <a:bodyPr>
            <a:normAutofit fontScale="90000"/>
          </a:bodyPr>
          <a:lstStyle/>
          <a:p>
            <a:r>
              <a:rPr lang="en-US" sz="3100" dirty="0"/>
              <a:t>RQ2: What strategies for information evaluation are used by high school students as they encounter information about the COVID-19 pandemic?</a:t>
            </a:r>
            <a:br>
              <a:rPr lang="en-US" sz="3100" dirty="0"/>
            </a:b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a:xfrm>
            <a:off x="1701490" y="2337757"/>
            <a:ext cx="8789020" cy="3649599"/>
          </a:xfrm>
        </p:spPr>
        <p:txBody>
          <a:bodyPr>
            <a:normAutofit fontScale="92500" lnSpcReduction="20000"/>
          </a:bodyPr>
          <a:lstStyle/>
          <a:p>
            <a:pPr marL="0" marR="0">
              <a:lnSpc>
                <a:spcPct val="15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“Please circle the response that represents your level of agreement with the following statements about your information seeking </a:t>
            </a:r>
            <a:r>
              <a:rPr lang="en-GB" sz="1800" dirty="0" err="1">
                <a:effectLst/>
                <a:latin typeface="Times New Roman" panose="02020603050405020304" pitchFamily="18" charset="0"/>
                <a:ea typeface="Times New Roman" panose="02020603050405020304" pitchFamily="18" charset="0"/>
              </a:rPr>
              <a:t>behaviors</a:t>
            </a:r>
            <a:r>
              <a:rPr lang="en-GB" sz="1800" dirty="0">
                <a:effectLst/>
                <a:latin typeface="Times New Roman" panose="02020603050405020304" pitchFamily="18" charset="0"/>
                <a:ea typeface="Times New Roman" panose="02020603050405020304" pitchFamily="18" charset="0"/>
              </a:rPr>
              <a:t> (Strongly Disagree; Disagree; Agree; Strongly Agree).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arenR"/>
            </a:pPr>
            <a:r>
              <a:rPr lang="en-GB" sz="1800" dirty="0">
                <a:effectLst/>
                <a:latin typeface="Times New Roman" panose="02020603050405020304" pitchFamily="18" charset="0"/>
                <a:ea typeface="Times New Roman" panose="02020603050405020304" pitchFamily="18" charset="0"/>
              </a:rPr>
              <a:t>I have actively looked for information about the coronavirus.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arenR"/>
            </a:pPr>
            <a:r>
              <a:rPr lang="en-GB" sz="1800" dirty="0">
                <a:effectLst/>
                <a:latin typeface="Times New Roman" panose="02020603050405020304" pitchFamily="18" charset="0"/>
                <a:ea typeface="Times New Roman" panose="02020603050405020304" pitchFamily="18" charset="0"/>
              </a:rPr>
              <a:t>When looking for information about the coronavirus, I pay close attention to the source of that information.”</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Exploratory Factor Analysis</a:t>
            </a:r>
          </a:p>
          <a:p>
            <a:endParaRPr lang="en-US" dirty="0"/>
          </a:p>
          <a:p>
            <a:r>
              <a:rPr lang="en-US" dirty="0"/>
              <a:t>Rasch Analysis</a:t>
            </a:r>
          </a:p>
        </p:txBody>
      </p:sp>
      <p:sp>
        <p:nvSpPr>
          <p:cNvPr id="4" name="Slide Number Placeholder 3">
            <a:extLst>
              <a:ext uri="{FF2B5EF4-FFF2-40B4-BE49-F238E27FC236}">
                <a16:creationId xmlns:a16="http://schemas.microsoft.com/office/drawing/2014/main" id="{70D94680-75D5-4B7C-B22D-60C97097F55B}"/>
              </a:ext>
            </a:extLst>
          </p:cNvPr>
          <p:cNvSpPr>
            <a:spLocks noGrp="1"/>
          </p:cNvSpPr>
          <p:nvPr>
            <p:ph type="sldNum" sz="quarter" idx="10"/>
          </p:nvPr>
        </p:nvSpPr>
        <p:spPr/>
        <p:txBody>
          <a:bodyPr/>
          <a:lstStyle/>
          <a:p>
            <a:fld id="{57377063-1EB7-4E76-A2B1-6B0421298508}" type="slidenum">
              <a:rPr lang="en-US" smtClean="0"/>
              <a:t>12</a:t>
            </a:fld>
            <a:endParaRPr lang="en-US"/>
          </a:p>
        </p:txBody>
      </p:sp>
    </p:spTree>
    <p:extLst>
      <p:ext uri="{BB962C8B-B14F-4D97-AF65-F5344CB8AC3E}">
        <p14:creationId xmlns:p14="http://schemas.microsoft.com/office/powerpoint/2010/main" val="352582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354018" y="1037385"/>
            <a:ext cx="8789020" cy="452829"/>
          </a:xfrm>
        </p:spPr>
        <p:txBody>
          <a:bodyPr>
            <a:normAutofit fontScale="90000"/>
          </a:bodyPr>
          <a:lstStyle/>
          <a:p>
            <a:r>
              <a:rPr lang="en-US" sz="3100" dirty="0"/>
              <a:t>RQ2: Strategies</a:t>
            </a:r>
            <a:endParaRPr lang="en-US" dirty="0"/>
          </a:p>
        </p:txBody>
      </p:sp>
      <p:cxnSp>
        <p:nvCxnSpPr>
          <p:cNvPr id="5" name="Straight Arrow Connector 4">
            <a:extLst>
              <a:ext uri="{FF2B5EF4-FFF2-40B4-BE49-F238E27FC236}">
                <a16:creationId xmlns:a16="http://schemas.microsoft.com/office/drawing/2014/main" id="{3D741214-2B98-C93B-C9DC-587160EDDB2B}"/>
              </a:ext>
            </a:extLst>
          </p:cNvPr>
          <p:cNvCxnSpPr/>
          <p:nvPr/>
        </p:nvCxnSpPr>
        <p:spPr>
          <a:xfrm>
            <a:off x="822960" y="2342671"/>
            <a:ext cx="0" cy="3761404"/>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67B9CC4-F62C-782C-3E7D-0F30395F4225}"/>
              </a:ext>
            </a:extLst>
          </p:cNvPr>
          <p:cNvCxnSpPr/>
          <p:nvPr/>
        </p:nvCxnSpPr>
        <p:spPr>
          <a:xfrm>
            <a:off x="4788408" y="2260121"/>
            <a:ext cx="0" cy="3761404"/>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3B1262C-77EC-8E7E-3FFA-2606D0B6EEEE}"/>
              </a:ext>
            </a:extLst>
          </p:cNvPr>
          <p:cNvCxnSpPr/>
          <p:nvPr/>
        </p:nvCxnSpPr>
        <p:spPr>
          <a:xfrm>
            <a:off x="8773007" y="2260121"/>
            <a:ext cx="0" cy="3761404"/>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22851DE-5009-676E-0455-71FCAD94180B}"/>
              </a:ext>
            </a:extLst>
          </p:cNvPr>
          <p:cNvSpPr txBox="1"/>
          <p:nvPr/>
        </p:nvSpPr>
        <p:spPr>
          <a:xfrm>
            <a:off x="594360" y="1571454"/>
            <a:ext cx="3154675" cy="646331"/>
          </a:xfrm>
          <a:prstGeom prst="rect">
            <a:avLst/>
          </a:prstGeom>
          <a:noFill/>
        </p:spPr>
        <p:txBody>
          <a:bodyPr wrap="square" rtlCol="0">
            <a:spAutoFit/>
          </a:bodyPr>
          <a:lstStyle/>
          <a:p>
            <a:r>
              <a:rPr lang="en-US" dirty="0"/>
              <a:t>Information Seeking (item reliability = 0.93)</a:t>
            </a:r>
          </a:p>
        </p:txBody>
      </p:sp>
      <p:sp>
        <p:nvSpPr>
          <p:cNvPr id="9" name="TextBox 8">
            <a:extLst>
              <a:ext uri="{FF2B5EF4-FFF2-40B4-BE49-F238E27FC236}">
                <a16:creationId xmlns:a16="http://schemas.microsoft.com/office/drawing/2014/main" id="{06A3F0A0-5B0C-6689-B741-819BE8C2D05C}"/>
              </a:ext>
            </a:extLst>
          </p:cNvPr>
          <p:cNvSpPr txBox="1"/>
          <p:nvPr/>
        </p:nvSpPr>
        <p:spPr>
          <a:xfrm>
            <a:off x="4788408" y="1571453"/>
            <a:ext cx="3154675" cy="646331"/>
          </a:xfrm>
          <a:prstGeom prst="rect">
            <a:avLst/>
          </a:prstGeom>
          <a:noFill/>
        </p:spPr>
        <p:txBody>
          <a:bodyPr wrap="square" rtlCol="0">
            <a:spAutoFit/>
          </a:bodyPr>
          <a:lstStyle/>
          <a:p>
            <a:r>
              <a:rPr lang="en-US" dirty="0"/>
              <a:t>Trusted Sources (item reliability = 0.94)</a:t>
            </a:r>
          </a:p>
        </p:txBody>
      </p:sp>
      <p:sp>
        <p:nvSpPr>
          <p:cNvPr id="10" name="TextBox 9">
            <a:extLst>
              <a:ext uri="{FF2B5EF4-FFF2-40B4-BE49-F238E27FC236}">
                <a16:creationId xmlns:a16="http://schemas.microsoft.com/office/drawing/2014/main" id="{51A94DCB-A16B-4723-E670-D539FB5A6F99}"/>
              </a:ext>
            </a:extLst>
          </p:cNvPr>
          <p:cNvSpPr txBox="1"/>
          <p:nvPr/>
        </p:nvSpPr>
        <p:spPr>
          <a:xfrm>
            <a:off x="8895587" y="1571454"/>
            <a:ext cx="3154675" cy="646331"/>
          </a:xfrm>
          <a:prstGeom prst="rect">
            <a:avLst/>
          </a:prstGeom>
          <a:noFill/>
        </p:spPr>
        <p:txBody>
          <a:bodyPr wrap="square" rtlCol="0">
            <a:spAutoFit/>
          </a:bodyPr>
          <a:lstStyle/>
          <a:p>
            <a:r>
              <a:rPr lang="en-US" dirty="0"/>
              <a:t>Heuristic Processes (item reliability = 0.98)</a:t>
            </a:r>
          </a:p>
        </p:txBody>
      </p:sp>
      <p:sp>
        <p:nvSpPr>
          <p:cNvPr id="11" name="TextBox 10">
            <a:extLst>
              <a:ext uri="{FF2B5EF4-FFF2-40B4-BE49-F238E27FC236}">
                <a16:creationId xmlns:a16="http://schemas.microsoft.com/office/drawing/2014/main" id="{3F418FEB-DBAD-75C5-5651-1E7F9714BA99}"/>
              </a:ext>
            </a:extLst>
          </p:cNvPr>
          <p:cNvSpPr txBox="1"/>
          <p:nvPr/>
        </p:nvSpPr>
        <p:spPr>
          <a:xfrm>
            <a:off x="987552" y="2299023"/>
            <a:ext cx="1380743" cy="369332"/>
          </a:xfrm>
          <a:prstGeom prst="rect">
            <a:avLst/>
          </a:prstGeom>
          <a:noFill/>
        </p:spPr>
        <p:txBody>
          <a:bodyPr wrap="square" rtlCol="0">
            <a:spAutoFit/>
          </a:bodyPr>
          <a:lstStyle/>
          <a:p>
            <a:r>
              <a:rPr lang="en-US" dirty="0"/>
              <a:t>Unlikely</a:t>
            </a:r>
          </a:p>
        </p:txBody>
      </p:sp>
      <p:sp>
        <p:nvSpPr>
          <p:cNvPr id="12" name="TextBox 11">
            <a:extLst>
              <a:ext uri="{FF2B5EF4-FFF2-40B4-BE49-F238E27FC236}">
                <a16:creationId xmlns:a16="http://schemas.microsoft.com/office/drawing/2014/main" id="{38820165-4801-BF35-5C4F-42FF69993781}"/>
              </a:ext>
            </a:extLst>
          </p:cNvPr>
          <p:cNvSpPr txBox="1"/>
          <p:nvPr/>
        </p:nvSpPr>
        <p:spPr>
          <a:xfrm>
            <a:off x="994030" y="5739146"/>
            <a:ext cx="1380743" cy="369332"/>
          </a:xfrm>
          <a:prstGeom prst="rect">
            <a:avLst/>
          </a:prstGeom>
          <a:noFill/>
        </p:spPr>
        <p:txBody>
          <a:bodyPr wrap="square" rtlCol="0">
            <a:spAutoFit/>
          </a:bodyPr>
          <a:lstStyle/>
          <a:p>
            <a:r>
              <a:rPr lang="en-US" dirty="0"/>
              <a:t>Likely</a:t>
            </a:r>
          </a:p>
        </p:txBody>
      </p:sp>
      <p:sp>
        <p:nvSpPr>
          <p:cNvPr id="13" name="TextBox 12">
            <a:extLst>
              <a:ext uri="{FF2B5EF4-FFF2-40B4-BE49-F238E27FC236}">
                <a16:creationId xmlns:a16="http://schemas.microsoft.com/office/drawing/2014/main" id="{56B166F6-15A8-C546-541F-2036FC6C7188}"/>
              </a:ext>
            </a:extLst>
          </p:cNvPr>
          <p:cNvSpPr txBox="1"/>
          <p:nvPr/>
        </p:nvSpPr>
        <p:spPr>
          <a:xfrm>
            <a:off x="1734316" y="4814021"/>
            <a:ext cx="2827776" cy="923330"/>
          </a:xfrm>
          <a:prstGeom prst="rect">
            <a:avLst/>
          </a:prstGeom>
          <a:noFill/>
        </p:spPr>
        <p:txBody>
          <a:bodyPr wrap="square" rtlCol="0">
            <a:spAutoFit/>
          </a:bodyPr>
          <a:lstStyle/>
          <a:p>
            <a:r>
              <a:rPr lang="en-US" dirty="0"/>
              <a:t>“I pay close attention to the source of that information” (-0.62)</a:t>
            </a:r>
          </a:p>
        </p:txBody>
      </p:sp>
      <p:sp>
        <p:nvSpPr>
          <p:cNvPr id="14" name="TextBox 13">
            <a:extLst>
              <a:ext uri="{FF2B5EF4-FFF2-40B4-BE49-F238E27FC236}">
                <a16:creationId xmlns:a16="http://schemas.microsoft.com/office/drawing/2014/main" id="{D4A4D0B5-EB13-F859-7C52-6E80C379D496}"/>
              </a:ext>
            </a:extLst>
          </p:cNvPr>
          <p:cNvSpPr txBox="1"/>
          <p:nvPr/>
        </p:nvSpPr>
        <p:spPr>
          <a:xfrm>
            <a:off x="1734315" y="3635880"/>
            <a:ext cx="3017517" cy="923330"/>
          </a:xfrm>
          <a:prstGeom prst="rect">
            <a:avLst/>
          </a:prstGeom>
          <a:noFill/>
        </p:spPr>
        <p:txBody>
          <a:bodyPr wrap="square" rtlCol="0">
            <a:spAutoFit/>
          </a:bodyPr>
          <a:lstStyle/>
          <a:p>
            <a:r>
              <a:rPr lang="en-US" dirty="0"/>
              <a:t>“I consider political agendas of individuals sharing information” (-0.23)</a:t>
            </a:r>
          </a:p>
        </p:txBody>
      </p:sp>
      <p:sp>
        <p:nvSpPr>
          <p:cNvPr id="15" name="TextBox 14">
            <a:extLst>
              <a:ext uri="{FF2B5EF4-FFF2-40B4-BE49-F238E27FC236}">
                <a16:creationId xmlns:a16="http://schemas.microsoft.com/office/drawing/2014/main" id="{A8021CCE-2FCA-FA7B-31A3-4A23FAFE9401}"/>
              </a:ext>
            </a:extLst>
          </p:cNvPr>
          <p:cNvSpPr txBox="1"/>
          <p:nvPr/>
        </p:nvSpPr>
        <p:spPr>
          <a:xfrm>
            <a:off x="1544575" y="2665581"/>
            <a:ext cx="3017517" cy="646331"/>
          </a:xfrm>
          <a:prstGeom prst="rect">
            <a:avLst/>
          </a:prstGeom>
          <a:noFill/>
        </p:spPr>
        <p:txBody>
          <a:bodyPr wrap="square" rtlCol="0">
            <a:spAutoFit/>
          </a:bodyPr>
          <a:lstStyle/>
          <a:p>
            <a:r>
              <a:rPr lang="en-US" dirty="0"/>
              <a:t>“I actively look for information about the coronavirus” (0.37)</a:t>
            </a:r>
          </a:p>
        </p:txBody>
      </p:sp>
      <p:cxnSp>
        <p:nvCxnSpPr>
          <p:cNvPr id="17" name="Straight Arrow Connector 16">
            <a:extLst>
              <a:ext uri="{FF2B5EF4-FFF2-40B4-BE49-F238E27FC236}">
                <a16:creationId xmlns:a16="http://schemas.microsoft.com/office/drawing/2014/main" id="{81C8E712-742C-8D61-11BA-3F58CB7555D5}"/>
              </a:ext>
            </a:extLst>
          </p:cNvPr>
          <p:cNvCxnSpPr>
            <a:cxnSpLocks/>
            <a:stCxn id="15" idx="1"/>
          </p:cNvCxnSpPr>
          <p:nvPr/>
        </p:nvCxnSpPr>
        <p:spPr>
          <a:xfrm flipH="1">
            <a:off x="958945" y="2988747"/>
            <a:ext cx="585630" cy="381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4B9A620-038E-77F9-D034-A40A12D635AD}"/>
              </a:ext>
            </a:extLst>
          </p:cNvPr>
          <p:cNvCxnSpPr>
            <a:cxnSpLocks/>
            <a:stCxn id="14" idx="1"/>
          </p:cNvCxnSpPr>
          <p:nvPr/>
        </p:nvCxnSpPr>
        <p:spPr>
          <a:xfrm flipH="1">
            <a:off x="883254" y="4097545"/>
            <a:ext cx="851061" cy="424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6048690-DA64-9FA4-C06E-1290D2998C8A}"/>
              </a:ext>
            </a:extLst>
          </p:cNvPr>
          <p:cNvCxnSpPr>
            <a:cxnSpLocks/>
          </p:cNvCxnSpPr>
          <p:nvPr/>
        </p:nvCxnSpPr>
        <p:spPr>
          <a:xfrm flipH="1">
            <a:off x="883254" y="5288911"/>
            <a:ext cx="858721" cy="55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98AEBB96-4792-49BD-CCFE-5B386EF0FAB2}"/>
              </a:ext>
            </a:extLst>
          </p:cNvPr>
          <p:cNvSpPr txBox="1"/>
          <p:nvPr/>
        </p:nvSpPr>
        <p:spPr>
          <a:xfrm>
            <a:off x="430725" y="4059730"/>
            <a:ext cx="301686" cy="369332"/>
          </a:xfrm>
          <a:prstGeom prst="rect">
            <a:avLst/>
          </a:prstGeom>
          <a:noFill/>
        </p:spPr>
        <p:txBody>
          <a:bodyPr wrap="none" rtlCol="0">
            <a:spAutoFit/>
          </a:bodyPr>
          <a:lstStyle/>
          <a:p>
            <a:r>
              <a:rPr lang="en-US" dirty="0"/>
              <a:t>0</a:t>
            </a:r>
          </a:p>
        </p:txBody>
      </p:sp>
      <p:sp>
        <p:nvSpPr>
          <p:cNvPr id="23" name="TextBox 22">
            <a:extLst>
              <a:ext uri="{FF2B5EF4-FFF2-40B4-BE49-F238E27FC236}">
                <a16:creationId xmlns:a16="http://schemas.microsoft.com/office/drawing/2014/main" id="{DE28BA8B-DE01-807C-EBDA-455E8AE1FAF2}"/>
              </a:ext>
            </a:extLst>
          </p:cNvPr>
          <p:cNvSpPr txBox="1"/>
          <p:nvPr/>
        </p:nvSpPr>
        <p:spPr>
          <a:xfrm>
            <a:off x="4469611" y="4042506"/>
            <a:ext cx="301686" cy="369332"/>
          </a:xfrm>
          <a:prstGeom prst="rect">
            <a:avLst/>
          </a:prstGeom>
          <a:noFill/>
        </p:spPr>
        <p:txBody>
          <a:bodyPr wrap="none" rtlCol="0">
            <a:spAutoFit/>
          </a:bodyPr>
          <a:lstStyle/>
          <a:p>
            <a:r>
              <a:rPr lang="en-US" dirty="0"/>
              <a:t>0</a:t>
            </a:r>
          </a:p>
        </p:txBody>
      </p:sp>
      <p:sp>
        <p:nvSpPr>
          <p:cNvPr id="24" name="TextBox 23">
            <a:extLst>
              <a:ext uri="{FF2B5EF4-FFF2-40B4-BE49-F238E27FC236}">
                <a16:creationId xmlns:a16="http://schemas.microsoft.com/office/drawing/2014/main" id="{3AA25B0F-1C80-0961-E240-AA43F9EAF73B}"/>
              </a:ext>
            </a:extLst>
          </p:cNvPr>
          <p:cNvSpPr txBox="1"/>
          <p:nvPr/>
        </p:nvSpPr>
        <p:spPr>
          <a:xfrm>
            <a:off x="8442141" y="4042506"/>
            <a:ext cx="301686" cy="369332"/>
          </a:xfrm>
          <a:prstGeom prst="rect">
            <a:avLst/>
          </a:prstGeom>
          <a:noFill/>
        </p:spPr>
        <p:txBody>
          <a:bodyPr wrap="square" rtlCol="0">
            <a:spAutoFit/>
          </a:bodyPr>
          <a:lstStyle/>
          <a:p>
            <a:r>
              <a:rPr lang="en-US" dirty="0"/>
              <a:t>0</a:t>
            </a:r>
          </a:p>
        </p:txBody>
      </p:sp>
      <p:sp>
        <p:nvSpPr>
          <p:cNvPr id="27" name="TextBox 26">
            <a:extLst>
              <a:ext uri="{FF2B5EF4-FFF2-40B4-BE49-F238E27FC236}">
                <a16:creationId xmlns:a16="http://schemas.microsoft.com/office/drawing/2014/main" id="{5D3D7C16-5791-9675-703E-286B949A07C1}"/>
              </a:ext>
            </a:extLst>
          </p:cNvPr>
          <p:cNvSpPr txBox="1"/>
          <p:nvPr/>
        </p:nvSpPr>
        <p:spPr>
          <a:xfrm>
            <a:off x="5207091" y="2911386"/>
            <a:ext cx="3537272" cy="923330"/>
          </a:xfrm>
          <a:prstGeom prst="rect">
            <a:avLst/>
          </a:prstGeom>
          <a:noFill/>
        </p:spPr>
        <p:txBody>
          <a:bodyPr wrap="square" rtlCol="0">
            <a:spAutoFit/>
          </a:bodyPr>
          <a:lstStyle/>
          <a:p>
            <a:pPr marL="685800" indent="-457200"/>
            <a:r>
              <a:rPr lang="en-US" dirty="0"/>
              <a:t>	“I pay more attention to information presented by someone I know.” (0.43)</a:t>
            </a:r>
          </a:p>
        </p:txBody>
      </p:sp>
      <p:sp>
        <p:nvSpPr>
          <p:cNvPr id="29" name="TextBox 28">
            <a:extLst>
              <a:ext uri="{FF2B5EF4-FFF2-40B4-BE49-F238E27FC236}">
                <a16:creationId xmlns:a16="http://schemas.microsoft.com/office/drawing/2014/main" id="{5D785851-7BFD-1983-224D-2BAE5FC4A5AE}"/>
              </a:ext>
            </a:extLst>
          </p:cNvPr>
          <p:cNvSpPr txBox="1"/>
          <p:nvPr/>
        </p:nvSpPr>
        <p:spPr>
          <a:xfrm>
            <a:off x="5877275" y="4421300"/>
            <a:ext cx="2788984" cy="1477328"/>
          </a:xfrm>
          <a:prstGeom prst="rect">
            <a:avLst/>
          </a:prstGeom>
          <a:noFill/>
        </p:spPr>
        <p:txBody>
          <a:bodyPr wrap="square" rtlCol="0">
            <a:spAutoFit/>
          </a:bodyPr>
          <a:lstStyle/>
          <a:p>
            <a:r>
              <a:rPr lang="en-US" sz="1800" dirty="0"/>
              <a:t>“I pay more attention to information presented by someone with medical expertise” (-0.43)</a:t>
            </a:r>
          </a:p>
          <a:p>
            <a:endParaRPr lang="en-US" dirty="0"/>
          </a:p>
        </p:txBody>
      </p:sp>
      <p:cxnSp>
        <p:nvCxnSpPr>
          <p:cNvPr id="30" name="Straight Arrow Connector 29">
            <a:extLst>
              <a:ext uri="{FF2B5EF4-FFF2-40B4-BE49-F238E27FC236}">
                <a16:creationId xmlns:a16="http://schemas.microsoft.com/office/drawing/2014/main" id="{1DD817E2-C596-D979-ACE9-D54BA6B59C06}"/>
              </a:ext>
            </a:extLst>
          </p:cNvPr>
          <p:cNvCxnSpPr>
            <a:cxnSpLocks/>
          </p:cNvCxnSpPr>
          <p:nvPr/>
        </p:nvCxnSpPr>
        <p:spPr>
          <a:xfrm flipH="1" flipV="1">
            <a:off x="4824985" y="2988746"/>
            <a:ext cx="986928" cy="323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DD5EC624-73E8-470D-0C67-CAA454801AB7}"/>
              </a:ext>
            </a:extLst>
          </p:cNvPr>
          <p:cNvCxnSpPr>
            <a:cxnSpLocks/>
          </p:cNvCxnSpPr>
          <p:nvPr/>
        </p:nvCxnSpPr>
        <p:spPr>
          <a:xfrm flipH="1">
            <a:off x="4907311" y="4920095"/>
            <a:ext cx="958475" cy="23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861C480F-7840-7097-5124-DCC70BFD7F87}"/>
              </a:ext>
            </a:extLst>
          </p:cNvPr>
          <p:cNvSpPr txBox="1"/>
          <p:nvPr/>
        </p:nvSpPr>
        <p:spPr>
          <a:xfrm>
            <a:off x="9867638" y="4626747"/>
            <a:ext cx="2276791" cy="1200329"/>
          </a:xfrm>
          <a:prstGeom prst="rect">
            <a:avLst/>
          </a:prstGeom>
          <a:noFill/>
        </p:spPr>
        <p:txBody>
          <a:bodyPr wrap="square" rtlCol="0">
            <a:spAutoFit/>
          </a:bodyPr>
          <a:lstStyle/>
          <a:p>
            <a:r>
              <a:rPr lang="en-US" sz="1800" dirty="0"/>
              <a:t>“I prioritize websites that the search engine returns to the top of the list.” (-1.21)”</a:t>
            </a:r>
            <a:endParaRPr lang="en-US" dirty="0"/>
          </a:p>
        </p:txBody>
      </p:sp>
      <p:sp>
        <p:nvSpPr>
          <p:cNvPr id="36" name="TextBox 35">
            <a:extLst>
              <a:ext uri="{FF2B5EF4-FFF2-40B4-BE49-F238E27FC236}">
                <a16:creationId xmlns:a16="http://schemas.microsoft.com/office/drawing/2014/main" id="{7FB85791-5B2F-379C-871A-0E5D013C1B1F}"/>
              </a:ext>
            </a:extLst>
          </p:cNvPr>
          <p:cNvSpPr txBox="1"/>
          <p:nvPr/>
        </p:nvSpPr>
        <p:spPr>
          <a:xfrm>
            <a:off x="9833229" y="3635880"/>
            <a:ext cx="2276791" cy="923330"/>
          </a:xfrm>
          <a:prstGeom prst="rect">
            <a:avLst/>
          </a:prstGeom>
          <a:noFill/>
        </p:spPr>
        <p:txBody>
          <a:bodyPr wrap="square" rtlCol="0">
            <a:spAutoFit/>
          </a:bodyPr>
          <a:lstStyle/>
          <a:p>
            <a:r>
              <a:rPr lang="en-US" sz="1800" dirty="0"/>
              <a:t>“I pay attention to how interesting the headline is (0.06)”</a:t>
            </a:r>
            <a:endParaRPr lang="en-US" dirty="0"/>
          </a:p>
        </p:txBody>
      </p:sp>
      <p:sp>
        <p:nvSpPr>
          <p:cNvPr id="37" name="TextBox 36">
            <a:extLst>
              <a:ext uri="{FF2B5EF4-FFF2-40B4-BE49-F238E27FC236}">
                <a16:creationId xmlns:a16="http://schemas.microsoft.com/office/drawing/2014/main" id="{9CF6F26F-534C-E1F8-8C72-D4086C111EBA}"/>
              </a:ext>
            </a:extLst>
          </p:cNvPr>
          <p:cNvSpPr txBox="1"/>
          <p:nvPr/>
        </p:nvSpPr>
        <p:spPr>
          <a:xfrm>
            <a:off x="9820069" y="2217784"/>
            <a:ext cx="2371931" cy="1477328"/>
          </a:xfrm>
          <a:prstGeom prst="rect">
            <a:avLst/>
          </a:prstGeom>
          <a:noFill/>
        </p:spPr>
        <p:txBody>
          <a:bodyPr wrap="square" rtlCol="0">
            <a:spAutoFit/>
          </a:bodyPr>
          <a:lstStyle/>
          <a:p>
            <a:r>
              <a:rPr lang="en-US" sz="1800" dirty="0"/>
              <a:t>“I pay more attention to information presented by someone famous.” (0.83)</a:t>
            </a:r>
          </a:p>
          <a:p>
            <a:endParaRPr lang="en-US" dirty="0"/>
          </a:p>
        </p:txBody>
      </p:sp>
      <p:cxnSp>
        <p:nvCxnSpPr>
          <p:cNvPr id="38" name="Straight Arrow Connector 37">
            <a:extLst>
              <a:ext uri="{FF2B5EF4-FFF2-40B4-BE49-F238E27FC236}">
                <a16:creationId xmlns:a16="http://schemas.microsoft.com/office/drawing/2014/main" id="{90B90B0A-3D51-5F13-A597-80FDB9997E5E}"/>
              </a:ext>
            </a:extLst>
          </p:cNvPr>
          <p:cNvCxnSpPr>
            <a:cxnSpLocks/>
          </p:cNvCxnSpPr>
          <p:nvPr/>
        </p:nvCxnSpPr>
        <p:spPr>
          <a:xfrm flipH="1" flipV="1">
            <a:off x="8938396" y="2563047"/>
            <a:ext cx="912896" cy="282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826C0E80-A81E-6AE6-0D9A-62ED335E0B1E}"/>
              </a:ext>
            </a:extLst>
          </p:cNvPr>
          <p:cNvCxnSpPr>
            <a:cxnSpLocks/>
            <a:stCxn id="36" idx="1"/>
          </p:cNvCxnSpPr>
          <p:nvPr/>
        </p:nvCxnSpPr>
        <p:spPr>
          <a:xfrm flipH="1">
            <a:off x="8830575" y="4097545"/>
            <a:ext cx="1002654" cy="43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A074FA5B-41E4-77BF-61AC-BC197E9A63D0}"/>
              </a:ext>
            </a:extLst>
          </p:cNvPr>
          <p:cNvCxnSpPr>
            <a:cxnSpLocks/>
            <a:stCxn id="35" idx="1"/>
          </p:cNvCxnSpPr>
          <p:nvPr/>
        </p:nvCxnSpPr>
        <p:spPr>
          <a:xfrm flipH="1">
            <a:off x="8938396" y="5226912"/>
            <a:ext cx="929242" cy="584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4CFDB757-2C7B-6AF4-DE87-1E2BAC0922E1}"/>
              </a:ext>
            </a:extLst>
          </p:cNvPr>
          <p:cNvSpPr txBox="1"/>
          <p:nvPr/>
        </p:nvSpPr>
        <p:spPr>
          <a:xfrm>
            <a:off x="4949343" y="5739146"/>
            <a:ext cx="1380743" cy="369332"/>
          </a:xfrm>
          <a:prstGeom prst="rect">
            <a:avLst/>
          </a:prstGeom>
          <a:noFill/>
        </p:spPr>
        <p:txBody>
          <a:bodyPr wrap="square" rtlCol="0">
            <a:spAutoFit/>
          </a:bodyPr>
          <a:lstStyle/>
          <a:p>
            <a:r>
              <a:rPr lang="en-US" dirty="0"/>
              <a:t>Likely</a:t>
            </a:r>
          </a:p>
        </p:txBody>
      </p:sp>
      <p:sp>
        <p:nvSpPr>
          <p:cNvPr id="47" name="TextBox 46">
            <a:extLst>
              <a:ext uri="{FF2B5EF4-FFF2-40B4-BE49-F238E27FC236}">
                <a16:creationId xmlns:a16="http://schemas.microsoft.com/office/drawing/2014/main" id="{D0AE53A5-9F26-41DA-C8DF-F0D2A94E2FDB}"/>
              </a:ext>
            </a:extLst>
          </p:cNvPr>
          <p:cNvSpPr txBox="1"/>
          <p:nvPr/>
        </p:nvSpPr>
        <p:spPr>
          <a:xfrm>
            <a:off x="8869900" y="5734743"/>
            <a:ext cx="1380743" cy="369332"/>
          </a:xfrm>
          <a:prstGeom prst="rect">
            <a:avLst/>
          </a:prstGeom>
          <a:noFill/>
        </p:spPr>
        <p:txBody>
          <a:bodyPr wrap="square" rtlCol="0">
            <a:spAutoFit/>
          </a:bodyPr>
          <a:lstStyle/>
          <a:p>
            <a:r>
              <a:rPr lang="en-US" dirty="0"/>
              <a:t>Likely</a:t>
            </a:r>
          </a:p>
        </p:txBody>
      </p:sp>
      <p:sp>
        <p:nvSpPr>
          <p:cNvPr id="48" name="TextBox 47">
            <a:extLst>
              <a:ext uri="{FF2B5EF4-FFF2-40B4-BE49-F238E27FC236}">
                <a16:creationId xmlns:a16="http://schemas.microsoft.com/office/drawing/2014/main" id="{AED240A8-C3D2-4C21-B398-AC4ABEFEE7E9}"/>
              </a:ext>
            </a:extLst>
          </p:cNvPr>
          <p:cNvSpPr txBox="1"/>
          <p:nvPr/>
        </p:nvSpPr>
        <p:spPr>
          <a:xfrm>
            <a:off x="4890313" y="2244078"/>
            <a:ext cx="1380743" cy="369332"/>
          </a:xfrm>
          <a:prstGeom prst="rect">
            <a:avLst/>
          </a:prstGeom>
          <a:noFill/>
        </p:spPr>
        <p:txBody>
          <a:bodyPr wrap="square" rtlCol="0">
            <a:spAutoFit/>
          </a:bodyPr>
          <a:lstStyle/>
          <a:p>
            <a:r>
              <a:rPr lang="en-US" dirty="0"/>
              <a:t>Unlikely</a:t>
            </a:r>
          </a:p>
        </p:txBody>
      </p:sp>
      <p:sp>
        <p:nvSpPr>
          <p:cNvPr id="49" name="TextBox 48">
            <a:extLst>
              <a:ext uri="{FF2B5EF4-FFF2-40B4-BE49-F238E27FC236}">
                <a16:creationId xmlns:a16="http://schemas.microsoft.com/office/drawing/2014/main" id="{B137E7A0-B440-465D-40AA-C1C0733E01B7}"/>
              </a:ext>
            </a:extLst>
          </p:cNvPr>
          <p:cNvSpPr txBox="1"/>
          <p:nvPr/>
        </p:nvSpPr>
        <p:spPr>
          <a:xfrm>
            <a:off x="8830575" y="2193715"/>
            <a:ext cx="1380743" cy="369332"/>
          </a:xfrm>
          <a:prstGeom prst="rect">
            <a:avLst/>
          </a:prstGeom>
          <a:noFill/>
        </p:spPr>
        <p:txBody>
          <a:bodyPr wrap="square" rtlCol="0">
            <a:spAutoFit/>
          </a:bodyPr>
          <a:lstStyle/>
          <a:p>
            <a:r>
              <a:rPr lang="en-US" dirty="0"/>
              <a:t>Unlikely</a:t>
            </a:r>
          </a:p>
        </p:txBody>
      </p:sp>
      <p:sp>
        <p:nvSpPr>
          <p:cNvPr id="3" name="Slide Number Placeholder 2">
            <a:extLst>
              <a:ext uri="{FF2B5EF4-FFF2-40B4-BE49-F238E27FC236}">
                <a16:creationId xmlns:a16="http://schemas.microsoft.com/office/drawing/2014/main" id="{98F65537-E28B-7CDE-C195-6C4DDEC85536}"/>
              </a:ext>
            </a:extLst>
          </p:cNvPr>
          <p:cNvSpPr>
            <a:spLocks noGrp="1"/>
          </p:cNvSpPr>
          <p:nvPr>
            <p:ph type="sldNum" sz="quarter" idx="10"/>
          </p:nvPr>
        </p:nvSpPr>
        <p:spPr/>
        <p:txBody>
          <a:bodyPr/>
          <a:lstStyle/>
          <a:p>
            <a:fld id="{57377063-1EB7-4E76-A2B1-6B0421298508}" type="slidenum">
              <a:rPr lang="en-US" smtClean="0"/>
              <a:t>13</a:t>
            </a:fld>
            <a:endParaRPr lang="en-US"/>
          </a:p>
        </p:txBody>
      </p:sp>
    </p:spTree>
    <p:extLst>
      <p:ext uri="{BB962C8B-B14F-4D97-AF65-F5344CB8AC3E}">
        <p14:creationId xmlns:p14="http://schemas.microsoft.com/office/powerpoint/2010/main" val="18602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499593"/>
            <a:ext cx="8789020" cy="452829"/>
          </a:xfrm>
        </p:spPr>
        <p:txBody>
          <a:bodyPr>
            <a:normAutofit fontScale="90000"/>
          </a:bodyPr>
          <a:lstStyle/>
          <a:p>
            <a:r>
              <a:rPr lang="en-US" sz="3100" dirty="0"/>
              <a:t>RQ3: What aspects of the COVID-19 pandemic are of greatest interest to high school students?    </a:t>
            </a: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p:txBody>
          <a:bodyPr/>
          <a:lstStyle/>
          <a:p>
            <a:pPr marL="0" marR="0">
              <a:lnSpc>
                <a:spcPct val="150000"/>
              </a:lnSpc>
              <a:spcBef>
                <a:spcPts val="0"/>
              </a:spcBef>
              <a:spcAft>
                <a:spcPts val="0"/>
              </a:spcAft>
              <a:tabLst>
                <a:tab pos="342900" algn="l"/>
              </a:tabLst>
            </a:pPr>
            <a:r>
              <a:rPr lang="en-GB" sz="1800" dirty="0">
                <a:effectLst/>
                <a:latin typeface="Times New Roman" panose="02020603050405020304" pitchFamily="18" charset="0"/>
                <a:ea typeface="Times New Roman" panose="02020603050405020304" pitchFamily="18" charset="0"/>
              </a:rPr>
              <a:t>“For each piece of information listed please select the response that best describes your interest in that information (Not interested at all; Slightly interested; Interested; Very interested)</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arenR"/>
            </a:pPr>
            <a:r>
              <a:rPr lang="en-GB" sz="1800" dirty="0">
                <a:effectLst/>
                <a:latin typeface="Times New Roman" panose="02020603050405020304" pitchFamily="18" charset="0"/>
                <a:ea typeface="Times New Roman" panose="02020603050405020304" pitchFamily="18" charset="0"/>
              </a:rPr>
              <a:t>How the virus spreads.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arenR"/>
            </a:pPr>
            <a:r>
              <a:rPr lang="en-GB" sz="1800" dirty="0">
                <a:effectLst/>
                <a:latin typeface="Times New Roman" panose="02020603050405020304" pitchFamily="18" charset="0"/>
                <a:ea typeface="Times New Roman" panose="02020603050405020304" pitchFamily="18" charset="0"/>
              </a:rPr>
              <a:t>Symptoms of the virus.”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Rasch Analysis</a:t>
            </a:r>
          </a:p>
        </p:txBody>
      </p:sp>
      <p:sp>
        <p:nvSpPr>
          <p:cNvPr id="4" name="Slide Number Placeholder 3">
            <a:extLst>
              <a:ext uri="{FF2B5EF4-FFF2-40B4-BE49-F238E27FC236}">
                <a16:creationId xmlns:a16="http://schemas.microsoft.com/office/drawing/2014/main" id="{841B9D2B-4907-29D8-2077-86F200FD993D}"/>
              </a:ext>
            </a:extLst>
          </p:cNvPr>
          <p:cNvSpPr>
            <a:spLocks noGrp="1"/>
          </p:cNvSpPr>
          <p:nvPr>
            <p:ph type="sldNum" sz="quarter" idx="10"/>
          </p:nvPr>
        </p:nvSpPr>
        <p:spPr/>
        <p:txBody>
          <a:bodyPr/>
          <a:lstStyle/>
          <a:p>
            <a:fld id="{57377063-1EB7-4E76-A2B1-6B0421298508}" type="slidenum">
              <a:rPr lang="en-US" smtClean="0"/>
              <a:t>14</a:t>
            </a:fld>
            <a:endParaRPr lang="en-US"/>
          </a:p>
        </p:txBody>
      </p:sp>
    </p:spTree>
    <p:extLst>
      <p:ext uri="{BB962C8B-B14F-4D97-AF65-F5344CB8AC3E}">
        <p14:creationId xmlns:p14="http://schemas.microsoft.com/office/powerpoint/2010/main" val="24490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499593"/>
            <a:ext cx="8789020" cy="452829"/>
          </a:xfrm>
        </p:spPr>
        <p:txBody>
          <a:bodyPr>
            <a:normAutofit fontScale="90000"/>
          </a:bodyPr>
          <a:lstStyle/>
          <a:p>
            <a:r>
              <a:rPr lang="en-US" sz="3100" dirty="0"/>
              <a:t>RQ3: Interest  </a:t>
            </a: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a:xfrm>
            <a:off x="2545842" y="2176040"/>
            <a:ext cx="7944668" cy="3811317"/>
          </a:xfrm>
        </p:spPr>
        <p:txBody>
          <a:bodyPr>
            <a:normAutofit/>
          </a:bodyPr>
          <a:lstStyle/>
          <a:p>
            <a:r>
              <a:rPr lang="en-US" sz="1900" dirty="0">
                <a:solidFill>
                  <a:schemeClr val="tx1"/>
                </a:solidFill>
                <a:latin typeface="+mn-lt"/>
              </a:rPr>
              <a:t>Least likely to be interested in:</a:t>
            </a:r>
          </a:p>
          <a:p>
            <a:r>
              <a:rPr lang="en-US" sz="1900" dirty="0">
                <a:solidFill>
                  <a:schemeClr val="tx1"/>
                </a:solidFill>
                <a:latin typeface="+mn-lt"/>
              </a:rPr>
              <a:t>     Structure of the virus (1.30)</a:t>
            </a:r>
          </a:p>
          <a:p>
            <a:r>
              <a:rPr lang="en-US" sz="1900" dirty="0">
                <a:solidFill>
                  <a:schemeClr val="tx1"/>
                </a:solidFill>
              </a:rPr>
              <a:t>    </a:t>
            </a:r>
            <a:r>
              <a:rPr lang="en-US" sz="1900" dirty="0">
                <a:solidFill>
                  <a:schemeClr val="tx1"/>
                </a:solidFill>
                <a:latin typeface="+mn-lt"/>
              </a:rPr>
              <a:t>Therapies for treating symptoms of the virus (0.74) </a:t>
            </a:r>
          </a:p>
          <a:p>
            <a:r>
              <a:rPr lang="en-US" sz="1900" dirty="0">
                <a:solidFill>
                  <a:schemeClr val="tx1"/>
                </a:solidFill>
                <a:latin typeface="+mn-lt"/>
              </a:rPr>
              <a:t>     How travel restrictions and quarantines slow the spread of the virus (0.64)</a:t>
            </a:r>
          </a:p>
          <a:p>
            <a:pPr marL="457200" indent="-457200">
              <a:buFont typeface="Arial" panose="020B0604020202020204" pitchFamily="34" charset="0"/>
              <a:buChar char="•"/>
            </a:pPr>
            <a:endParaRPr lang="en-US" sz="1700" dirty="0">
              <a:solidFill>
                <a:schemeClr val="tx1"/>
              </a:solidFill>
              <a:latin typeface="+mn-lt"/>
            </a:endParaRPr>
          </a:p>
          <a:p>
            <a:pPr marL="457200" indent="-457200">
              <a:buFont typeface="Arial" panose="020B0604020202020204" pitchFamily="34" charset="0"/>
              <a:buChar char="•"/>
            </a:pPr>
            <a:endParaRPr lang="en-US" sz="1700" dirty="0">
              <a:solidFill>
                <a:schemeClr val="tx1"/>
              </a:solidFill>
              <a:latin typeface="+mn-lt"/>
            </a:endParaRPr>
          </a:p>
          <a:p>
            <a:r>
              <a:rPr lang="en-US" sz="1700" dirty="0">
                <a:solidFill>
                  <a:schemeClr val="tx1"/>
                </a:solidFill>
                <a:latin typeface="+mn-lt"/>
              </a:rPr>
              <a:t>Most likely to be interested in:</a:t>
            </a:r>
          </a:p>
          <a:p>
            <a:r>
              <a:rPr lang="en-US" sz="1700" dirty="0">
                <a:solidFill>
                  <a:schemeClr val="tx1"/>
                </a:solidFill>
                <a:latin typeface="+mn-lt"/>
              </a:rPr>
              <a:t>     What to do if you think you have been exposed (-0.64) </a:t>
            </a:r>
          </a:p>
          <a:p>
            <a:r>
              <a:rPr lang="en-US" sz="1700" dirty="0">
                <a:solidFill>
                  <a:schemeClr val="tx1"/>
                </a:solidFill>
                <a:latin typeface="+mn-lt"/>
              </a:rPr>
              <a:t>     Symptoms of the virus (-0.75)</a:t>
            </a:r>
          </a:p>
          <a:p>
            <a:r>
              <a:rPr lang="en-US" sz="1700" dirty="0">
                <a:solidFill>
                  <a:schemeClr val="tx1"/>
                </a:solidFill>
                <a:latin typeface="+mn-lt"/>
              </a:rPr>
              <a:t>     How to protect yourself against the virus (-1.07)</a:t>
            </a:r>
          </a:p>
          <a:p>
            <a:pPr marL="457200"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BE342E9-832B-E504-0B44-15A57352C93D}"/>
              </a:ext>
            </a:extLst>
          </p:cNvPr>
          <p:cNvSpPr>
            <a:spLocks noGrp="1"/>
          </p:cNvSpPr>
          <p:nvPr>
            <p:ph type="sldNum" sz="quarter" idx="10"/>
          </p:nvPr>
        </p:nvSpPr>
        <p:spPr/>
        <p:txBody>
          <a:bodyPr/>
          <a:lstStyle/>
          <a:p>
            <a:fld id="{57377063-1EB7-4E76-A2B1-6B0421298508}" type="slidenum">
              <a:rPr lang="en-US" smtClean="0"/>
              <a:t>15</a:t>
            </a:fld>
            <a:endParaRPr lang="en-US"/>
          </a:p>
        </p:txBody>
      </p:sp>
      <p:cxnSp>
        <p:nvCxnSpPr>
          <p:cNvPr id="5" name="Straight Arrow Connector 4">
            <a:extLst>
              <a:ext uri="{FF2B5EF4-FFF2-40B4-BE49-F238E27FC236}">
                <a16:creationId xmlns:a16="http://schemas.microsoft.com/office/drawing/2014/main" id="{E54A1D13-12B0-50B7-E5DE-9012B82D8A5D}"/>
              </a:ext>
            </a:extLst>
          </p:cNvPr>
          <p:cNvCxnSpPr/>
          <p:nvPr/>
        </p:nvCxnSpPr>
        <p:spPr>
          <a:xfrm>
            <a:off x="822960" y="2342671"/>
            <a:ext cx="0" cy="3761404"/>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2DEC9B1-4A67-3264-6D75-71DE82F47ED9}"/>
              </a:ext>
            </a:extLst>
          </p:cNvPr>
          <p:cNvSpPr txBox="1"/>
          <p:nvPr/>
        </p:nvSpPr>
        <p:spPr>
          <a:xfrm>
            <a:off x="987552" y="2299023"/>
            <a:ext cx="1380743" cy="369332"/>
          </a:xfrm>
          <a:prstGeom prst="rect">
            <a:avLst/>
          </a:prstGeom>
          <a:noFill/>
        </p:spPr>
        <p:txBody>
          <a:bodyPr wrap="square" rtlCol="0">
            <a:spAutoFit/>
          </a:bodyPr>
          <a:lstStyle/>
          <a:p>
            <a:r>
              <a:rPr lang="en-US" dirty="0"/>
              <a:t>Unlikely</a:t>
            </a:r>
          </a:p>
        </p:txBody>
      </p:sp>
      <p:sp>
        <p:nvSpPr>
          <p:cNvPr id="7" name="TextBox 6">
            <a:extLst>
              <a:ext uri="{FF2B5EF4-FFF2-40B4-BE49-F238E27FC236}">
                <a16:creationId xmlns:a16="http://schemas.microsoft.com/office/drawing/2014/main" id="{6CC66CF1-D3A3-A7FC-02B0-84178B736DB4}"/>
              </a:ext>
            </a:extLst>
          </p:cNvPr>
          <p:cNvSpPr txBox="1"/>
          <p:nvPr/>
        </p:nvSpPr>
        <p:spPr>
          <a:xfrm>
            <a:off x="994030" y="5739146"/>
            <a:ext cx="1380743" cy="369332"/>
          </a:xfrm>
          <a:prstGeom prst="rect">
            <a:avLst/>
          </a:prstGeom>
          <a:noFill/>
        </p:spPr>
        <p:txBody>
          <a:bodyPr wrap="square" rtlCol="0">
            <a:spAutoFit/>
          </a:bodyPr>
          <a:lstStyle/>
          <a:p>
            <a:r>
              <a:rPr lang="en-US" dirty="0"/>
              <a:t>Likely</a:t>
            </a:r>
          </a:p>
        </p:txBody>
      </p:sp>
      <p:cxnSp>
        <p:nvCxnSpPr>
          <p:cNvPr id="8" name="Straight Arrow Connector 7">
            <a:extLst>
              <a:ext uri="{FF2B5EF4-FFF2-40B4-BE49-F238E27FC236}">
                <a16:creationId xmlns:a16="http://schemas.microsoft.com/office/drawing/2014/main" id="{073A7C3B-8B28-9D7E-F174-90DE75D53C4E}"/>
              </a:ext>
            </a:extLst>
          </p:cNvPr>
          <p:cNvCxnSpPr>
            <a:cxnSpLocks/>
          </p:cNvCxnSpPr>
          <p:nvPr/>
        </p:nvCxnSpPr>
        <p:spPr>
          <a:xfrm flipH="1" flipV="1">
            <a:off x="913510" y="2674893"/>
            <a:ext cx="1719962" cy="33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6E3A8943-E068-E87A-E5BA-7CCF8527276E}"/>
              </a:ext>
            </a:extLst>
          </p:cNvPr>
          <p:cNvCxnSpPr>
            <a:cxnSpLocks/>
          </p:cNvCxnSpPr>
          <p:nvPr/>
        </p:nvCxnSpPr>
        <p:spPr>
          <a:xfrm flipH="1" flipV="1">
            <a:off x="913510" y="5110983"/>
            <a:ext cx="1736989" cy="186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D1FBB6B-0722-F72E-24A5-9DC644C6140E}"/>
              </a:ext>
            </a:extLst>
          </p:cNvPr>
          <p:cNvCxnSpPr>
            <a:cxnSpLocks/>
          </p:cNvCxnSpPr>
          <p:nvPr/>
        </p:nvCxnSpPr>
        <p:spPr>
          <a:xfrm flipH="1">
            <a:off x="883254" y="5683214"/>
            <a:ext cx="17672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A1E3A22-1CA4-6A7E-2A36-E615D581828D}"/>
              </a:ext>
            </a:extLst>
          </p:cNvPr>
          <p:cNvSpPr txBox="1"/>
          <p:nvPr/>
        </p:nvSpPr>
        <p:spPr>
          <a:xfrm>
            <a:off x="430725" y="4059730"/>
            <a:ext cx="301686" cy="369332"/>
          </a:xfrm>
          <a:prstGeom prst="rect">
            <a:avLst/>
          </a:prstGeom>
          <a:noFill/>
        </p:spPr>
        <p:txBody>
          <a:bodyPr wrap="none" rtlCol="0">
            <a:spAutoFit/>
          </a:bodyPr>
          <a:lstStyle/>
          <a:p>
            <a:r>
              <a:rPr lang="en-US" dirty="0"/>
              <a:t>0</a:t>
            </a:r>
          </a:p>
        </p:txBody>
      </p:sp>
      <p:cxnSp>
        <p:nvCxnSpPr>
          <p:cNvPr id="14" name="Straight Arrow Connector 13">
            <a:extLst>
              <a:ext uri="{FF2B5EF4-FFF2-40B4-BE49-F238E27FC236}">
                <a16:creationId xmlns:a16="http://schemas.microsoft.com/office/drawing/2014/main" id="{F185E3C9-BFF1-D1A6-24FB-FC26B839C465}"/>
              </a:ext>
            </a:extLst>
          </p:cNvPr>
          <p:cNvCxnSpPr>
            <a:cxnSpLocks/>
          </p:cNvCxnSpPr>
          <p:nvPr/>
        </p:nvCxnSpPr>
        <p:spPr>
          <a:xfrm flipH="1" flipV="1">
            <a:off x="987552" y="3074075"/>
            <a:ext cx="1719962" cy="33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E9668D1-BCC1-3438-6A90-BC6B50531E33}"/>
              </a:ext>
            </a:extLst>
          </p:cNvPr>
          <p:cNvCxnSpPr>
            <a:cxnSpLocks/>
          </p:cNvCxnSpPr>
          <p:nvPr/>
        </p:nvCxnSpPr>
        <p:spPr>
          <a:xfrm flipH="1" flipV="1">
            <a:off x="913510" y="3186628"/>
            <a:ext cx="1756537" cy="314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D2EF91F-B6BE-FC04-865F-AD9114076B63}"/>
              </a:ext>
            </a:extLst>
          </p:cNvPr>
          <p:cNvCxnSpPr>
            <a:cxnSpLocks/>
          </p:cNvCxnSpPr>
          <p:nvPr/>
        </p:nvCxnSpPr>
        <p:spPr>
          <a:xfrm flipH="1">
            <a:off x="906716" y="4963501"/>
            <a:ext cx="1719962" cy="18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915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60F2-AD13-1AED-35D6-7D2F9A172994}"/>
              </a:ext>
            </a:extLst>
          </p:cNvPr>
          <p:cNvSpPr>
            <a:spLocks noGrp="1"/>
          </p:cNvSpPr>
          <p:nvPr>
            <p:ph type="title"/>
          </p:nvPr>
        </p:nvSpPr>
        <p:spPr/>
        <p:txBody>
          <a:bodyPr>
            <a:normAutofit fontScale="90000"/>
          </a:bodyPr>
          <a:lstStyle/>
          <a:p>
            <a:r>
              <a:rPr lang="en-US" dirty="0"/>
              <a:t>Takeaways:</a:t>
            </a:r>
          </a:p>
        </p:txBody>
      </p:sp>
      <p:sp>
        <p:nvSpPr>
          <p:cNvPr id="3" name="Content Placeholder 2">
            <a:extLst>
              <a:ext uri="{FF2B5EF4-FFF2-40B4-BE49-F238E27FC236}">
                <a16:creationId xmlns:a16="http://schemas.microsoft.com/office/drawing/2014/main" id="{368F16E5-B3DA-9750-1745-AD17E98150EB}"/>
              </a:ext>
            </a:extLst>
          </p:cNvPr>
          <p:cNvSpPr>
            <a:spLocks noGrp="1"/>
          </p:cNvSpPr>
          <p:nvPr>
            <p:ph idx="1"/>
          </p:nvPr>
        </p:nvSpPr>
        <p:spPr/>
        <p:txBody>
          <a:bodyPr/>
          <a:lstStyle/>
          <a:p>
            <a:pPr marL="514350" indent="-514350">
              <a:buAutoNum type="arabicParenR"/>
            </a:pPr>
            <a:r>
              <a:rPr lang="en-US" dirty="0"/>
              <a:t>Not all topics are equally interesting to students</a:t>
            </a:r>
          </a:p>
          <a:p>
            <a:pPr marL="514350" indent="-514350">
              <a:buAutoNum type="arabicParenR"/>
            </a:pPr>
            <a:r>
              <a:rPr lang="en-US" dirty="0"/>
              <a:t>Aspects of the pandemic we often think of as “science content” tend to be less interesting to students</a:t>
            </a:r>
          </a:p>
          <a:p>
            <a:pPr marL="514350" indent="-514350">
              <a:buFont typeface="Arial" panose="020B0604020202020204" pitchFamily="34" charset="0"/>
              <a:buAutoNum type="arabicParenR"/>
            </a:pPr>
            <a:r>
              <a:rPr lang="en-US" dirty="0"/>
              <a:t>We should capture interest through personal relevance before diving into the technical aspects of pandemic</a:t>
            </a:r>
          </a:p>
          <a:p>
            <a:pPr marL="514350" indent="-514350">
              <a:buAutoNum type="arabicParenR"/>
            </a:pPr>
            <a:endParaRPr lang="en-US" dirty="0"/>
          </a:p>
          <a:p>
            <a:pPr marL="514350" indent="-514350">
              <a:buAutoNum type="arabicParenR"/>
            </a:pPr>
            <a:endParaRPr lang="en-US" dirty="0"/>
          </a:p>
          <a:p>
            <a:endParaRPr lang="en-US" dirty="0"/>
          </a:p>
        </p:txBody>
      </p:sp>
      <p:sp>
        <p:nvSpPr>
          <p:cNvPr id="4" name="Slide Number Placeholder 3">
            <a:extLst>
              <a:ext uri="{FF2B5EF4-FFF2-40B4-BE49-F238E27FC236}">
                <a16:creationId xmlns:a16="http://schemas.microsoft.com/office/drawing/2014/main" id="{8F066A39-2B45-577A-433A-F486FB98E574}"/>
              </a:ext>
            </a:extLst>
          </p:cNvPr>
          <p:cNvSpPr>
            <a:spLocks noGrp="1"/>
          </p:cNvSpPr>
          <p:nvPr>
            <p:ph type="sldNum" sz="quarter" idx="10"/>
          </p:nvPr>
        </p:nvSpPr>
        <p:spPr/>
        <p:txBody>
          <a:bodyPr/>
          <a:lstStyle/>
          <a:p>
            <a:fld id="{57377063-1EB7-4E76-A2B1-6B0421298508}" type="slidenum">
              <a:rPr lang="en-US" smtClean="0"/>
              <a:t>16</a:t>
            </a:fld>
            <a:endParaRPr lang="en-US"/>
          </a:p>
        </p:txBody>
      </p:sp>
    </p:spTree>
    <p:extLst>
      <p:ext uri="{BB962C8B-B14F-4D97-AF65-F5344CB8AC3E}">
        <p14:creationId xmlns:p14="http://schemas.microsoft.com/office/powerpoint/2010/main" val="357542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603110"/>
            <a:ext cx="8789020" cy="452829"/>
          </a:xfrm>
        </p:spPr>
        <p:txBody>
          <a:bodyPr>
            <a:normAutofit fontScale="90000"/>
          </a:bodyPr>
          <a:lstStyle/>
          <a:p>
            <a:r>
              <a:rPr lang="en-US" sz="3100" dirty="0"/>
              <a:t>RQ4: In what ways are interest, the ways information is obtained, and information evaluation related to one another in the context of the COVID-19 pandemic?  </a:t>
            </a: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a:xfrm>
            <a:off x="1701490" y="2441275"/>
            <a:ext cx="8789020" cy="3546082"/>
          </a:xfrm>
        </p:spPr>
        <p:txBody>
          <a:bodyPr>
            <a:normAutofit fontScale="77500" lnSpcReduction="20000"/>
          </a:bodyPr>
          <a:lstStyle/>
          <a:p>
            <a:r>
              <a:rPr lang="en-US" dirty="0"/>
              <a:t>Correlation matrix of interest and information evaluation behaviors</a:t>
            </a:r>
          </a:p>
          <a:p>
            <a:endParaRPr lang="en-US" dirty="0"/>
          </a:p>
          <a:p>
            <a:r>
              <a:rPr lang="en-US" dirty="0"/>
              <a:t>2-way MANOVA model exploring differences between format/source clusters and interest/information behaviors</a:t>
            </a:r>
          </a:p>
          <a:p>
            <a:endParaRPr lang="en-US" dirty="0"/>
          </a:p>
          <a:p>
            <a:r>
              <a:rPr lang="en-US" dirty="0"/>
              <a:t>Univariate ANOVA omnibus test for differences in information strategies and level of interest across source and format clusters</a:t>
            </a:r>
          </a:p>
          <a:p>
            <a:endParaRPr lang="en-US" dirty="0"/>
          </a:p>
          <a:p>
            <a:r>
              <a:rPr lang="en-US" dirty="0"/>
              <a:t>Tukey-Kramer post-hoc tests to identify differences between clusters</a:t>
            </a:r>
          </a:p>
        </p:txBody>
      </p:sp>
      <p:sp>
        <p:nvSpPr>
          <p:cNvPr id="4" name="Slide Number Placeholder 3">
            <a:extLst>
              <a:ext uri="{FF2B5EF4-FFF2-40B4-BE49-F238E27FC236}">
                <a16:creationId xmlns:a16="http://schemas.microsoft.com/office/drawing/2014/main" id="{65A3B18D-2D58-F487-341D-49D8128322A8}"/>
              </a:ext>
            </a:extLst>
          </p:cNvPr>
          <p:cNvSpPr>
            <a:spLocks noGrp="1"/>
          </p:cNvSpPr>
          <p:nvPr>
            <p:ph type="sldNum" sz="quarter" idx="10"/>
          </p:nvPr>
        </p:nvSpPr>
        <p:spPr/>
        <p:txBody>
          <a:bodyPr/>
          <a:lstStyle/>
          <a:p>
            <a:fld id="{57377063-1EB7-4E76-A2B1-6B0421298508}" type="slidenum">
              <a:rPr lang="en-US" smtClean="0"/>
              <a:t>17</a:t>
            </a:fld>
            <a:endParaRPr lang="en-US"/>
          </a:p>
        </p:txBody>
      </p:sp>
    </p:spTree>
    <p:extLst>
      <p:ext uri="{BB962C8B-B14F-4D97-AF65-F5344CB8AC3E}">
        <p14:creationId xmlns:p14="http://schemas.microsoft.com/office/powerpoint/2010/main" val="9323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603110"/>
            <a:ext cx="8789020" cy="452829"/>
          </a:xfrm>
        </p:spPr>
        <p:txBody>
          <a:bodyPr>
            <a:normAutofit fontScale="90000"/>
          </a:bodyPr>
          <a:lstStyle/>
          <a:p>
            <a:r>
              <a:rPr lang="en-US" sz="3100" dirty="0"/>
              <a:t>RQ4: Relation between variables</a:t>
            </a: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a:xfrm>
            <a:off x="1701490" y="2441275"/>
            <a:ext cx="8789020" cy="3546082"/>
          </a:xfrm>
        </p:spPr>
        <p:txBody>
          <a:bodyPr>
            <a:noAutofit/>
          </a:bodyPr>
          <a:lstStyle/>
          <a:p>
            <a:pPr marL="514350" indent="-514350">
              <a:lnSpc>
                <a:spcPct val="120000"/>
              </a:lnSpc>
              <a:buAutoNum type="arabicParenR"/>
            </a:pPr>
            <a:r>
              <a:rPr lang="en-US" sz="1600" dirty="0"/>
              <a:t>Relationship between interest and information seeking (r = 0.362, p &lt; 0.01), and interest and reliance on trusted sources (r = 0.218, p &lt; 0.01).</a:t>
            </a:r>
          </a:p>
          <a:p>
            <a:pPr marL="514350" indent="-514350">
              <a:lnSpc>
                <a:spcPct val="120000"/>
              </a:lnSpc>
              <a:buAutoNum type="arabicParenR"/>
            </a:pPr>
            <a:r>
              <a:rPr lang="en-US" sz="1600" dirty="0"/>
              <a:t>No relationship between interest and use of heuristic processes</a:t>
            </a:r>
          </a:p>
          <a:p>
            <a:pPr marL="514350" indent="-514350">
              <a:lnSpc>
                <a:spcPct val="120000"/>
              </a:lnSpc>
              <a:buAutoNum type="arabicParenR"/>
            </a:pPr>
            <a:r>
              <a:rPr lang="en-US" sz="1600" dirty="0"/>
              <a:t>Significant differences in interest and information behaviors among source clusters</a:t>
            </a:r>
            <a:r>
              <a:rPr lang="pt-BR" sz="1600" dirty="0"/>
              <a:t>(Wilk’s Lambda = 0.848, F</a:t>
            </a:r>
            <a:r>
              <a:rPr lang="pt-BR" sz="1600" baseline="-25000" dirty="0"/>
              <a:t>12,497.7</a:t>
            </a:r>
            <a:r>
              <a:rPr lang="pt-BR" sz="1600" dirty="0"/>
              <a:t> = 2.68, p = 0.002, </a:t>
            </a:r>
            <a:r>
              <a:rPr lang="pt-BR" sz="1600" dirty="0">
                <a:latin typeface="Symbol" panose="05050102010706020507" pitchFamily="18" charset="2"/>
              </a:rPr>
              <a:t>h</a:t>
            </a:r>
            <a:r>
              <a:rPr lang="pt-BR" sz="1600" baseline="30000" dirty="0"/>
              <a:t>2</a:t>
            </a:r>
            <a:r>
              <a:rPr lang="pt-BR" sz="1600" dirty="0"/>
              <a:t>partial = 0.054) but</a:t>
            </a:r>
            <a:r>
              <a:rPr lang="en-US" sz="1600" dirty="0"/>
              <a:t> not formats, or the interaction between formats and sources</a:t>
            </a:r>
          </a:p>
          <a:p>
            <a:pPr marL="514350" indent="-514350">
              <a:lnSpc>
                <a:spcPct val="120000"/>
              </a:lnSpc>
              <a:buAutoNum type="arabicParenR"/>
            </a:pPr>
            <a:r>
              <a:rPr lang="en-US" sz="1600" i="1" dirty="0"/>
              <a:t>Diverse sources </a:t>
            </a:r>
            <a:r>
              <a:rPr lang="en-US" sz="1600" dirty="0"/>
              <a:t>and </a:t>
            </a:r>
            <a:r>
              <a:rPr lang="en-US" sz="1600" i="1" dirty="0"/>
              <a:t>authorities</a:t>
            </a:r>
            <a:r>
              <a:rPr lang="en-US" sz="1600" dirty="0"/>
              <a:t> clusters exhibited significantly higher levels of information seeking behaviors compared to </a:t>
            </a:r>
            <a:r>
              <a:rPr lang="en-US" sz="1600" i="1" dirty="0"/>
              <a:t>low information </a:t>
            </a:r>
            <a:r>
              <a:rPr lang="en-US" sz="1600" dirty="0"/>
              <a:t>and </a:t>
            </a:r>
            <a:r>
              <a:rPr lang="en-US" sz="1600" i="1" dirty="0"/>
              <a:t>personal relationship</a:t>
            </a:r>
            <a:r>
              <a:rPr lang="en-US" sz="1600" dirty="0"/>
              <a:t> clusters</a:t>
            </a:r>
          </a:p>
          <a:p>
            <a:pPr marL="514350" indent="-514350">
              <a:lnSpc>
                <a:spcPct val="120000"/>
              </a:lnSpc>
              <a:buAutoNum type="arabicParenR"/>
            </a:pPr>
            <a:r>
              <a:rPr lang="en-US" sz="1600" i="1" dirty="0"/>
              <a:t>Diverse sources </a:t>
            </a:r>
            <a:r>
              <a:rPr lang="en-US" sz="1600" dirty="0"/>
              <a:t>and </a:t>
            </a:r>
            <a:r>
              <a:rPr lang="en-US" sz="1600" i="1" dirty="0"/>
              <a:t>authorities</a:t>
            </a:r>
            <a:r>
              <a:rPr lang="en-US" sz="1600" dirty="0"/>
              <a:t> clusters exhibited significantly higher levels of interest compared to </a:t>
            </a:r>
            <a:r>
              <a:rPr lang="en-US" sz="1600" i="1" dirty="0"/>
              <a:t>low information </a:t>
            </a:r>
            <a:r>
              <a:rPr lang="en-US" sz="1600" dirty="0"/>
              <a:t>clusters.</a:t>
            </a:r>
          </a:p>
        </p:txBody>
      </p:sp>
      <p:sp>
        <p:nvSpPr>
          <p:cNvPr id="4" name="Slide Number Placeholder 3">
            <a:extLst>
              <a:ext uri="{FF2B5EF4-FFF2-40B4-BE49-F238E27FC236}">
                <a16:creationId xmlns:a16="http://schemas.microsoft.com/office/drawing/2014/main" id="{1B378F81-3399-A6CD-0420-4A5EB6B0BB96}"/>
              </a:ext>
            </a:extLst>
          </p:cNvPr>
          <p:cNvSpPr>
            <a:spLocks noGrp="1"/>
          </p:cNvSpPr>
          <p:nvPr>
            <p:ph type="sldNum" sz="quarter" idx="10"/>
          </p:nvPr>
        </p:nvSpPr>
        <p:spPr/>
        <p:txBody>
          <a:bodyPr/>
          <a:lstStyle/>
          <a:p>
            <a:fld id="{57377063-1EB7-4E76-A2B1-6B0421298508}" type="slidenum">
              <a:rPr lang="en-US" smtClean="0"/>
              <a:t>18</a:t>
            </a:fld>
            <a:endParaRPr lang="en-US"/>
          </a:p>
        </p:txBody>
      </p:sp>
    </p:spTree>
    <p:extLst>
      <p:ext uri="{BB962C8B-B14F-4D97-AF65-F5344CB8AC3E}">
        <p14:creationId xmlns:p14="http://schemas.microsoft.com/office/powerpoint/2010/main" val="40798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6F2-7D4E-F93F-D5F6-3ACBD1A3823C}"/>
              </a:ext>
            </a:extLst>
          </p:cNvPr>
          <p:cNvSpPr>
            <a:spLocks noGrp="1"/>
          </p:cNvSpPr>
          <p:nvPr>
            <p:ph type="title"/>
          </p:nvPr>
        </p:nvSpPr>
        <p:spPr/>
        <p:txBody>
          <a:bodyPr>
            <a:normAutofit fontScale="90000"/>
          </a:bodyPr>
          <a:lstStyle/>
          <a:p>
            <a:r>
              <a:rPr lang="en-US" dirty="0"/>
              <a:t>Takeaways</a:t>
            </a:r>
          </a:p>
        </p:txBody>
      </p:sp>
      <p:sp>
        <p:nvSpPr>
          <p:cNvPr id="3" name="Content Placeholder 2">
            <a:extLst>
              <a:ext uri="{FF2B5EF4-FFF2-40B4-BE49-F238E27FC236}">
                <a16:creationId xmlns:a16="http://schemas.microsoft.com/office/drawing/2014/main" id="{DD1DC542-0733-5872-C741-F8E6B664BA45}"/>
              </a:ext>
            </a:extLst>
          </p:cNvPr>
          <p:cNvSpPr>
            <a:spLocks noGrp="1"/>
          </p:cNvSpPr>
          <p:nvPr>
            <p:ph idx="1"/>
          </p:nvPr>
        </p:nvSpPr>
        <p:spPr>
          <a:xfrm>
            <a:off x="1701490" y="2176040"/>
            <a:ext cx="9271310" cy="3811317"/>
          </a:xfrm>
        </p:spPr>
        <p:txBody>
          <a:bodyPr>
            <a:normAutofit fontScale="92500"/>
          </a:bodyPr>
          <a:lstStyle/>
          <a:p>
            <a:pPr marL="514350" indent="-514350">
              <a:buFont typeface="Arial" panose="020B0604020202020204" pitchFamily="34" charset="0"/>
              <a:buAutoNum type="arabicParenR"/>
            </a:pPr>
            <a:r>
              <a:rPr lang="en-US" dirty="0"/>
              <a:t>Many information literacy skills may be domain-general, but whether they are used is heavily influenced by context</a:t>
            </a:r>
          </a:p>
          <a:p>
            <a:pPr marL="514350" indent="-514350">
              <a:buFont typeface="Arial" panose="020B0604020202020204" pitchFamily="34" charset="0"/>
              <a:buAutoNum type="arabicParenR"/>
            </a:pPr>
            <a:r>
              <a:rPr lang="en-US" dirty="0"/>
              <a:t>People with higher levels of interest seem to also use more reliable information behaviors and seek more reliable sources</a:t>
            </a:r>
          </a:p>
          <a:p>
            <a:pPr marL="514350" indent="-514350">
              <a:buAutoNum type="arabicParenR"/>
            </a:pPr>
            <a:r>
              <a:rPr lang="en-US" dirty="0"/>
              <a:t>Interest and information behaviors are related to </a:t>
            </a:r>
            <a:r>
              <a:rPr lang="en-US" i="1" dirty="0"/>
              <a:t>who </a:t>
            </a:r>
            <a:r>
              <a:rPr lang="en-US" dirty="0"/>
              <a:t>students seek information from, but not </a:t>
            </a:r>
            <a:r>
              <a:rPr lang="en-US" i="1" dirty="0"/>
              <a:t>how </a:t>
            </a:r>
            <a:r>
              <a:rPr lang="en-US" dirty="0"/>
              <a:t>they seek it</a:t>
            </a:r>
          </a:p>
          <a:p>
            <a:pPr marL="514350" indent="-514350">
              <a:buFont typeface="Arial" panose="020B0604020202020204" pitchFamily="34" charset="0"/>
              <a:buAutoNum type="arabicParenR"/>
            </a:pPr>
            <a:r>
              <a:rPr lang="en-US" dirty="0"/>
              <a:t>Information literacy interventions may be particularly helpful if they are designed to foster interest in the topic</a:t>
            </a:r>
          </a:p>
          <a:p>
            <a:pPr marL="514350" indent="-514350">
              <a:buAutoNum type="arabicParenR"/>
            </a:pPr>
            <a:endParaRPr lang="en-US" dirty="0"/>
          </a:p>
          <a:p>
            <a:pPr marL="514350" indent="-514350">
              <a:buAutoNum type="arabicParenR"/>
            </a:pPr>
            <a:endParaRPr lang="en-US" dirty="0"/>
          </a:p>
        </p:txBody>
      </p:sp>
      <p:sp>
        <p:nvSpPr>
          <p:cNvPr id="4" name="Slide Number Placeholder 3">
            <a:extLst>
              <a:ext uri="{FF2B5EF4-FFF2-40B4-BE49-F238E27FC236}">
                <a16:creationId xmlns:a16="http://schemas.microsoft.com/office/drawing/2014/main" id="{CCAB1EFA-CD09-DF86-B8CF-CFB76257FA65}"/>
              </a:ext>
            </a:extLst>
          </p:cNvPr>
          <p:cNvSpPr>
            <a:spLocks noGrp="1"/>
          </p:cNvSpPr>
          <p:nvPr>
            <p:ph type="sldNum" sz="quarter" idx="10"/>
          </p:nvPr>
        </p:nvSpPr>
        <p:spPr/>
        <p:txBody>
          <a:bodyPr/>
          <a:lstStyle/>
          <a:p>
            <a:fld id="{57377063-1EB7-4E76-A2B1-6B0421298508}" type="slidenum">
              <a:rPr lang="en-US" smtClean="0"/>
              <a:t>19</a:t>
            </a:fld>
            <a:endParaRPr lang="en-US"/>
          </a:p>
        </p:txBody>
      </p:sp>
    </p:spTree>
    <p:extLst>
      <p:ext uri="{BB962C8B-B14F-4D97-AF65-F5344CB8AC3E}">
        <p14:creationId xmlns:p14="http://schemas.microsoft.com/office/powerpoint/2010/main" val="35270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0BD375-F48C-F26B-B0D2-300E93511641}"/>
              </a:ext>
            </a:extLst>
          </p:cNvPr>
          <p:cNvSpPr>
            <a:spLocks noGrp="1"/>
          </p:cNvSpPr>
          <p:nvPr>
            <p:ph type="title"/>
          </p:nvPr>
        </p:nvSpPr>
        <p:spPr/>
        <p:txBody>
          <a:bodyPr anchor="ctr">
            <a:noAutofit/>
          </a:bodyPr>
          <a:lstStyle/>
          <a:p>
            <a:r>
              <a:rPr lang="en-US" sz="3600" dirty="0"/>
              <a:t>COVID-19: An Infodemic</a:t>
            </a:r>
          </a:p>
        </p:txBody>
      </p:sp>
      <p:sp>
        <p:nvSpPr>
          <p:cNvPr id="15" name="Content Placeholder 2">
            <a:extLst>
              <a:ext uri="{FF2B5EF4-FFF2-40B4-BE49-F238E27FC236}">
                <a16:creationId xmlns:a16="http://schemas.microsoft.com/office/drawing/2014/main" id="{7BAB070E-63B8-A70E-D629-20071A3228E3}"/>
              </a:ext>
            </a:extLst>
          </p:cNvPr>
          <p:cNvSpPr>
            <a:spLocks noGrp="1"/>
          </p:cNvSpPr>
          <p:nvPr>
            <p:ph idx="1"/>
          </p:nvPr>
        </p:nvSpPr>
        <p:spPr>
          <a:xfrm>
            <a:off x="1701490" y="2176040"/>
            <a:ext cx="7579113" cy="3811317"/>
          </a:xfrm>
        </p:spPr>
        <p:txBody>
          <a:bodyPr>
            <a:normAutofit lnSpcReduction="10000"/>
          </a:bodyPr>
          <a:lstStyle/>
          <a:p>
            <a:r>
              <a:rPr lang="en-US" dirty="0"/>
              <a:t>An overabundance of information of varying quality</a:t>
            </a:r>
            <a:r>
              <a:rPr lang="en-US" baseline="30000" dirty="0"/>
              <a:t>1 </a:t>
            </a:r>
          </a:p>
          <a:p>
            <a:r>
              <a:rPr lang="en-US" dirty="0"/>
              <a:t>(Mis/Dis)information everywhere!</a:t>
            </a:r>
          </a:p>
          <a:p>
            <a:r>
              <a:rPr lang="en-US" dirty="0"/>
              <a:t>Impossible to evaluate as a topic-expert</a:t>
            </a:r>
          </a:p>
          <a:p>
            <a:r>
              <a:rPr lang="en-US" dirty="0"/>
              <a:t>Navigating science as “competent outsiders”</a:t>
            </a:r>
            <a:r>
              <a:rPr lang="en-US" baseline="30000" dirty="0"/>
              <a:t> 2</a:t>
            </a:r>
            <a:endParaRPr lang="en-US" dirty="0"/>
          </a:p>
          <a:p>
            <a:pPr marL="457200" indent="-457200">
              <a:buFont typeface="Arial" panose="020B0604020202020204" pitchFamily="34" charset="0"/>
              <a:buChar char="•"/>
            </a:pPr>
            <a:r>
              <a:rPr lang="en-US" dirty="0"/>
              <a:t>Leverage accessible and reliable epistemic practices (e.g., identifying bias, comparing claims to scientific consensus, identifying appropriate experts) </a:t>
            </a:r>
            <a:r>
              <a:rPr lang="en-US" baseline="30000" dirty="0"/>
              <a:t>3</a:t>
            </a:r>
            <a:endParaRPr lang="en-US" dirty="0"/>
          </a:p>
        </p:txBody>
      </p:sp>
      <p:pic>
        <p:nvPicPr>
          <p:cNvPr id="3" name="Graphic 2" descr="Dizzy face outline with solid fill">
            <a:extLst>
              <a:ext uri="{FF2B5EF4-FFF2-40B4-BE49-F238E27FC236}">
                <a16:creationId xmlns:a16="http://schemas.microsoft.com/office/drawing/2014/main" id="{48E05294-B688-EE3A-ADB0-0BB68D78E4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0135" y="1665621"/>
            <a:ext cx="1493520" cy="1493520"/>
          </a:xfrm>
          <a:prstGeom prst="rect">
            <a:avLst/>
          </a:prstGeom>
        </p:spPr>
      </p:pic>
      <p:pic>
        <p:nvPicPr>
          <p:cNvPr id="9" name="Graphic 8" descr="Megaphone1 with solid fill">
            <a:extLst>
              <a:ext uri="{FF2B5EF4-FFF2-40B4-BE49-F238E27FC236}">
                <a16:creationId xmlns:a16="http://schemas.microsoft.com/office/drawing/2014/main" id="{510BE861-205B-8104-4BC4-0D533753BD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34654">
            <a:off x="8593534" y="1323666"/>
            <a:ext cx="1136740" cy="1136740"/>
          </a:xfrm>
          <a:prstGeom prst="rect">
            <a:avLst/>
          </a:prstGeom>
        </p:spPr>
      </p:pic>
      <p:pic>
        <p:nvPicPr>
          <p:cNvPr id="10" name="Graphic 9" descr="Megaphone1 with solid fill">
            <a:extLst>
              <a:ext uri="{FF2B5EF4-FFF2-40B4-BE49-F238E27FC236}">
                <a16:creationId xmlns:a16="http://schemas.microsoft.com/office/drawing/2014/main" id="{1262A02F-7340-9834-7BB9-340986BF74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50841">
            <a:off x="8593535" y="2217391"/>
            <a:ext cx="1136740" cy="1136740"/>
          </a:xfrm>
          <a:prstGeom prst="rect">
            <a:avLst/>
          </a:prstGeom>
        </p:spPr>
      </p:pic>
      <p:pic>
        <p:nvPicPr>
          <p:cNvPr id="11" name="Graphic 10" descr="Megaphone1 with solid fill">
            <a:extLst>
              <a:ext uri="{FF2B5EF4-FFF2-40B4-BE49-F238E27FC236}">
                <a16:creationId xmlns:a16="http://schemas.microsoft.com/office/drawing/2014/main" id="{83C3E207-7502-EE6C-20CE-3DAFACC3AF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434083">
            <a:off x="9659714" y="643542"/>
            <a:ext cx="1136740" cy="1136740"/>
          </a:xfrm>
          <a:prstGeom prst="rect">
            <a:avLst/>
          </a:prstGeom>
        </p:spPr>
      </p:pic>
      <p:pic>
        <p:nvPicPr>
          <p:cNvPr id="12" name="Graphic 11" descr="Megaphone1 with solid fill">
            <a:extLst>
              <a:ext uri="{FF2B5EF4-FFF2-40B4-BE49-F238E27FC236}">
                <a16:creationId xmlns:a16="http://schemas.microsoft.com/office/drawing/2014/main" id="{C0BE8F2C-D557-1860-A89D-0ADDB9396B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795404" y="1323666"/>
            <a:ext cx="1136740" cy="1136740"/>
          </a:xfrm>
          <a:prstGeom prst="rect">
            <a:avLst/>
          </a:prstGeom>
        </p:spPr>
      </p:pic>
      <p:pic>
        <p:nvPicPr>
          <p:cNvPr id="13" name="Graphic 12" descr="Megaphone1 with solid fill">
            <a:extLst>
              <a:ext uri="{FF2B5EF4-FFF2-40B4-BE49-F238E27FC236}">
                <a16:creationId xmlns:a16="http://schemas.microsoft.com/office/drawing/2014/main" id="{F2DB69F0-15E2-B2ED-E7AA-0B217D9051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290185">
            <a:off x="10862688" y="2241404"/>
            <a:ext cx="1136740" cy="1136740"/>
          </a:xfrm>
          <a:prstGeom prst="rect">
            <a:avLst/>
          </a:prstGeom>
        </p:spPr>
      </p:pic>
      <p:pic>
        <p:nvPicPr>
          <p:cNvPr id="14" name="Graphic 13" descr="Megaphone1 with solid fill">
            <a:extLst>
              <a:ext uri="{FF2B5EF4-FFF2-40B4-BE49-F238E27FC236}">
                <a16:creationId xmlns:a16="http://schemas.microsoft.com/office/drawing/2014/main" id="{9A4A729A-1A28-4247-BC04-DDBD80470B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890066">
            <a:off x="9662029" y="3022755"/>
            <a:ext cx="1136740" cy="1136740"/>
          </a:xfrm>
          <a:prstGeom prst="rect">
            <a:avLst/>
          </a:prstGeom>
        </p:spPr>
      </p:pic>
      <p:sp>
        <p:nvSpPr>
          <p:cNvPr id="2" name="TextBox 1">
            <a:extLst>
              <a:ext uri="{FF2B5EF4-FFF2-40B4-BE49-F238E27FC236}">
                <a16:creationId xmlns:a16="http://schemas.microsoft.com/office/drawing/2014/main" id="{C48BE021-06E6-4B45-6D1C-EF7E6AF2F5DD}"/>
              </a:ext>
            </a:extLst>
          </p:cNvPr>
          <p:cNvSpPr txBox="1"/>
          <p:nvPr/>
        </p:nvSpPr>
        <p:spPr>
          <a:xfrm>
            <a:off x="165064" y="6439114"/>
            <a:ext cx="10798591" cy="369332"/>
          </a:xfrm>
          <a:prstGeom prst="rect">
            <a:avLst/>
          </a:prstGeom>
          <a:noFill/>
        </p:spPr>
        <p:txBody>
          <a:bodyPr wrap="square" rtlCol="0">
            <a:spAutoFit/>
          </a:bodyPr>
          <a:lstStyle/>
          <a:p>
            <a:r>
              <a:rPr lang="en-US" baseline="30000" dirty="0"/>
              <a:t>1</a:t>
            </a:r>
            <a:r>
              <a:rPr lang="en-US" dirty="0"/>
              <a:t>Pan American Health Organization &amp; World Health Organization, 2020; </a:t>
            </a:r>
            <a:r>
              <a:rPr lang="en-US" baseline="30000" dirty="0"/>
              <a:t>2</a:t>
            </a:r>
            <a:r>
              <a:rPr lang="en-US" dirty="0"/>
              <a:t>Feinstein, 2011; </a:t>
            </a:r>
            <a:r>
              <a:rPr lang="en-US" baseline="30000" dirty="0"/>
              <a:t>3</a:t>
            </a:r>
            <a:r>
              <a:rPr lang="en-US" dirty="0"/>
              <a:t>Duncan et al., 2018 </a:t>
            </a:r>
          </a:p>
        </p:txBody>
      </p:sp>
      <p:sp>
        <p:nvSpPr>
          <p:cNvPr id="4" name="Slide Number Placeholder 3">
            <a:extLst>
              <a:ext uri="{FF2B5EF4-FFF2-40B4-BE49-F238E27FC236}">
                <a16:creationId xmlns:a16="http://schemas.microsoft.com/office/drawing/2014/main" id="{933AD930-C55C-D519-2B8C-48F934F20F7F}"/>
              </a:ext>
            </a:extLst>
          </p:cNvPr>
          <p:cNvSpPr>
            <a:spLocks noGrp="1"/>
          </p:cNvSpPr>
          <p:nvPr>
            <p:ph type="sldNum" sz="quarter" idx="10"/>
          </p:nvPr>
        </p:nvSpPr>
        <p:spPr/>
        <p:txBody>
          <a:bodyPr/>
          <a:lstStyle/>
          <a:p>
            <a:fld id="{57377063-1EB7-4E76-A2B1-6B0421298508}" type="slidenum">
              <a:rPr lang="en-US" smtClean="0"/>
              <a:t>2</a:t>
            </a:fld>
            <a:endParaRPr lang="en-US"/>
          </a:p>
        </p:txBody>
      </p:sp>
    </p:spTree>
    <p:extLst>
      <p:ext uri="{BB962C8B-B14F-4D97-AF65-F5344CB8AC3E}">
        <p14:creationId xmlns:p14="http://schemas.microsoft.com/office/powerpoint/2010/main" val="15114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5BBA-F2A0-1FAD-427C-BF61F359268C}"/>
              </a:ext>
            </a:extLst>
          </p:cNvPr>
          <p:cNvSpPr>
            <a:spLocks noGrp="1"/>
          </p:cNvSpPr>
          <p:nvPr>
            <p:ph type="title"/>
          </p:nvPr>
        </p:nvSpPr>
        <p:spPr/>
        <p:txBody>
          <a:bodyPr>
            <a:normAutofit fontScale="90000"/>
          </a:bodyPr>
          <a:lstStyle/>
          <a:p>
            <a:r>
              <a:rPr lang="en-US" dirty="0"/>
              <a:t>Acknowledgement of support</a:t>
            </a:r>
          </a:p>
        </p:txBody>
      </p:sp>
      <p:sp>
        <p:nvSpPr>
          <p:cNvPr id="4" name="Slide Number Placeholder 3">
            <a:extLst>
              <a:ext uri="{FF2B5EF4-FFF2-40B4-BE49-F238E27FC236}">
                <a16:creationId xmlns:a16="http://schemas.microsoft.com/office/drawing/2014/main" id="{5EC163CC-AE0D-25BD-908B-1049F152C96C}"/>
              </a:ext>
            </a:extLst>
          </p:cNvPr>
          <p:cNvSpPr>
            <a:spLocks noGrp="1"/>
          </p:cNvSpPr>
          <p:nvPr>
            <p:ph type="sldNum" sz="quarter" idx="10"/>
          </p:nvPr>
        </p:nvSpPr>
        <p:spPr/>
        <p:txBody>
          <a:bodyPr/>
          <a:lstStyle/>
          <a:p>
            <a:fld id="{57377063-1EB7-4E76-A2B1-6B0421298508}" type="slidenum">
              <a:rPr lang="en-US" smtClean="0"/>
              <a:t>20</a:t>
            </a:fld>
            <a:endParaRPr lang="en-US"/>
          </a:p>
        </p:txBody>
      </p:sp>
      <p:sp>
        <p:nvSpPr>
          <p:cNvPr id="5" name="Content Placeholder 4">
            <a:extLst>
              <a:ext uri="{FF2B5EF4-FFF2-40B4-BE49-F238E27FC236}">
                <a16:creationId xmlns:a16="http://schemas.microsoft.com/office/drawing/2014/main" id="{C944FC43-45D1-AFE5-E3CC-1A4C78617B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6669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B62B-958B-86A1-4BB6-52DF25504161}"/>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EF12CAF2-388A-9A48-BFA6-24DC1949B7E5}"/>
              </a:ext>
            </a:extLst>
          </p:cNvPr>
          <p:cNvSpPr>
            <a:spLocks noGrp="1"/>
          </p:cNvSpPr>
          <p:nvPr>
            <p:ph idx="1"/>
          </p:nvPr>
        </p:nvSpPr>
        <p:spPr/>
        <p:txBody>
          <a:bodyPr>
            <a:normAutofit fontScale="55000" lnSpcReduction="20000"/>
          </a:bodyPr>
          <a:lstStyle/>
          <a:p>
            <a:r>
              <a:rPr lang="en-US" dirty="0" err="1">
                <a:effectLst/>
              </a:rPr>
              <a:t>Bråten</a:t>
            </a:r>
            <a:r>
              <a:rPr lang="en-US" dirty="0">
                <a:effectLst/>
              </a:rPr>
              <a:t>, I., &amp; </a:t>
            </a:r>
            <a:r>
              <a:rPr lang="en-US" dirty="0" err="1">
                <a:effectLst/>
              </a:rPr>
              <a:t>Braasch</a:t>
            </a:r>
            <a:r>
              <a:rPr lang="en-US" dirty="0">
                <a:effectLst/>
              </a:rPr>
              <a:t>, J. L. G. (2017). Key Issues in Research on Students’ Critical Reading and Learning in the 21st Century Information Society. In C. Ng &amp; B. Bartlett (Eds.), </a:t>
            </a:r>
            <a:r>
              <a:rPr lang="en-US" i="1" dirty="0">
                <a:effectLst/>
              </a:rPr>
              <a:t>Improving Reading and Reading Engagement in the 21st Century</a:t>
            </a:r>
            <a:r>
              <a:rPr lang="en-US" dirty="0">
                <a:effectLst/>
              </a:rPr>
              <a:t> (pp. 77–98). Springer Singapore. </a:t>
            </a:r>
            <a:r>
              <a:rPr lang="en-US" dirty="0">
                <a:effectLst/>
                <a:hlinkClick r:id="rId2"/>
              </a:rPr>
              <a:t>https://doi.org/10.1007/978-981-10-4331-4_4</a:t>
            </a:r>
            <a:endParaRPr lang="en-US" dirty="0">
              <a:effectLst/>
            </a:endParaRPr>
          </a:p>
          <a:p>
            <a:r>
              <a:rPr lang="en-US" dirty="0" err="1">
                <a:effectLst/>
              </a:rPr>
              <a:t>Cartiff</a:t>
            </a:r>
            <a:r>
              <a:rPr lang="en-US" dirty="0">
                <a:effectLst/>
              </a:rPr>
              <a:t>, B. M., Duke, R. F., &amp; Greene, J. A. (2021). The effect of epistemic cognition interventions on academic achievement: A meta-analysis. </a:t>
            </a:r>
            <a:r>
              <a:rPr lang="en-US" i="1" dirty="0">
                <a:effectLst/>
              </a:rPr>
              <a:t>Journal of Educational Psychology</a:t>
            </a:r>
            <a:r>
              <a:rPr lang="en-US" dirty="0">
                <a:effectLst/>
              </a:rPr>
              <a:t>, </a:t>
            </a:r>
            <a:r>
              <a:rPr lang="en-US" i="1" dirty="0">
                <a:effectLst/>
              </a:rPr>
              <a:t>113</a:t>
            </a:r>
            <a:r>
              <a:rPr lang="en-US" dirty="0">
                <a:effectLst/>
              </a:rPr>
              <a:t>(3), 477. </a:t>
            </a:r>
            <a:r>
              <a:rPr lang="en-US" dirty="0">
                <a:effectLst/>
                <a:hlinkClick r:id="rId3"/>
              </a:rPr>
              <a:t>https://doi.org/10.1037/edu0000490</a:t>
            </a:r>
            <a:endParaRPr lang="en-US" dirty="0">
              <a:effectLst/>
            </a:endParaRPr>
          </a:p>
          <a:p>
            <a:r>
              <a:rPr lang="en-US" dirty="0">
                <a:effectLst/>
              </a:rPr>
              <a:t>Duncan, R. G., Chinn, C. A., &amp; Barzilai, S. (2018). Grasp of evidence: Problematizing and expanding the next generation science standards’ conceptualization of evidence. </a:t>
            </a:r>
            <a:r>
              <a:rPr lang="en-US" i="1" dirty="0">
                <a:effectLst/>
              </a:rPr>
              <a:t>Journal of Research in Science Teaching</a:t>
            </a:r>
            <a:r>
              <a:rPr lang="en-US" dirty="0">
                <a:effectLst/>
              </a:rPr>
              <a:t>, </a:t>
            </a:r>
            <a:r>
              <a:rPr lang="en-US" i="1" dirty="0">
                <a:effectLst/>
              </a:rPr>
              <a:t>55</a:t>
            </a:r>
            <a:r>
              <a:rPr lang="en-US" dirty="0">
                <a:effectLst/>
              </a:rPr>
              <a:t>(7), 907–937. </a:t>
            </a:r>
            <a:r>
              <a:rPr lang="en-US" dirty="0">
                <a:effectLst/>
                <a:hlinkClick r:id="rId4"/>
              </a:rPr>
              <a:t>https://doi.org/10.1002/tea.21468</a:t>
            </a:r>
            <a:endParaRPr lang="en-US" dirty="0">
              <a:effectLst/>
            </a:endParaRPr>
          </a:p>
          <a:p>
            <a:r>
              <a:rPr lang="en-US" dirty="0">
                <a:effectLst/>
              </a:rPr>
              <a:t>Feinstein, N. (2011). Salvaging science literacy. </a:t>
            </a:r>
            <a:r>
              <a:rPr lang="en-US" i="1" dirty="0">
                <a:effectLst/>
              </a:rPr>
              <a:t>Science Education</a:t>
            </a:r>
            <a:r>
              <a:rPr lang="en-US" dirty="0">
                <a:effectLst/>
              </a:rPr>
              <a:t>, </a:t>
            </a:r>
            <a:r>
              <a:rPr lang="en-US" i="1" dirty="0">
                <a:effectLst/>
              </a:rPr>
              <a:t>95</a:t>
            </a:r>
            <a:r>
              <a:rPr lang="en-US" dirty="0">
                <a:effectLst/>
              </a:rPr>
              <a:t>(1), 168–185. </a:t>
            </a:r>
            <a:r>
              <a:rPr lang="en-US" dirty="0">
                <a:effectLst/>
                <a:hlinkClick r:id="rId5"/>
              </a:rPr>
              <a:t>https://doi.org/10.1002/sce.20414</a:t>
            </a:r>
            <a:endParaRPr lang="en-US" dirty="0">
              <a:effectLst/>
            </a:endParaRPr>
          </a:p>
          <a:p>
            <a:r>
              <a:rPr lang="en-US" dirty="0">
                <a:effectLst/>
              </a:rPr>
              <a:t>Pan American Health Organization, &amp; World Health Organization. (2020). </a:t>
            </a:r>
            <a:r>
              <a:rPr lang="en-US" i="1" dirty="0">
                <a:effectLst/>
              </a:rPr>
              <a:t>Understanding the infodemic and misinformation in the fight against COVID-19</a:t>
            </a:r>
            <a:r>
              <a:rPr lang="en-US" dirty="0">
                <a:effectLst/>
              </a:rPr>
              <a:t>. Pan American Health Organization. </a:t>
            </a:r>
            <a:r>
              <a:rPr lang="en-US" dirty="0">
                <a:hlinkClick r:id="rId6"/>
              </a:rPr>
              <a:t>https://iris.paho.org/bitstream/handle/10665.2/52052/Factsheet-infodemic_eng.pdf?sequence=14</a:t>
            </a:r>
            <a:r>
              <a:rPr lang="en-US" dirty="0"/>
              <a:t> </a:t>
            </a:r>
            <a:endParaRPr lang="en-US" dirty="0">
              <a:effectLst/>
            </a:endParaRPr>
          </a:p>
        </p:txBody>
      </p:sp>
      <p:sp>
        <p:nvSpPr>
          <p:cNvPr id="4" name="Slide Number Placeholder 3">
            <a:extLst>
              <a:ext uri="{FF2B5EF4-FFF2-40B4-BE49-F238E27FC236}">
                <a16:creationId xmlns:a16="http://schemas.microsoft.com/office/drawing/2014/main" id="{65871F49-05A4-0F5A-D225-A7FBD4B65CFE}"/>
              </a:ext>
            </a:extLst>
          </p:cNvPr>
          <p:cNvSpPr>
            <a:spLocks noGrp="1"/>
          </p:cNvSpPr>
          <p:nvPr>
            <p:ph type="sldNum" sz="quarter" idx="10"/>
          </p:nvPr>
        </p:nvSpPr>
        <p:spPr/>
        <p:txBody>
          <a:bodyPr/>
          <a:lstStyle/>
          <a:p>
            <a:fld id="{57377063-1EB7-4E76-A2B1-6B0421298508}" type="slidenum">
              <a:rPr lang="en-US" smtClean="0"/>
              <a:t>21</a:t>
            </a:fld>
            <a:endParaRPr lang="en-US"/>
          </a:p>
        </p:txBody>
      </p:sp>
    </p:spTree>
    <p:extLst>
      <p:ext uri="{BB962C8B-B14F-4D97-AF65-F5344CB8AC3E}">
        <p14:creationId xmlns:p14="http://schemas.microsoft.com/office/powerpoint/2010/main" val="284448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0BD375-F48C-F26B-B0D2-300E93511641}"/>
              </a:ext>
            </a:extLst>
          </p:cNvPr>
          <p:cNvSpPr>
            <a:spLocks noGrp="1"/>
          </p:cNvSpPr>
          <p:nvPr>
            <p:ph type="title"/>
          </p:nvPr>
        </p:nvSpPr>
        <p:spPr/>
        <p:txBody>
          <a:bodyPr anchor="ctr">
            <a:noAutofit/>
          </a:bodyPr>
          <a:lstStyle/>
          <a:p>
            <a:r>
              <a:rPr lang="en-US" sz="3600" dirty="0"/>
              <a:t>COVID-19: An Infodemic</a:t>
            </a:r>
          </a:p>
        </p:txBody>
      </p:sp>
      <p:sp>
        <p:nvSpPr>
          <p:cNvPr id="15" name="Content Placeholder 2">
            <a:extLst>
              <a:ext uri="{FF2B5EF4-FFF2-40B4-BE49-F238E27FC236}">
                <a16:creationId xmlns:a16="http://schemas.microsoft.com/office/drawing/2014/main" id="{7BAB070E-63B8-A70E-D629-20071A3228E3}"/>
              </a:ext>
            </a:extLst>
          </p:cNvPr>
          <p:cNvSpPr>
            <a:spLocks noGrp="1"/>
          </p:cNvSpPr>
          <p:nvPr>
            <p:ph idx="1"/>
          </p:nvPr>
        </p:nvSpPr>
        <p:spPr/>
        <p:txBody>
          <a:bodyPr/>
          <a:lstStyle/>
          <a:p>
            <a:r>
              <a:rPr lang="en-US" dirty="0"/>
              <a:t>Interventions can help </a:t>
            </a:r>
            <a:r>
              <a:rPr lang="en-US" baseline="30000" dirty="0"/>
              <a:t>1&amp;2</a:t>
            </a:r>
            <a:endParaRPr lang="en-US" dirty="0"/>
          </a:p>
          <a:p>
            <a:r>
              <a:rPr lang="en-US" dirty="0"/>
              <a:t>Navigating the modern world as a competent outsider is hard! </a:t>
            </a:r>
            <a:r>
              <a:rPr lang="en-US" baseline="30000" dirty="0"/>
              <a:t>1</a:t>
            </a:r>
            <a:r>
              <a:rPr lang="en-US" dirty="0"/>
              <a:t> </a:t>
            </a:r>
          </a:p>
          <a:p>
            <a:r>
              <a:rPr lang="da-DK" dirty="0"/>
              <a:t>But what happens outside the classroom and lab?</a:t>
            </a:r>
          </a:p>
          <a:p>
            <a:endParaRPr lang="da-DK" dirty="0"/>
          </a:p>
          <a:p>
            <a:r>
              <a:rPr lang="en-US"/>
              <a:t>(</a:t>
            </a:r>
            <a:endParaRPr lang="da-DK" dirty="0"/>
          </a:p>
        </p:txBody>
      </p:sp>
      <p:sp>
        <p:nvSpPr>
          <p:cNvPr id="2" name="TextBox 1">
            <a:extLst>
              <a:ext uri="{FF2B5EF4-FFF2-40B4-BE49-F238E27FC236}">
                <a16:creationId xmlns:a16="http://schemas.microsoft.com/office/drawing/2014/main" id="{63E1405B-2910-3DED-8139-7E8AB55CF7F3}"/>
              </a:ext>
            </a:extLst>
          </p:cNvPr>
          <p:cNvSpPr txBox="1"/>
          <p:nvPr/>
        </p:nvSpPr>
        <p:spPr>
          <a:xfrm>
            <a:off x="165064" y="6439114"/>
            <a:ext cx="10798591" cy="369332"/>
          </a:xfrm>
          <a:prstGeom prst="rect">
            <a:avLst/>
          </a:prstGeom>
          <a:noFill/>
        </p:spPr>
        <p:txBody>
          <a:bodyPr wrap="square" rtlCol="0">
            <a:spAutoFit/>
          </a:bodyPr>
          <a:lstStyle/>
          <a:p>
            <a:r>
              <a:rPr lang="en-US" baseline="30000" dirty="0"/>
              <a:t>1 </a:t>
            </a:r>
            <a:r>
              <a:rPr lang="da-DK" dirty="0"/>
              <a:t>Bråten &amp; Braasch, 2017; </a:t>
            </a:r>
            <a:r>
              <a:rPr lang="en-US" baseline="30000" dirty="0"/>
              <a:t>2</a:t>
            </a:r>
            <a:r>
              <a:rPr lang="da-DK" dirty="0"/>
              <a:t>Cartiff et al., 2021</a:t>
            </a:r>
            <a:endParaRPr lang="en-US" dirty="0"/>
          </a:p>
        </p:txBody>
      </p:sp>
      <p:sp>
        <p:nvSpPr>
          <p:cNvPr id="3" name="Slide Number Placeholder 2">
            <a:extLst>
              <a:ext uri="{FF2B5EF4-FFF2-40B4-BE49-F238E27FC236}">
                <a16:creationId xmlns:a16="http://schemas.microsoft.com/office/drawing/2014/main" id="{689306D5-0784-EEBF-B9C7-82EAFE61C8CC}"/>
              </a:ext>
            </a:extLst>
          </p:cNvPr>
          <p:cNvSpPr>
            <a:spLocks noGrp="1"/>
          </p:cNvSpPr>
          <p:nvPr>
            <p:ph type="sldNum" sz="quarter" idx="10"/>
          </p:nvPr>
        </p:nvSpPr>
        <p:spPr/>
        <p:txBody>
          <a:bodyPr/>
          <a:lstStyle/>
          <a:p>
            <a:fld id="{57377063-1EB7-4E76-A2B1-6B0421298508}" type="slidenum">
              <a:rPr lang="en-US" smtClean="0"/>
              <a:t>3</a:t>
            </a:fld>
            <a:endParaRPr lang="en-US"/>
          </a:p>
        </p:txBody>
      </p:sp>
    </p:spTree>
    <p:extLst>
      <p:ext uri="{BB962C8B-B14F-4D97-AF65-F5344CB8AC3E}">
        <p14:creationId xmlns:p14="http://schemas.microsoft.com/office/powerpoint/2010/main" val="169049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E27B-AA0B-DFA2-CE86-358B5D2A2C67}"/>
              </a:ext>
            </a:extLst>
          </p:cNvPr>
          <p:cNvSpPr>
            <a:spLocks noGrp="1"/>
          </p:cNvSpPr>
          <p:nvPr>
            <p:ph type="title"/>
          </p:nvPr>
        </p:nvSpPr>
        <p:spPr/>
        <p:txBody>
          <a:bodyPr>
            <a:normAutofit fontScale="90000"/>
          </a:bodyPr>
          <a:lstStyle/>
          <a:p>
            <a:r>
              <a:rPr lang="en-US" dirty="0"/>
              <a:t>How do students…………</a:t>
            </a:r>
          </a:p>
        </p:txBody>
      </p:sp>
      <p:sp>
        <p:nvSpPr>
          <p:cNvPr id="3" name="Content Placeholder 2">
            <a:extLst>
              <a:ext uri="{FF2B5EF4-FFF2-40B4-BE49-F238E27FC236}">
                <a16:creationId xmlns:a16="http://schemas.microsoft.com/office/drawing/2014/main" id="{E998BC49-02C4-99E4-EF60-38848FD05019}"/>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RQ1: What information formats and sources provide high school students with information about the COVID-19 pandemic?  </a:t>
            </a:r>
          </a:p>
          <a:p>
            <a:pPr marL="457200" indent="-457200">
              <a:buFont typeface="Arial" panose="020B0604020202020204" pitchFamily="34" charset="0"/>
              <a:buChar char="•"/>
            </a:pPr>
            <a:r>
              <a:rPr lang="en-US" dirty="0"/>
              <a:t>RQ2: What strategies for information evaluation are used by high school students as they encounter information about the COVID-19 pandemic?</a:t>
            </a:r>
          </a:p>
          <a:p>
            <a:pPr marL="457200" indent="-457200">
              <a:buFont typeface="Arial" panose="020B0604020202020204" pitchFamily="34" charset="0"/>
              <a:buChar char="•"/>
            </a:pPr>
            <a:r>
              <a:rPr lang="en-US" dirty="0"/>
              <a:t>RQ3: What aspects of the COVID-19 pandemic are of greatest interest to high school students?    </a:t>
            </a:r>
          </a:p>
          <a:p>
            <a:pPr marL="457200" indent="-457200">
              <a:buFont typeface="Arial" panose="020B0604020202020204" pitchFamily="34" charset="0"/>
              <a:buChar char="•"/>
            </a:pPr>
            <a:r>
              <a:rPr lang="en-US" dirty="0"/>
              <a:t>RQ4: In what ways are interest, the ways information is obtained, and information evaluation related to one another in the context of the COVID-19 pandemic?  </a:t>
            </a:r>
          </a:p>
        </p:txBody>
      </p:sp>
      <p:sp>
        <p:nvSpPr>
          <p:cNvPr id="4" name="Slide Number Placeholder 3">
            <a:extLst>
              <a:ext uri="{FF2B5EF4-FFF2-40B4-BE49-F238E27FC236}">
                <a16:creationId xmlns:a16="http://schemas.microsoft.com/office/drawing/2014/main" id="{3EBE7BC5-9D73-1313-18AE-B8B6E1A74773}"/>
              </a:ext>
            </a:extLst>
          </p:cNvPr>
          <p:cNvSpPr>
            <a:spLocks noGrp="1"/>
          </p:cNvSpPr>
          <p:nvPr>
            <p:ph type="sldNum" sz="quarter" idx="10"/>
          </p:nvPr>
        </p:nvSpPr>
        <p:spPr/>
        <p:txBody>
          <a:bodyPr/>
          <a:lstStyle/>
          <a:p>
            <a:fld id="{57377063-1EB7-4E76-A2B1-6B0421298508}" type="slidenum">
              <a:rPr lang="en-US" smtClean="0"/>
              <a:t>4</a:t>
            </a:fld>
            <a:endParaRPr lang="en-US"/>
          </a:p>
        </p:txBody>
      </p:sp>
    </p:spTree>
    <p:extLst>
      <p:ext uri="{BB962C8B-B14F-4D97-AF65-F5344CB8AC3E}">
        <p14:creationId xmlns:p14="http://schemas.microsoft.com/office/powerpoint/2010/main" val="1920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B589A-A4FA-931C-A15A-679A1C0B76E0}"/>
              </a:ext>
            </a:extLst>
          </p:cNvPr>
          <p:cNvSpPr>
            <a:spLocks noGrp="1"/>
          </p:cNvSpPr>
          <p:nvPr>
            <p:ph type="title"/>
          </p:nvPr>
        </p:nvSpPr>
        <p:spPr/>
        <p:txBody>
          <a:bodyPr>
            <a:normAutofit fontScale="90000"/>
          </a:bodyPr>
          <a:lstStyle/>
          <a:p>
            <a:r>
              <a:rPr lang="en-US" dirty="0"/>
              <a:t>Methods: Context and Data Collection</a:t>
            </a:r>
          </a:p>
        </p:txBody>
      </p:sp>
      <p:sp>
        <p:nvSpPr>
          <p:cNvPr id="3" name="Content Placeholder 2">
            <a:extLst>
              <a:ext uri="{FF2B5EF4-FFF2-40B4-BE49-F238E27FC236}">
                <a16:creationId xmlns:a16="http://schemas.microsoft.com/office/drawing/2014/main" id="{E2D555F3-91EB-42E7-6F64-9D0DD69BDB80}"/>
              </a:ext>
            </a:extLst>
          </p:cNvPr>
          <p:cNvSpPr>
            <a:spLocks noGrp="1"/>
          </p:cNvSpPr>
          <p:nvPr>
            <p:ph idx="1"/>
          </p:nvPr>
        </p:nvSpPr>
        <p:spPr>
          <a:xfrm>
            <a:off x="1701490" y="2176040"/>
            <a:ext cx="10096810" cy="3811317"/>
          </a:xfrm>
        </p:spPr>
        <p:txBody>
          <a:bodyPr>
            <a:normAutofit/>
          </a:bodyPr>
          <a:lstStyle/>
          <a:p>
            <a:r>
              <a:rPr lang="en-US" dirty="0"/>
              <a:t>Part of a larger study looking at how COVID-19 instruction supported science teaching and learning about complex socio-scientific issues</a:t>
            </a:r>
          </a:p>
          <a:p>
            <a:r>
              <a:rPr lang="en-US" dirty="0"/>
              <a:t>Survey data of high school students between Spring 2020 and Spring 2021</a:t>
            </a:r>
          </a:p>
          <a:p>
            <a:pPr lvl="1"/>
            <a:r>
              <a:rPr lang="en-US" dirty="0"/>
              <a:t>Self report data – provides insight into at-home behaviors not captured by laboratory or classroom-based studies</a:t>
            </a:r>
          </a:p>
        </p:txBody>
      </p:sp>
      <p:sp>
        <p:nvSpPr>
          <p:cNvPr id="4" name="Slide Number Placeholder 3">
            <a:extLst>
              <a:ext uri="{FF2B5EF4-FFF2-40B4-BE49-F238E27FC236}">
                <a16:creationId xmlns:a16="http://schemas.microsoft.com/office/drawing/2014/main" id="{3151069A-F140-BAA8-36FE-DDC98A8CB03B}"/>
              </a:ext>
            </a:extLst>
          </p:cNvPr>
          <p:cNvSpPr>
            <a:spLocks noGrp="1"/>
          </p:cNvSpPr>
          <p:nvPr>
            <p:ph type="sldNum" sz="quarter" idx="10"/>
          </p:nvPr>
        </p:nvSpPr>
        <p:spPr/>
        <p:txBody>
          <a:bodyPr/>
          <a:lstStyle/>
          <a:p>
            <a:fld id="{57377063-1EB7-4E76-A2B1-6B0421298508}" type="slidenum">
              <a:rPr lang="en-US" smtClean="0"/>
              <a:t>5</a:t>
            </a:fld>
            <a:endParaRPr lang="en-US"/>
          </a:p>
        </p:txBody>
      </p:sp>
    </p:spTree>
    <p:extLst>
      <p:ext uri="{BB962C8B-B14F-4D97-AF65-F5344CB8AC3E}">
        <p14:creationId xmlns:p14="http://schemas.microsoft.com/office/powerpoint/2010/main" val="19226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9AB5-4950-1CB8-A22F-E81C67D52771}"/>
              </a:ext>
            </a:extLst>
          </p:cNvPr>
          <p:cNvSpPr>
            <a:spLocks noGrp="1"/>
          </p:cNvSpPr>
          <p:nvPr>
            <p:ph type="title"/>
          </p:nvPr>
        </p:nvSpPr>
        <p:spPr/>
        <p:txBody>
          <a:bodyPr>
            <a:normAutofit fontScale="90000"/>
          </a:bodyPr>
          <a:lstStyle/>
          <a:p>
            <a:r>
              <a:rPr lang="en-US" dirty="0"/>
              <a:t>Participants</a:t>
            </a:r>
          </a:p>
        </p:txBody>
      </p:sp>
      <p:sp>
        <p:nvSpPr>
          <p:cNvPr id="3" name="Content Placeholder 2">
            <a:extLst>
              <a:ext uri="{FF2B5EF4-FFF2-40B4-BE49-F238E27FC236}">
                <a16:creationId xmlns:a16="http://schemas.microsoft.com/office/drawing/2014/main" id="{36D7714A-ECC7-0967-D520-75622E72E0F1}"/>
              </a:ext>
            </a:extLst>
          </p:cNvPr>
          <p:cNvSpPr>
            <a:spLocks noGrp="1"/>
          </p:cNvSpPr>
          <p:nvPr>
            <p:ph idx="1"/>
          </p:nvPr>
        </p:nvSpPr>
        <p:spPr/>
        <p:txBody>
          <a:bodyPr/>
          <a:lstStyle/>
          <a:p>
            <a:r>
              <a:rPr lang="en-US" dirty="0"/>
              <a:t>243 Highschool students in the Midwest US</a:t>
            </a:r>
          </a:p>
          <a:p>
            <a:endParaRPr lang="en-US" dirty="0"/>
          </a:p>
        </p:txBody>
      </p:sp>
      <p:graphicFrame>
        <p:nvGraphicFramePr>
          <p:cNvPr id="6" name="Chart 5">
            <a:extLst>
              <a:ext uri="{FF2B5EF4-FFF2-40B4-BE49-F238E27FC236}">
                <a16:creationId xmlns:a16="http://schemas.microsoft.com/office/drawing/2014/main" id="{C51D0E18-1C53-8EB0-D3AD-C977DFF3FCA7}"/>
              </a:ext>
            </a:extLst>
          </p:cNvPr>
          <p:cNvGraphicFramePr/>
          <p:nvPr>
            <p:extLst>
              <p:ext uri="{D42A27DB-BD31-4B8C-83A1-F6EECF244321}">
                <p14:modId xmlns:p14="http://schemas.microsoft.com/office/powerpoint/2010/main" val="1237335143"/>
              </p:ext>
            </p:extLst>
          </p:nvPr>
        </p:nvGraphicFramePr>
        <p:xfrm>
          <a:off x="0" y="2791117"/>
          <a:ext cx="4242062" cy="33405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A1B0D35-2D36-9F9E-DAB2-D67390303E06}"/>
              </a:ext>
            </a:extLst>
          </p:cNvPr>
          <p:cNvGraphicFramePr/>
          <p:nvPr>
            <p:extLst>
              <p:ext uri="{D42A27DB-BD31-4B8C-83A1-F6EECF244321}">
                <p14:modId xmlns:p14="http://schemas.microsoft.com/office/powerpoint/2010/main" val="3927917944"/>
              </p:ext>
            </p:extLst>
          </p:nvPr>
        </p:nvGraphicFramePr>
        <p:xfrm>
          <a:off x="3874417" y="2718963"/>
          <a:ext cx="3842566" cy="32429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D4DD9C43-D5F3-2061-E246-2DF4E019E5DB}"/>
              </a:ext>
            </a:extLst>
          </p:cNvPr>
          <p:cNvGraphicFramePr/>
          <p:nvPr>
            <p:extLst>
              <p:ext uri="{D42A27DB-BD31-4B8C-83A1-F6EECF244321}">
                <p14:modId xmlns:p14="http://schemas.microsoft.com/office/powerpoint/2010/main" val="2437217863"/>
              </p:ext>
            </p:extLst>
          </p:nvPr>
        </p:nvGraphicFramePr>
        <p:xfrm>
          <a:off x="7573818" y="2693562"/>
          <a:ext cx="5153891" cy="343810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E0A77ED6-7D71-38D5-5AED-2460E5BB72D7}"/>
              </a:ext>
            </a:extLst>
          </p:cNvPr>
          <p:cNvSpPr>
            <a:spLocks noGrp="1"/>
          </p:cNvSpPr>
          <p:nvPr>
            <p:ph type="sldNum" sz="quarter" idx="10"/>
          </p:nvPr>
        </p:nvSpPr>
        <p:spPr/>
        <p:txBody>
          <a:bodyPr/>
          <a:lstStyle/>
          <a:p>
            <a:fld id="{57377063-1EB7-4E76-A2B1-6B0421298508}" type="slidenum">
              <a:rPr lang="en-US" smtClean="0"/>
              <a:t>6</a:t>
            </a:fld>
            <a:endParaRPr lang="en-US"/>
          </a:p>
        </p:txBody>
      </p:sp>
    </p:spTree>
    <p:extLst>
      <p:ext uri="{BB962C8B-B14F-4D97-AF65-F5344CB8AC3E}">
        <p14:creationId xmlns:p14="http://schemas.microsoft.com/office/powerpoint/2010/main" val="9081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Graphic spid="9" grpId="0">
        <p:bldAsOne/>
      </p:bldGraphic>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499593"/>
            <a:ext cx="8789020" cy="452829"/>
          </a:xfrm>
        </p:spPr>
        <p:txBody>
          <a:bodyPr>
            <a:normAutofit fontScale="90000"/>
          </a:bodyPr>
          <a:lstStyle/>
          <a:p>
            <a:r>
              <a:rPr lang="en-US" sz="3100" dirty="0"/>
              <a:t>RQ1: What information formats and sources provide high school students with information about the COVID-19 pandemic?  </a:t>
            </a: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a:xfrm>
            <a:off x="1701490" y="2104845"/>
            <a:ext cx="8789020" cy="3882512"/>
          </a:xfrm>
        </p:spPr>
        <p:txBody>
          <a:bodyPr>
            <a:normAutofit fontScale="92500" lnSpcReduction="20000"/>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Please circle the number that best represents how frequently you have obtained information about the coronavirus through these different </a:t>
            </a:r>
            <a:r>
              <a:rPr lang="en-GB" sz="1800" b="1" i="1" dirty="0">
                <a:effectLst/>
                <a:latin typeface="Times New Roman" panose="02020603050405020304" pitchFamily="18" charset="0"/>
                <a:ea typeface="Times New Roman" panose="02020603050405020304" pitchFamily="18" charset="0"/>
              </a:rPr>
              <a:t>media formats</a:t>
            </a:r>
            <a:r>
              <a:rPr lang="en-GB" sz="1800" dirty="0">
                <a:effectLst/>
                <a:latin typeface="Times New Roman" panose="02020603050405020304" pitchFamily="18" charset="0"/>
                <a:ea typeface="Times New Roman" panose="02020603050405020304" pitchFamily="18" charset="0"/>
              </a:rPr>
              <a:t>: 1=Never; 2=Rarely (only 1 or 2 times); 3=Sometimes (once or twice per week); 4=Frequently (3 or more times per week).</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arenR"/>
            </a:pPr>
            <a:r>
              <a:rPr lang="en-GB" sz="1800" dirty="0">
                <a:effectLst/>
                <a:latin typeface="Times New Roman" panose="02020603050405020304" pitchFamily="18" charset="0"/>
                <a:ea typeface="Times New Roman" panose="02020603050405020304" pitchFamily="18" charset="0"/>
              </a:rPr>
              <a:t>Network television news shows like NBC Evening News or ABC’s World News Tonight.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arenR"/>
            </a:pPr>
            <a:r>
              <a:rPr lang="en-GB" sz="1800" dirty="0">
                <a:effectLst/>
                <a:latin typeface="Times New Roman" panose="02020603050405020304" pitchFamily="18" charset="0"/>
                <a:ea typeface="Times New Roman" panose="02020603050405020304" pitchFamily="18" charset="0"/>
              </a:rPr>
              <a:t>News websites.</a:t>
            </a:r>
          </a:p>
          <a:p>
            <a:pPr marL="342900" marR="0" lvl="0" indent="-342900">
              <a:lnSpc>
                <a:spcPct val="100000"/>
              </a:lnSpc>
              <a:spcBef>
                <a:spcPts val="0"/>
              </a:spcBef>
              <a:spcAft>
                <a:spcPts val="0"/>
              </a:spcAft>
              <a:buFont typeface="+mj-lt"/>
              <a:buAutoNum type="arabicParenR"/>
            </a:pPr>
            <a:r>
              <a:rPr lang="en-GB" sz="1800" dirty="0">
                <a:latin typeface="Times New Roman" panose="02020603050405020304" pitchFamily="18" charset="0"/>
                <a:ea typeface="Times New Roman" panose="02020603050405020304" pitchFamily="18" charset="0"/>
              </a:rPr>
              <a:t>Etc…”</a:t>
            </a:r>
          </a:p>
          <a:p>
            <a:pPr marL="342900" marR="0" lvl="0" indent="-342900">
              <a:lnSpc>
                <a:spcPct val="100000"/>
              </a:lnSpc>
              <a:spcBef>
                <a:spcPts val="0"/>
              </a:spcBef>
              <a:spcAft>
                <a:spcPts val="0"/>
              </a:spcAft>
              <a:buFont typeface="+mj-lt"/>
              <a:buAutoNum type="arabicParenR"/>
            </a:pPr>
            <a:endParaRPr lang="en-GB" sz="1800" dirty="0">
              <a:effectLst/>
              <a:latin typeface="Times New Roman" panose="02020603050405020304" pitchFamily="18" charset="0"/>
              <a:ea typeface="Times New Roman" panose="02020603050405020304" pitchFamily="18" charset="0"/>
            </a:endParaRPr>
          </a:p>
          <a:p>
            <a:pPr marR="0" lvl="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r>
              <a:rPr lang="en-US" dirty="0"/>
              <a:t>Descriptive statistics</a:t>
            </a:r>
          </a:p>
          <a:p>
            <a:endParaRPr lang="en-US" dirty="0"/>
          </a:p>
          <a:p>
            <a:r>
              <a:rPr lang="en-US" dirty="0"/>
              <a:t>K-means cluster analysis</a:t>
            </a:r>
          </a:p>
          <a:p>
            <a:pPr marL="457200" indent="-457200">
              <a:buFont typeface="Arial" panose="020B0604020202020204" pitchFamily="34" charset="0"/>
              <a:buChar char="•"/>
            </a:pPr>
            <a:r>
              <a:rPr lang="en-US" dirty="0"/>
              <a:t>Assign students to clusters based on their source/format preferences</a:t>
            </a:r>
          </a:p>
        </p:txBody>
      </p:sp>
      <p:sp>
        <p:nvSpPr>
          <p:cNvPr id="4" name="Slide Number Placeholder 3">
            <a:extLst>
              <a:ext uri="{FF2B5EF4-FFF2-40B4-BE49-F238E27FC236}">
                <a16:creationId xmlns:a16="http://schemas.microsoft.com/office/drawing/2014/main" id="{A040A97A-31BC-2503-5DEC-D20000BF294E}"/>
              </a:ext>
            </a:extLst>
          </p:cNvPr>
          <p:cNvSpPr>
            <a:spLocks noGrp="1"/>
          </p:cNvSpPr>
          <p:nvPr>
            <p:ph type="sldNum" sz="quarter" idx="10"/>
          </p:nvPr>
        </p:nvSpPr>
        <p:spPr/>
        <p:txBody>
          <a:bodyPr/>
          <a:lstStyle/>
          <a:p>
            <a:fld id="{57377063-1EB7-4E76-A2B1-6B0421298508}" type="slidenum">
              <a:rPr lang="en-US" smtClean="0"/>
              <a:t>7</a:t>
            </a:fld>
            <a:endParaRPr lang="en-US"/>
          </a:p>
        </p:txBody>
      </p:sp>
    </p:spTree>
    <p:extLst>
      <p:ext uri="{BB962C8B-B14F-4D97-AF65-F5344CB8AC3E}">
        <p14:creationId xmlns:p14="http://schemas.microsoft.com/office/powerpoint/2010/main" val="39353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760-8303-9263-6FBE-CD0326D72211}"/>
              </a:ext>
            </a:extLst>
          </p:cNvPr>
          <p:cNvSpPr>
            <a:spLocks noGrp="1"/>
          </p:cNvSpPr>
          <p:nvPr>
            <p:ph type="title"/>
          </p:nvPr>
        </p:nvSpPr>
        <p:spPr>
          <a:xfrm>
            <a:off x="1701490" y="1499593"/>
            <a:ext cx="8789020" cy="452829"/>
          </a:xfrm>
        </p:spPr>
        <p:txBody>
          <a:bodyPr>
            <a:normAutofit fontScale="90000"/>
          </a:bodyPr>
          <a:lstStyle/>
          <a:p>
            <a:r>
              <a:rPr lang="en-US" sz="3100" dirty="0"/>
              <a:t>RQ1: Formats and Sources</a:t>
            </a:r>
            <a:br>
              <a:rPr lang="en-US" sz="3100" dirty="0"/>
            </a:br>
            <a:r>
              <a:rPr lang="en-US" dirty="0"/>
              <a:t> </a:t>
            </a:r>
          </a:p>
        </p:txBody>
      </p:sp>
      <p:sp>
        <p:nvSpPr>
          <p:cNvPr id="3" name="Content Placeholder 2">
            <a:extLst>
              <a:ext uri="{FF2B5EF4-FFF2-40B4-BE49-F238E27FC236}">
                <a16:creationId xmlns:a16="http://schemas.microsoft.com/office/drawing/2014/main" id="{6246BF33-E105-5F72-313C-1379BFA01688}"/>
              </a:ext>
            </a:extLst>
          </p:cNvPr>
          <p:cNvSpPr>
            <a:spLocks noGrp="1"/>
          </p:cNvSpPr>
          <p:nvPr>
            <p:ph idx="1"/>
          </p:nvPr>
        </p:nvSpPr>
        <p:spPr>
          <a:xfrm>
            <a:off x="1701490" y="2104845"/>
            <a:ext cx="8789020" cy="3882512"/>
          </a:xfrm>
        </p:spPr>
        <p:txBody>
          <a:bodyPr/>
          <a:lstStyle/>
          <a:p>
            <a:r>
              <a:rPr lang="en-US" dirty="0"/>
              <a:t>Most common formats:</a:t>
            </a:r>
          </a:p>
          <a:p>
            <a:pPr marL="1143000" lvl="1" indent="-457200"/>
            <a:r>
              <a:rPr lang="en-US" dirty="0"/>
              <a:t>social media (M = 2.9)</a:t>
            </a:r>
          </a:p>
          <a:p>
            <a:pPr marL="1143000" lvl="1" indent="-457200"/>
            <a:r>
              <a:rPr lang="en-US" dirty="0"/>
              <a:t>YouTube (M = 2.8)</a:t>
            </a:r>
          </a:p>
          <a:p>
            <a:pPr marL="1143000" lvl="1" indent="-457200"/>
            <a:r>
              <a:rPr lang="en-US" dirty="0"/>
              <a:t>face-to-face (M = 2.7)</a:t>
            </a:r>
          </a:p>
          <a:p>
            <a:r>
              <a:rPr lang="en-US" dirty="0"/>
              <a:t>Most common sources:</a:t>
            </a:r>
          </a:p>
          <a:p>
            <a:pPr marL="1143000" lvl="1" indent="-457200"/>
            <a:r>
              <a:rPr lang="en-US" dirty="0"/>
              <a:t>science teachers (M = 3.0)</a:t>
            </a:r>
          </a:p>
          <a:p>
            <a:pPr marL="1143000" lvl="1" indent="-457200"/>
            <a:r>
              <a:rPr lang="en-US" dirty="0"/>
              <a:t>family (M = 3.0)</a:t>
            </a:r>
          </a:p>
          <a:p>
            <a:pPr marL="1143000" lvl="1" indent="-457200"/>
            <a:r>
              <a:rPr lang="en-US" dirty="0"/>
              <a:t>government (M = 2.8)</a:t>
            </a:r>
          </a:p>
        </p:txBody>
      </p:sp>
      <p:pic>
        <p:nvPicPr>
          <p:cNvPr id="5" name="Graphic 4" descr="Meeting with solid fill">
            <a:extLst>
              <a:ext uri="{FF2B5EF4-FFF2-40B4-BE49-F238E27FC236}">
                <a16:creationId xmlns:a16="http://schemas.microsoft.com/office/drawing/2014/main" id="{14C32D3B-15C6-919C-0EBF-D6FA8370B0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4011" y="2697899"/>
            <a:ext cx="914400" cy="914400"/>
          </a:xfrm>
          <a:prstGeom prst="rect">
            <a:avLst/>
          </a:prstGeom>
        </p:spPr>
      </p:pic>
      <p:pic>
        <p:nvPicPr>
          <p:cNvPr id="7" name="Graphic 6" descr="Presentation with media with solid fill">
            <a:extLst>
              <a:ext uri="{FF2B5EF4-FFF2-40B4-BE49-F238E27FC236}">
                <a16:creationId xmlns:a16="http://schemas.microsoft.com/office/drawing/2014/main" id="{4DFE801C-ED58-7AA9-0486-D435FBAACB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4755" y="2697899"/>
            <a:ext cx="914400" cy="914400"/>
          </a:xfrm>
          <a:prstGeom prst="rect">
            <a:avLst/>
          </a:prstGeom>
        </p:spPr>
      </p:pic>
      <p:pic>
        <p:nvPicPr>
          <p:cNvPr id="9" name="Graphic 8" descr="Online Network with solid fill">
            <a:extLst>
              <a:ext uri="{FF2B5EF4-FFF2-40B4-BE49-F238E27FC236}">
                <a16:creationId xmlns:a16="http://schemas.microsoft.com/office/drawing/2014/main" id="{E501D8DD-64AA-D45D-12C8-A0B7816A95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85499" y="2697899"/>
            <a:ext cx="914400" cy="914400"/>
          </a:xfrm>
          <a:prstGeom prst="rect">
            <a:avLst/>
          </a:prstGeom>
        </p:spPr>
      </p:pic>
      <p:pic>
        <p:nvPicPr>
          <p:cNvPr id="11" name="Graphic 10" descr="Court with solid fill">
            <a:extLst>
              <a:ext uri="{FF2B5EF4-FFF2-40B4-BE49-F238E27FC236}">
                <a16:creationId xmlns:a16="http://schemas.microsoft.com/office/drawing/2014/main" id="{C194B6B9-982E-1DAD-E529-363684A957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45727" y="4732251"/>
            <a:ext cx="914400" cy="914400"/>
          </a:xfrm>
          <a:prstGeom prst="rect">
            <a:avLst/>
          </a:prstGeom>
        </p:spPr>
      </p:pic>
      <p:pic>
        <p:nvPicPr>
          <p:cNvPr id="13" name="Graphic 12" descr="Man with baby with solid fill">
            <a:extLst>
              <a:ext uri="{FF2B5EF4-FFF2-40B4-BE49-F238E27FC236}">
                <a16:creationId xmlns:a16="http://schemas.microsoft.com/office/drawing/2014/main" id="{9C06B6E3-099F-5570-8952-AFDF233995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7002" y="4732251"/>
            <a:ext cx="914400" cy="914400"/>
          </a:xfrm>
          <a:prstGeom prst="rect">
            <a:avLst/>
          </a:prstGeom>
        </p:spPr>
      </p:pic>
      <p:pic>
        <p:nvPicPr>
          <p:cNvPr id="15" name="Graphic 14" descr="Classroom with solid fill">
            <a:extLst>
              <a:ext uri="{FF2B5EF4-FFF2-40B4-BE49-F238E27FC236}">
                <a16:creationId xmlns:a16="http://schemas.microsoft.com/office/drawing/2014/main" id="{6613D7CA-C280-0E9D-0523-1F0299BDF4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85499" y="4732251"/>
            <a:ext cx="914400" cy="914400"/>
          </a:xfrm>
          <a:prstGeom prst="rect">
            <a:avLst/>
          </a:prstGeom>
        </p:spPr>
      </p:pic>
      <p:sp>
        <p:nvSpPr>
          <p:cNvPr id="4" name="Slide Number Placeholder 3">
            <a:extLst>
              <a:ext uri="{FF2B5EF4-FFF2-40B4-BE49-F238E27FC236}">
                <a16:creationId xmlns:a16="http://schemas.microsoft.com/office/drawing/2014/main" id="{22725526-85B2-AEA5-093D-E8E98B8243C0}"/>
              </a:ext>
            </a:extLst>
          </p:cNvPr>
          <p:cNvSpPr>
            <a:spLocks noGrp="1"/>
          </p:cNvSpPr>
          <p:nvPr>
            <p:ph type="sldNum" sz="quarter" idx="10"/>
          </p:nvPr>
        </p:nvSpPr>
        <p:spPr/>
        <p:txBody>
          <a:bodyPr/>
          <a:lstStyle/>
          <a:p>
            <a:fld id="{57377063-1EB7-4E76-A2B1-6B0421298508}" type="slidenum">
              <a:rPr lang="en-US" smtClean="0"/>
              <a:t>8</a:t>
            </a:fld>
            <a:endParaRPr lang="en-US"/>
          </a:p>
        </p:txBody>
      </p:sp>
    </p:spTree>
    <p:extLst>
      <p:ext uri="{BB962C8B-B14F-4D97-AF65-F5344CB8AC3E}">
        <p14:creationId xmlns:p14="http://schemas.microsoft.com/office/powerpoint/2010/main" val="42153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E689-7F82-29D7-F9E5-78BAFBA94BE2}"/>
              </a:ext>
            </a:extLst>
          </p:cNvPr>
          <p:cNvSpPr>
            <a:spLocks noGrp="1"/>
          </p:cNvSpPr>
          <p:nvPr>
            <p:ph type="title"/>
          </p:nvPr>
        </p:nvSpPr>
        <p:spPr>
          <a:xfrm>
            <a:off x="1701490" y="1111405"/>
            <a:ext cx="8789020" cy="452829"/>
          </a:xfrm>
        </p:spPr>
        <p:txBody>
          <a:bodyPr>
            <a:noAutofit/>
          </a:bodyPr>
          <a:lstStyle/>
          <a:p>
            <a:r>
              <a:rPr lang="en-US" sz="2800" dirty="0"/>
              <a:t>RQ1: Formats and Sources</a:t>
            </a:r>
            <a:br>
              <a:rPr lang="en-US" sz="2800" dirty="0"/>
            </a:br>
            <a:r>
              <a:rPr lang="en-US" sz="2800" dirty="0"/>
              <a:t> </a:t>
            </a:r>
          </a:p>
        </p:txBody>
      </p:sp>
      <p:sp>
        <p:nvSpPr>
          <p:cNvPr id="3" name="Content Placeholder 2">
            <a:extLst>
              <a:ext uri="{FF2B5EF4-FFF2-40B4-BE49-F238E27FC236}">
                <a16:creationId xmlns:a16="http://schemas.microsoft.com/office/drawing/2014/main" id="{465DAA8E-A39F-7053-265F-035EB1DDA92D}"/>
              </a:ext>
            </a:extLst>
          </p:cNvPr>
          <p:cNvSpPr>
            <a:spLocks noGrp="1"/>
          </p:cNvSpPr>
          <p:nvPr>
            <p:ph idx="1"/>
          </p:nvPr>
        </p:nvSpPr>
        <p:spPr/>
        <p:txBody>
          <a:bodyPr>
            <a:normAutofit/>
          </a:bodyPr>
          <a:lstStyle/>
          <a:p>
            <a:r>
              <a:rPr lang="en-US" dirty="0"/>
              <a:t>Format Clusters:</a:t>
            </a:r>
          </a:p>
          <a:p>
            <a:pPr marL="457200" indent="-457200">
              <a:buFont typeface="Arial" panose="020B0604020202020204" pitchFamily="34" charset="0"/>
              <a:buChar char="•"/>
            </a:pPr>
            <a:r>
              <a:rPr lang="en-US" dirty="0"/>
              <a:t>Online (45%)</a:t>
            </a:r>
          </a:p>
          <a:p>
            <a:endParaRPr lang="en-US" dirty="0"/>
          </a:p>
          <a:p>
            <a:pPr marL="457200" indent="-457200">
              <a:buFont typeface="Arial" panose="020B0604020202020204" pitchFamily="34" charset="0"/>
              <a:buChar char="•"/>
            </a:pPr>
            <a:r>
              <a:rPr lang="en-US" dirty="0"/>
              <a:t>Traditional (21%)</a:t>
            </a:r>
          </a:p>
          <a:p>
            <a:endParaRPr lang="en-US" dirty="0"/>
          </a:p>
          <a:p>
            <a:pPr marL="457200" indent="-457200">
              <a:buFont typeface="Arial" panose="020B0604020202020204" pitchFamily="34" charset="0"/>
              <a:buChar char="•"/>
            </a:pPr>
            <a:r>
              <a:rPr lang="en-US" dirty="0"/>
              <a:t>Low Information (34%)</a:t>
            </a:r>
          </a:p>
        </p:txBody>
      </p:sp>
      <p:pic>
        <p:nvPicPr>
          <p:cNvPr id="7" name="Graphic 6" descr="Online Network with solid fill">
            <a:extLst>
              <a:ext uri="{FF2B5EF4-FFF2-40B4-BE49-F238E27FC236}">
                <a16:creationId xmlns:a16="http://schemas.microsoft.com/office/drawing/2014/main" id="{762A712A-5DEE-2DB0-F886-FA41D17F07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7901" y="2418869"/>
            <a:ext cx="914400" cy="914400"/>
          </a:xfrm>
          <a:prstGeom prst="rect">
            <a:avLst/>
          </a:prstGeom>
        </p:spPr>
      </p:pic>
      <p:pic>
        <p:nvPicPr>
          <p:cNvPr id="9" name="Graphic 8" descr="Presentation with media with solid fill">
            <a:extLst>
              <a:ext uri="{FF2B5EF4-FFF2-40B4-BE49-F238E27FC236}">
                <a16:creationId xmlns:a16="http://schemas.microsoft.com/office/drawing/2014/main" id="{6A81E7CE-76BC-D835-6146-613260960A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561" y="2450406"/>
            <a:ext cx="914400" cy="914400"/>
          </a:xfrm>
          <a:prstGeom prst="rect">
            <a:avLst/>
          </a:prstGeom>
        </p:spPr>
      </p:pic>
      <p:pic>
        <p:nvPicPr>
          <p:cNvPr id="11" name="Graphic 10" descr="Internet with solid fill">
            <a:extLst>
              <a:ext uri="{FF2B5EF4-FFF2-40B4-BE49-F238E27FC236}">
                <a16:creationId xmlns:a16="http://schemas.microsoft.com/office/drawing/2014/main" id="{74C7CE07-A35C-336D-B9B8-36ADD131C6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7864" y="3643484"/>
            <a:ext cx="914400" cy="914400"/>
          </a:xfrm>
          <a:prstGeom prst="rect">
            <a:avLst/>
          </a:prstGeom>
        </p:spPr>
      </p:pic>
      <p:pic>
        <p:nvPicPr>
          <p:cNvPr id="15" name="Graphic 14" descr="Meeting with solid fill">
            <a:extLst>
              <a:ext uri="{FF2B5EF4-FFF2-40B4-BE49-F238E27FC236}">
                <a16:creationId xmlns:a16="http://schemas.microsoft.com/office/drawing/2014/main" id="{372A6E9F-5D52-278C-5CB5-01BC6101A6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5230" y="4708178"/>
            <a:ext cx="914400" cy="914400"/>
          </a:xfrm>
          <a:prstGeom prst="rect">
            <a:avLst/>
          </a:prstGeom>
        </p:spPr>
      </p:pic>
      <p:pic>
        <p:nvPicPr>
          <p:cNvPr id="16" name="Graphic 15" descr="Presentation with media with solid fill">
            <a:extLst>
              <a:ext uri="{FF2B5EF4-FFF2-40B4-BE49-F238E27FC236}">
                <a16:creationId xmlns:a16="http://schemas.microsoft.com/office/drawing/2014/main" id="{647D5A8C-4F29-5615-BA47-7F40669DE1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4776" y="4708178"/>
            <a:ext cx="914400" cy="914400"/>
          </a:xfrm>
          <a:prstGeom prst="rect">
            <a:avLst/>
          </a:prstGeom>
        </p:spPr>
      </p:pic>
      <p:pic>
        <p:nvPicPr>
          <p:cNvPr id="18" name="Graphic 17" descr="Remote control with solid fill">
            <a:extLst>
              <a:ext uri="{FF2B5EF4-FFF2-40B4-BE49-F238E27FC236}">
                <a16:creationId xmlns:a16="http://schemas.microsoft.com/office/drawing/2014/main" id="{FDB9491A-C446-33C5-5CF8-9A7BACB38C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8753" y="3643484"/>
            <a:ext cx="914400" cy="914400"/>
          </a:xfrm>
          <a:prstGeom prst="rect">
            <a:avLst/>
          </a:prstGeom>
        </p:spPr>
      </p:pic>
      <p:sp>
        <p:nvSpPr>
          <p:cNvPr id="4" name="Slide Number Placeholder 3">
            <a:extLst>
              <a:ext uri="{FF2B5EF4-FFF2-40B4-BE49-F238E27FC236}">
                <a16:creationId xmlns:a16="http://schemas.microsoft.com/office/drawing/2014/main" id="{499E08B6-E40A-F01D-D6DE-FE7D39F03512}"/>
              </a:ext>
            </a:extLst>
          </p:cNvPr>
          <p:cNvSpPr>
            <a:spLocks noGrp="1"/>
          </p:cNvSpPr>
          <p:nvPr>
            <p:ph type="sldNum" sz="quarter" idx="10"/>
          </p:nvPr>
        </p:nvSpPr>
        <p:spPr/>
        <p:txBody>
          <a:bodyPr/>
          <a:lstStyle/>
          <a:p>
            <a:fld id="{57377063-1EB7-4E76-A2B1-6B0421298508}" type="slidenum">
              <a:rPr lang="en-US" smtClean="0"/>
              <a:t>9</a:t>
            </a:fld>
            <a:endParaRPr lang="en-US"/>
          </a:p>
        </p:txBody>
      </p:sp>
    </p:spTree>
    <p:extLst>
      <p:ext uri="{BB962C8B-B14F-4D97-AF65-F5344CB8AC3E}">
        <p14:creationId xmlns:p14="http://schemas.microsoft.com/office/powerpoint/2010/main" val="31001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C SO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 SOE" id="{47692CAE-BF40-497B-9A75-5BCB40205952}" vid="{F9D08004-8334-487C-869E-F34ACA3BE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1676</Words>
  <Application>Microsoft Office PowerPoint</Application>
  <PresentationFormat>Widescreen</PresentationFormat>
  <Paragraphs>179</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Acumin Pro Light</vt:lpstr>
      <vt:lpstr>Arial</vt:lpstr>
      <vt:lpstr>Calibri</vt:lpstr>
      <vt:lpstr>Georgia</vt:lpstr>
      <vt:lpstr>Le Monde Livre Std</vt:lpstr>
      <vt:lpstr>Symbol</vt:lpstr>
      <vt:lpstr>Times New Roman</vt:lpstr>
      <vt:lpstr>UNC SOE</vt:lpstr>
      <vt:lpstr>Interest and Effort: Exploring the Ways Students Obtain and Evaluate COVID-19 Information</vt:lpstr>
      <vt:lpstr>COVID-19: An Infodemic</vt:lpstr>
      <vt:lpstr>COVID-19: An Infodemic</vt:lpstr>
      <vt:lpstr>How do students…………</vt:lpstr>
      <vt:lpstr>Methods: Context and Data Collection</vt:lpstr>
      <vt:lpstr>Participants</vt:lpstr>
      <vt:lpstr>RQ1: What information formats and sources provide high school students with information about the COVID-19 pandemic?    </vt:lpstr>
      <vt:lpstr>RQ1: Formats and Sources  </vt:lpstr>
      <vt:lpstr>RQ1: Formats and Sources  </vt:lpstr>
      <vt:lpstr>RQ1: Formats and Sources</vt:lpstr>
      <vt:lpstr>Takeaways</vt:lpstr>
      <vt:lpstr>RQ2: What strategies for information evaluation are used by high school students as they encounter information about the COVID-19 pandemic?   </vt:lpstr>
      <vt:lpstr>RQ2: Strategies</vt:lpstr>
      <vt:lpstr>RQ3: What aspects of the COVID-19 pandemic are of greatest interest to high school students?      </vt:lpstr>
      <vt:lpstr>RQ3: Interest    </vt:lpstr>
      <vt:lpstr>Takeaways:</vt:lpstr>
      <vt:lpstr>RQ4: In what ways are interest, the ways information is obtained, and information evaluation related to one another in the context of the COVID-19 pandemic?    </vt:lpstr>
      <vt:lpstr>RQ4: Relation between variables  </vt:lpstr>
      <vt:lpstr>Takeaways</vt:lpstr>
      <vt:lpstr>Acknowledgement of support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1</cp:revision>
  <dcterms:created xsi:type="dcterms:W3CDTF">2023-02-02T15:44:24Z</dcterms:created>
  <dcterms:modified xsi:type="dcterms:W3CDTF">2023-04-13T13:38:46Z</dcterms:modified>
</cp:coreProperties>
</file>