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60" r:id="rId5"/>
    <p:sldId id="267" r:id="rId6"/>
    <p:sldId id="271" r:id="rId7"/>
    <p:sldId id="261" r:id="rId8"/>
    <p:sldId id="259" r:id="rId9"/>
    <p:sldId id="262" r:id="rId10"/>
    <p:sldId id="268" r:id="rId11"/>
    <p:sldId id="263" r:id="rId12"/>
    <p:sldId id="264" r:id="rId13"/>
    <p:sldId id="272" r:id="rId14"/>
    <p:sldId id="279" r:id="rId15"/>
    <p:sldId id="269" r:id="rId16"/>
    <p:sldId id="270" r:id="rId17"/>
    <p:sldId id="274" r:id="rId18"/>
    <p:sldId id="276" r:id="rId19"/>
    <p:sldId id="273" r:id="rId20"/>
    <p:sldId id="27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0BFCD-931F-422F-B472-66157492218A}" v="892" dt="2023-04-14T16:53:25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ner, Jamie Nicole" userId="66696eb5-082b-49c3-8031-a09c18c13225" providerId="ADAL" clId="{0900BFCD-931F-422F-B472-66157492218A}"/>
    <pc:docChg chg="undo custSel addSld delSld modSld sldOrd">
      <pc:chgData name="Elsner, Jamie Nicole" userId="66696eb5-082b-49c3-8031-a09c18c13225" providerId="ADAL" clId="{0900BFCD-931F-422F-B472-66157492218A}" dt="2023-04-14T16:53:25.773" v="4349"/>
      <pc:docMkLst>
        <pc:docMk/>
      </pc:docMkLst>
      <pc:sldChg chg="modSp mod ord modAnim">
        <pc:chgData name="Elsner, Jamie Nicole" userId="66696eb5-082b-49c3-8031-a09c18c13225" providerId="ADAL" clId="{0900BFCD-931F-422F-B472-66157492218A}" dt="2023-04-14T16:47:06.445" v="4284" actId="5793"/>
        <pc:sldMkLst>
          <pc:docMk/>
          <pc:sldMk cId="1087233470" sldId="259"/>
        </pc:sldMkLst>
        <pc:spChg chg="mod">
          <ac:chgData name="Elsner, Jamie Nicole" userId="66696eb5-082b-49c3-8031-a09c18c13225" providerId="ADAL" clId="{0900BFCD-931F-422F-B472-66157492218A}" dt="2023-04-14T16:47:06.445" v="4284" actId="5793"/>
          <ac:spMkLst>
            <pc:docMk/>
            <pc:sldMk cId="1087233470" sldId="259"/>
            <ac:spMk id="3" creationId="{BFEFEA62-5255-B3FB-8B5B-BC5E746393C3}"/>
          </ac:spMkLst>
        </pc:spChg>
      </pc:sldChg>
      <pc:sldChg chg="addSp delSp modSp mod setBg">
        <pc:chgData name="Elsner, Jamie Nicole" userId="66696eb5-082b-49c3-8031-a09c18c13225" providerId="ADAL" clId="{0900BFCD-931F-422F-B472-66157492218A}" dt="2023-04-14T15:44:29.754" v="2900" actId="14100"/>
        <pc:sldMkLst>
          <pc:docMk/>
          <pc:sldMk cId="396790154" sldId="260"/>
        </pc:sldMkLst>
        <pc:spChg chg="mod">
          <ac:chgData name="Elsner, Jamie Nicole" userId="66696eb5-082b-49c3-8031-a09c18c13225" providerId="ADAL" clId="{0900BFCD-931F-422F-B472-66157492218A}" dt="2023-04-14T15:44:12.639" v="2896" actId="26606"/>
          <ac:spMkLst>
            <pc:docMk/>
            <pc:sldMk cId="396790154" sldId="260"/>
            <ac:spMk id="2" creationId="{E5360E8E-53BD-3DB0-85D0-64E0A1FD0D08}"/>
          </ac:spMkLst>
        </pc:spChg>
        <pc:spChg chg="mod">
          <ac:chgData name="Elsner, Jamie Nicole" userId="66696eb5-082b-49c3-8031-a09c18c13225" providerId="ADAL" clId="{0900BFCD-931F-422F-B472-66157492218A}" dt="2023-04-14T15:44:12.639" v="2896" actId="26606"/>
          <ac:spMkLst>
            <pc:docMk/>
            <pc:sldMk cId="396790154" sldId="260"/>
            <ac:spMk id="3" creationId="{8647673B-FCB0-8629-563D-213E9DE474CE}"/>
          </ac:spMkLst>
        </pc:spChg>
        <pc:spChg chg="add del">
          <ac:chgData name="Elsner, Jamie Nicole" userId="66696eb5-082b-49c3-8031-a09c18c13225" providerId="ADAL" clId="{0900BFCD-931F-422F-B472-66157492218A}" dt="2023-04-14T15:44:12.639" v="2896" actId="26606"/>
          <ac:spMkLst>
            <pc:docMk/>
            <pc:sldMk cId="396790154" sldId="260"/>
            <ac:spMk id="9" creationId="{F13C74B1-5B17-4795-BED0-7140497B445A}"/>
          </ac:spMkLst>
        </pc:spChg>
        <pc:spChg chg="add del">
          <ac:chgData name="Elsner, Jamie Nicole" userId="66696eb5-082b-49c3-8031-a09c18c13225" providerId="ADAL" clId="{0900BFCD-931F-422F-B472-66157492218A}" dt="2023-04-14T15:44:12.639" v="2896" actId="26606"/>
          <ac:spMkLst>
            <pc:docMk/>
            <pc:sldMk cId="396790154" sldId="260"/>
            <ac:spMk id="11" creationId="{D4974D33-8DC5-464E-8C6D-BE58F0669C17}"/>
          </ac:spMkLst>
        </pc:spChg>
        <pc:picChg chg="add mod">
          <ac:chgData name="Elsner, Jamie Nicole" userId="66696eb5-082b-49c3-8031-a09c18c13225" providerId="ADAL" clId="{0900BFCD-931F-422F-B472-66157492218A}" dt="2023-04-14T15:44:29.754" v="2900" actId="14100"/>
          <ac:picMkLst>
            <pc:docMk/>
            <pc:sldMk cId="396790154" sldId="260"/>
            <ac:picMk id="4" creationId="{C802CA1F-C118-FA18-A116-D3CD58F88A80}"/>
          </ac:picMkLst>
        </pc:picChg>
      </pc:sldChg>
      <pc:sldChg chg="addSp modSp mod ord modAnim">
        <pc:chgData name="Elsner, Jamie Nicole" userId="66696eb5-082b-49c3-8031-a09c18c13225" providerId="ADAL" clId="{0900BFCD-931F-422F-B472-66157492218A}" dt="2023-04-14T16:05:51.442" v="3211"/>
        <pc:sldMkLst>
          <pc:docMk/>
          <pc:sldMk cId="601241817" sldId="261"/>
        </pc:sldMkLst>
        <pc:spChg chg="add mod">
          <ac:chgData name="Elsner, Jamie Nicole" userId="66696eb5-082b-49c3-8031-a09c18c13225" providerId="ADAL" clId="{0900BFCD-931F-422F-B472-66157492218A}" dt="2023-04-14T13:09:49.245" v="1914" actId="20577"/>
          <ac:spMkLst>
            <pc:docMk/>
            <pc:sldMk cId="601241817" sldId="261"/>
            <ac:spMk id="3" creationId="{6F2DF46D-BA44-22FD-2BB3-694374AE7C0B}"/>
          </ac:spMkLst>
        </pc:spChg>
        <pc:spChg chg="add mod">
          <ac:chgData name="Elsner, Jamie Nicole" userId="66696eb5-082b-49c3-8031-a09c18c13225" providerId="ADAL" clId="{0900BFCD-931F-422F-B472-66157492218A}" dt="2023-04-14T15:57:22.598" v="3020" actId="1038"/>
          <ac:spMkLst>
            <pc:docMk/>
            <pc:sldMk cId="601241817" sldId="261"/>
            <ac:spMk id="4" creationId="{B5167BF6-1767-515A-6012-A6A3FFC2D56B}"/>
          </ac:spMkLst>
        </pc:spChg>
        <pc:spChg chg="add mod">
          <ac:chgData name="Elsner, Jamie Nicole" userId="66696eb5-082b-49c3-8031-a09c18c13225" providerId="ADAL" clId="{0900BFCD-931F-422F-B472-66157492218A}" dt="2023-04-14T15:57:03.334" v="3008" actId="1037"/>
          <ac:spMkLst>
            <pc:docMk/>
            <pc:sldMk cId="601241817" sldId="261"/>
            <ac:spMk id="5" creationId="{8F62B1F7-CE50-3D64-5E10-F11D7559E9A4}"/>
          </ac:spMkLst>
        </pc:spChg>
        <pc:spChg chg="add mod">
          <ac:chgData name="Elsner, Jamie Nicole" userId="66696eb5-082b-49c3-8031-a09c18c13225" providerId="ADAL" clId="{0900BFCD-931F-422F-B472-66157492218A}" dt="2023-04-14T16:02:43.578" v="3192" actId="1037"/>
          <ac:spMkLst>
            <pc:docMk/>
            <pc:sldMk cId="601241817" sldId="261"/>
            <ac:spMk id="16" creationId="{6B7DDE5B-CD77-C9ED-D546-3EAFA8FB2147}"/>
          </ac:spMkLst>
        </pc:spChg>
        <pc:picChg chg="mod">
          <ac:chgData name="Elsner, Jamie Nicole" userId="66696eb5-082b-49c3-8031-a09c18c13225" providerId="ADAL" clId="{0900BFCD-931F-422F-B472-66157492218A}" dt="2023-04-14T15:56:17.453" v="2910" actId="1076"/>
          <ac:picMkLst>
            <pc:docMk/>
            <pc:sldMk cId="601241817" sldId="261"/>
            <ac:picMk id="9" creationId="{50DA1B86-DE8E-8DE4-8A05-97C6A80A5700}"/>
          </ac:picMkLst>
        </pc:picChg>
        <pc:cxnChg chg="add mod">
          <ac:chgData name="Elsner, Jamie Nicole" userId="66696eb5-082b-49c3-8031-a09c18c13225" providerId="ADAL" clId="{0900BFCD-931F-422F-B472-66157492218A}" dt="2023-04-14T15:58:33.508" v="3026" actId="1036"/>
          <ac:cxnSpMkLst>
            <pc:docMk/>
            <pc:sldMk cId="601241817" sldId="261"/>
            <ac:cxnSpMk id="7" creationId="{D26E78F0-3DDE-6AF7-87F2-DAECFF225C0B}"/>
          </ac:cxnSpMkLst>
        </pc:cxnChg>
        <pc:cxnChg chg="add mod">
          <ac:chgData name="Elsner, Jamie Nicole" userId="66696eb5-082b-49c3-8031-a09c18c13225" providerId="ADAL" clId="{0900BFCD-931F-422F-B472-66157492218A}" dt="2023-04-14T15:59:05.118" v="3093" actId="14100"/>
          <ac:cxnSpMkLst>
            <pc:docMk/>
            <pc:sldMk cId="601241817" sldId="261"/>
            <ac:cxnSpMk id="8" creationId="{98A5D6BF-0C7B-0F40-0694-A40C34FF2A8F}"/>
          </ac:cxnSpMkLst>
        </pc:cxnChg>
        <pc:cxnChg chg="add mod">
          <ac:chgData name="Elsner, Jamie Nicole" userId="66696eb5-082b-49c3-8031-a09c18c13225" providerId="ADAL" clId="{0900BFCD-931F-422F-B472-66157492218A}" dt="2023-04-14T16:03:13.727" v="3196" actId="14100"/>
          <ac:cxnSpMkLst>
            <pc:docMk/>
            <pc:sldMk cId="601241817" sldId="261"/>
            <ac:cxnSpMk id="18" creationId="{4C01F6EC-9A7B-8FEE-ECA1-0D4910366958}"/>
          </ac:cxnSpMkLst>
        </pc:cxnChg>
      </pc:sldChg>
      <pc:sldChg chg="addSp delSp modSp mod modAnim">
        <pc:chgData name="Elsner, Jamie Nicole" userId="66696eb5-082b-49c3-8031-a09c18c13225" providerId="ADAL" clId="{0900BFCD-931F-422F-B472-66157492218A}" dt="2023-04-14T16:53:25.773" v="4349"/>
        <pc:sldMkLst>
          <pc:docMk/>
          <pc:sldMk cId="2267536560" sldId="262"/>
        </pc:sldMkLst>
        <pc:spChg chg="mod">
          <ac:chgData name="Elsner, Jamie Nicole" userId="66696eb5-082b-49c3-8031-a09c18c13225" providerId="ADAL" clId="{0900BFCD-931F-422F-B472-66157492218A}" dt="2023-04-14T16:48:29.220" v="4287" actId="338"/>
          <ac:spMkLst>
            <pc:docMk/>
            <pc:sldMk cId="2267536560" sldId="262"/>
            <ac:spMk id="2" creationId="{F5E64346-3CEC-936E-A105-2F22C92EF045}"/>
          </ac:spMkLst>
        </pc:spChg>
        <pc:spChg chg="add mod">
          <ac:chgData name="Elsner, Jamie Nicole" userId="66696eb5-082b-49c3-8031-a09c18c13225" providerId="ADAL" clId="{0900BFCD-931F-422F-B472-66157492218A}" dt="2023-04-14T16:48:29.220" v="4287" actId="338"/>
          <ac:spMkLst>
            <pc:docMk/>
            <pc:sldMk cId="2267536560" sldId="262"/>
            <ac:spMk id="3" creationId="{E5C47397-7496-AB96-908F-860689EF8B84}"/>
          </ac:spMkLst>
        </pc:spChg>
        <pc:spChg chg="mod">
          <ac:chgData name="Elsner, Jamie Nicole" userId="66696eb5-082b-49c3-8031-a09c18c13225" providerId="ADAL" clId="{0900BFCD-931F-422F-B472-66157492218A}" dt="2023-04-14T16:48:29.220" v="4287" actId="338"/>
          <ac:spMkLst>
            <pc:docMk/>
            <pc:sldMk cId="2267536560" sldId="262"/>
            <ac:spMk id="4" creationId="{5792551A-C313-1B1C-9BA8-3BA898A5E89C}"/>
          </ac:spMkLst>
        </pc:spChg>
        <pc:spChg chg="mod">
          <ac:chgData name="Elsner, Jamie Nicole" userId="66696eb5-082b-49c3-8031-a09c18c13225" providerId="ADAL" clId="{0900BFCD-931F-422F-B472-66157492218A}" dt="2023-04-14T16:48:29.220" v="4287" actId="338"/>
          <ac:spMkLst>
            <pc:docMk/>
            <pc:sldMk cId="2267536560" sldId="262"/>
            <ac:spMk id="6" creationId="{7FB265AB-CFF9-0DD7-3AD0-19CFDA3FEEA5}"/>
          </ac:spMkLst>
        </pc:spChg>
        <pc:spChg chg="add del mod">
          <ac:chgData name="Elsner, Jamie Nicole" userId="66696eb5-082b-49c3-8031-a09c18c13225" providerId="ADAL" clId="{0900BFCD-931F-422F-B472-66157492218A}" dt="2023-04-14T16:51:04.711" v="4332" actId="21"/>
          <ac:spMkLst>
            <pc:docMk/>
            <pc:sldMk cId="2267536560" sldId="262"/>
            <ac:spMk id="8" creationId="{26E59328-895E-5D4D-8EBB-B603C7EACB4D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1" creationId="{9DF0FFC9-0758-3DE9-94E9-78ED0869450A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2" creationId="{ECA4F84B-9020-34FF-D24D-C0C102B83EF6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3" creationId="{3B70AB32-3AEB-D4E4-2AA5-63C4C4485F6F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4" creationId="{3F14B436-590D-A3BB-8358-AA92A3DA7CA2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5" creationId="{88ACC518-35D6-2029-283E-763BA8655FF3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6" creationId="{192F85F7-4D8E-106B-95F4-58C970CDD83E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7" creationId="{A60B030E-00E6-85B1-84AE-66F9DCED1937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8" creationId="{38378ACC-A418-7360-0403-9755E11F38B8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19" creationId="{896AFDB1-2E9B-451B-CF04-08C5BDB540AB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0" creationId="{D6B50548-A750-7800-B021-415FA627A76A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1" creationId="{392CC2B5-9475-0C8E-7376-2BB36B09462E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2" creationId="{9D736988-28EB-E544-A39C-49B30CFE0E6C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3" creationId="{91719934-4C9C-93AC-3112-0F320D793692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4" creationId="{EE8CA902-2371-8BF3-B488-237B6885A9CD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5" creationId="{176D4B24-5B66-8829-F3E3-10EF9351F3CD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6" creationId="{21AB56B0-A330-60E5-A727-324C1CA12390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7" creationId="{523989BE-A243-FDBF-102E-52BE83133CC1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8" creationId="{17910E85-FA94-DDA4-8380-0FA9D7EEFF39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29" creationId="{F532EE86-0E0A-A8EF-3DF2-89D35E9A28CB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0" creationId="{179C8528-10F4-39E0-7ADB-0BCB181EF6F0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1" creationId="{C75BC8D1-6406-0842-7EE8-EB7D86D7A80A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2" creationId="{D1B67BAA-26FA-8FF1-7643-84A3BA624893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3" creationId="{EC1FA7BD-66C3-7390-2532-3F4017D214ED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4" creationId="{DBBD2E28-E4F0-1DBF-1A8C-25992AAF9E8C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5" creationId="{3769B20A-7DF6-BB1F-F981-0553716858D9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6" creationId="{0DFCD3C8-2CCD-F786-E709-7460D19F5330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7" creationId="{BB077E06-44CB-C255-0826-31C4BF3A1119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8" creationId="{05558940-85E1-EB57-3D80-53B2531C2796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39" creationId="{BA82581D-5240-BD8C-1FA8-8258E0897AF0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0" creationId="{6E72FD87-A21B-28C1-D78E-30AEE37E6ADE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1" creationId="{1C13505D-BE17-8C68-DA8B-5943C15BA772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2" creationId="{68EB6441-09B0-C8E5-CFBD-F2F2524C8FFC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3" creationId="{782B4923-EBCF-5DF8-3583-76D54EDDCB6D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4" creationId="{8634C45A-5D6D-09AF-FEA9-F4517555A874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5" creationId="{5D3387DB-1B32-AE44-64B2-396F3EF0D1EF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6" creationId="{FE8B649C-73B4-E089-DBB3-AEB22496C262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7" creationId="{FDF3BB9E-9D21-FEDD-930E-6AE2AE3979E5}"/>
          </ac:spMkLst>
        </pc:spChg>
        <pc:spChg chg="mod topLvl">
          <ac:chgData name="Elsner, Jamie Nicole" userId="66696eb5-082b-49c3-8031-a09c18c13225" providerId="ADAL" clId="{0900BFCD-931F-422F-B472-66157492218A}" dt="2023-04-14T16:50:48.699" v="4327" actId="165"/>
          <ac:spMkLst>
            <pc:docMk/>
            <pc:sldMk cId="2267536560" sldId="262"/>
            <ac:spMk id="48" creationId="{964AE964-ED25-7759-638F-8EB3DAC9FD42}"/>
          </ac:spMkLst>
        </pc:spChg>
        <pc:spChg chg="add mod">
          <ac:chgData name="Elsner, Jamie Nicole" userId="66696eb5-082b-49c3-8031-a09c18c13225" providerId="ADAL" clId="{0900BFCD-931F-422F-B472-66157492218A}" dt="2023-04-14T16:51:29.306" v="4339" actId="208"/>
          <ac:spMkLst>
            <pc:docMk/>
            <pc:sldMk cId="2267536560" sldId="262"/>
            <ac:spMk id="51" creationId="{2CEF778B-C577-53DF-8BCC-13CA1E08368B}"/>
          </ac:spMkLst>
        </pc:spChg>
        <pc:grpChg chg="mod">
          <ac:chgData name="Elsner, Jamie Nicole" userId="66696eb5-082b-49c3-8031-a09c18c13225" providerId="ADAL" clId="{0900BFCD-931F-422F-B472-66157492218A}" dt="2023-04-14T16:48:29.220" v="4287" actId="338"/>
          <ac:grpSpMkLst>
            <pc:docMk/>
            <pc:sldMk cId="2267536560" sldId="262"/>
            <ac:grpSpMk id="1" creationId="{00000000-0000-0000-0000-000000000000}"/>
          </ac:grpSpMkLst>
        </pc:grpChg>
        <pc:grpChg chg="add del mod">
          <ac:chgData name="Elsner, Jamie Nicole" userId="66696eb5-082b-49c3-8031-a09c18c13225" providerId="ADAL" clId="{0900BFCD-931F-422F-B472-66157492218A}" dt="2023-04-14T16:50:48.699" v="4327" actId="165"/>
          <ac:grpSpMkLst>
            <pc:docMk/>
            <pc:sldMk cId="2267536560" sldId="262"/>
            <ac:grpSpMk id="10" creationId="{55A59814-92EB-66BB-CFBF-C6BDDB0139E6}"/>
          </ac:grpSpMkLst>
        </pc:grpChg>
        <pc:grpChg chg="add mod">
          <ac:chgData name="Elsner, Jamie Nicole" userId="66696eb5-082b-49c3-8031-a09c18c13225" providerId="ADAL" clId="{0900BFCD-931F-422F-B472-66157492218A}" dt="2023-04-14T16:50:48.433" v="4326" actId="164"/>
          <ac:grpSpMkLst>
            <pc:docMk/>
            <pc:sldMk cId="2267536560" sldId="262"/>
            <ac:grpSpMk id="49" creationId="{9463F0BB-218E-9F65-27D4-B0BCE6999DD3}"/>
          </ac:grpSpMkLst>
        </pc:grpChg>
        <pc:grpChg chg="add mod">
          <ac:chgData name="Elsner, Jamie Nicole" userId="66696eb5-082b-49c3-8031-a09c18c13225" providerId="ADAL" clId="{0900BFCD-931F-422F-B472-66157492218A}" dt="2023-04-14T16:50:48.233" v="4325" actId="164"/>
          <ac:grpSpMkLst>
            <pc:docMk/>
            <pc:sldMk cId="2267536560" sldId="262"/>
            <ac:grpSpMk id="50" creationId="{9EA484F2-8BDE-162F-0B2B-F3ABFE6521AE}"/>
          </ac:grpSpMkLst>
        </pc:grpChg>
        <pc:graphicFrameChg chg="add del mod modGraphic">
          <ac:chgData name="Elsner, Jamie Nicole" userId="66696eb5-082b-49c3-8031-a09c18c13225" providerId="ADAL" clId="{0900BFCD-931F-422F-B472-66157492218A}" dt="2023-04-14T16:51:04.711" v="4332" actId="21"/>
          <ac:graphicFrameMkLst>
            <pc:docMk/>
            <pc:sldMk cId="2267536560" sldId="262"/>
            <ac:graphicFrameMk id="5" creationId="{25F13F3F-5DD7-F72A-DD62-72E54B50B5F2}"/>
          </ac:graphicFrameMkLst>
        </pc:graphicFrameChg>
        <pc:picChg chg="add del mod">
          <ac:chgData name="Elsner, Jamie Nicole" userId="66696eb5-082b-49c3-8031-a09c18c13225" providerId="ADAL" clId="{0900BFCD-931F-422F-B472-66157492218A}" dt="2023-04-14T16:51:04.180" v="4331"/>
          <ac:picMkLst>
            <pc:docMk/>
            <pc:sldMk cId="2267536560" sldId="262"/>
            <ac:picMk id="9" creationId="{7E907315-5F1A-D4D9-B072-2287FA2A9117}"/>
          </ac:picMkLst>
        </pc:picChg>
      </pc:sldChg>
      <pc:sldChg chg="addSp modSp mod">
        <pc:chgData name="Elsner, Jamie Nicole" userId="66696eb5-082b-49c3-8031-a09c18c13225" providerId="ADAL" clId="{0900BFCD-931F-422F-B472-66157492218A}" dt="2023-04-14T16:07:36.971" v="3214" actId="14100"/>
        <pc:sldMkLst>
          <pc:docMk/>
          <pc:sldMk cId="137643680" sldId="263"/>
        </pc:sldMkLst>
        <pc:spChg chg="mod">
          <ac:chgData name="Elsner, Jamie Nicole" userId="66696eb5-082b-49c3-8031-a09c18c13225" providerId="ADAL" clId="{0900BFCD-931F-422F-B472-66157492218A}" dt="2023-04-14T16:07:36.971" v="3214" actId="14100"/>
          <ac:spMkLst>
            <pc:docMk/>
            <pc:sldMk cId="137643680" sldId="263"/>
            <ac:spMk id="3" creationId="{106499DC-A8AC-9576-E78A-CAFCAC54779D}"/>
          </ac:spMkLst>
        </pc:spChg>
        <pc:picChg chg="add mod">
          <ac:chgData name="Elsner, Jamie Nicole" userId="66696eb5-082b-49c3-8031-a09c18c13225" providerId="ADAL" clId="{0900BFCD-931F-422F-B472-66157492218A}" dt="2023-04-14T13:59:03.569" v="2056" actId="1076"/>
          <ac:picMkLst>
            <pc:docMk/>
            <pc:sldMk cId="137643680" sldId="263"/>
            <ac:picMk id="5" creationId="{33F41AE5-4870-154B-7BE9-AD7A0C676AD1}"/>
          </ac:picMkLst>
        </pc:picChg>
      </pc:sldChg>
      <pc:sldChg chg="modSp modAnim">
        <pc:chgData name="Elsner, Jamie Nicole" userId="66696eb5-082b-49c3-8031-a09c18c13225" providerId="ADAL" clId="{0900BFCD-931F-422F-B472-66157492218A}" dt="2023-04-14T12:53:11.454" v="1676" actId="20577"/>
        <pc:sldMkLst>
          <pc:docMk/>
          <pc:sldMk cId="3132636544" sldId="264"/>
        </pc:sldMkLst>
        <pc:spChg chg="mod">
          <ac:chgData name="Elsner, Jamie Nicole" userId="66696eb5-082b-49c3-8031-a09c18c13225" providerId="ADAL" clId="{0900BFCD-931F-422F-B472-66157492218A}" dt="2023-04-14T12:53:11.454" v="1676" actId="20577"/>
          <ac:spMkLst>
            <pc:docMk/>
            <pc:sldMk cId="3132636544" sldId="264"/>
            <ac:spMk id="3" creationId="{106499DC-A8AC-9576-E78A-CAFCAC54779D}"/>
          </ac:spMkLst>
        </pc:spChg>
      </pc:sldChg>
      <pc:sldChg chg="modSp del mod modAnim">
        <pc:chgData name="Elsner, Jamie Nicole" userId="66696eb5-082b-49c3-8031-a09c18c13225" providerId="ADAL" clId="{0900BFCD-931F-422F-B472-66157492218A}" dt="2023-04-14T16:42:28.257" v="4154" actId="2696"/>
        <pc:sldMkLst>
          <pc:docMk/>
          <pc:sldMk cId="1042413567" sldId="265"/>
        </pc:sldMkLst>
        <pc:graphicFrameChg chg="mod modGraphic">
          <ac:chgData name="Elsner, Jamie Nicole" userId="66696eb5-082b-49c3-8031-a09c18c13225" providerId="ADAL" clId="{0900BFCD-931F-422F-B472-66157492218A}" dt="2023-04-14T16:17:44.965" v="3751" actId="20577"/>
          <ac:graphicFrameMkLst>
            <pc:docMk/>
            <pc:sldMk cId="1042413567" sldId="265"/>
            <ac:graphicFrameMk id="5" creationId="{111792C2-B6EC-6227-878B-A3EFA7D93F84}"/>
          </ac:graphicFrameMkLst>
        </pc:graphicFrameChg>
      </pc:sldChg>
      <pc:sldChg chg="modSp mod ord modAnim">
        <pc:chgData name="Elsner, Jamie Nicole" userId="66696eb5-082b-49c3-8031-a09c18c13225" providerId="ADAL" clId="{0900BFCD-931F-422F-B472-66157492218A}" dt="2023-04-14T13:04:51.958" v="1847" actId="27636"/>
        <pc:sldMkLst>
          <pc:docMk/>
          <pc:sldMk cId="4138628194" sldId="267"/>
        </pc:sldMkLst>
        <pc:spChg chg="mod">
          <ac:chgData name="Elsner, Jamie Nicole" userId="66696eb5-082b-49c3-8031-a09c18c13225" providerId="ADAL" clId="{0900BFCD-931F-422F-B472-66157492218A}" dt="2023-04-14T12:48:16.912" v="1578" actId="1076"/>
          <ac:spMkLst>
            <pc:docMk/>
            <pc:sldMk cId="4138628194" sldId="267"/>
            <ac:spMk id="2" creationId="{3FD64F98-2AC7-B638-7226-C5421AE2F3D1}"/>
          </ac:spMkLst>
        </pc:spChg>
        <pc:spChg chg="mod">
          <ac:chgData name="Elsner, Jamie Nicole" userId="66696eb5-082b-49c3-8031-a09c18c13225" providerId="ADAL" clId="{0900BFCD-931F-422F-B472-66157492218A}" dt="2023-04-14T13:04:51.958" v="1847" actId="27636"/>
          <ac:spMkLst>
            <pc:docMk/>
            <pc:sldMk cId="4138628194" sldId="267"/>
            <ac:spMk id="3" creationId="{BFEFEA62-5255-B3FB-8B5B-BC5E746393C3}"/>
          </ac:spMkLst>
        </pc:spChg>
      </pc:sldChg>
      <pc:sldChg chg="modSp modAnim">
        <pc:chgData name="Elsner, Jamie Nicole" userId="66696eb5-082b-49c3-8031-a09c18c13225" providerId="ADAL" clId="{0900BFCD-931F-422F-B472-66157492218A}" dt="2023-04-14T15:38:38.752" v="2804" actId="20577"/>
        <pc:sldMkLst>
          <pc:docMk/>
          <pc:sldMk cId="482386964" sldId="268"/>
        </pc:sldMkLst>
        <pc:spChg chg="mod">
          <ac:chgData name="Elsner, Jamie Nicole" userId="66696eb5-082b-49c3-8031-a09c18c13225" providerId="ADAL" clId="{0900BFCD-931F-422F-B472-66157492218A}" dt="2023-04-14T15:38:38.752" v="2804" actId="20577"/>
          <ac:spMkLst>
            <pc:docMk/>
            <pc:sldMk cId="482386964" sldId="268"/>
            <ac:spMk id="3" creationId="{106499DC-A8AC-9576-E78A-CAFCAC54779D}"/>
          </ac:spMkLst>
        </pc:spChg>
      </pc:sldChg>
      <pc:sldChg chg="modSp mod">
        <pc:chgData name="Elsner, Jamie Nicole" userId="66696eb5-082b-49c3-8031-a09c18c13225" providerId="ADAL" clId="{0900BFCD-931F-422F-B472-66157492218A}" dt="2023-04-14T16:42:53.121" v="4186" actId="14100"/>
        <pc:sldMkLst>
          <pc:docMk/>
          <pc:sldMk cId="955663444" sldId="269"/>
        </pc:sldMkLst>
        <pc:spChg chg="mod">
          <ac:chgData name="Elsner, Jamie Nicole" userId="66696eb5-082b-49c3-8031-a09c18c13225" providerId="ADAL" clId="{0900BFCD-931F-422F-B472-66157492218A}" dt="2023-04-14T16:42:53.121" v="4186" actId="14100"/>
          <ac:spMkLst>
            <pc:docMk/>
            <pc:sldMk cId="955663444" sldId="269"/>
            <ac:spMk id="2" creationId="{F5E64346-3CEC-936E-A105-2F22C92EF045}"/>
          </ac:spMkLst>
        </pc:spChg>
        <pc:graphicFrameChg chg="modGraphic">
          <ac:chgData name="Elsner, Jamie Nicole" userId="66696eb5-082b-49c3-8031-a09c18c13225" providerId="ADAL" clId="{0900BFCD-931F-422F-B472-66157492218A}" dt="2023-04-14T16:34:10.206" v="3861" actId="20577"/>
          <ac:graphicFrameMkLst>
            <pc:docMk/>
            <pc:sldMk cId="955663444" sldId="269"/>
            <ac:graphicFrameMk id="5" creationId="{111792C2-B6EC-6227-878B-A3EFA7D93F84}"/>
          </ac:graphicFrameMkLst>
        </pc:graphicFrameChg>
      </pc:sldChg>
      <pc:sldChg chg="modSp mod">
        <pc:chgData name="Elsner, Jamie Nicole" userId="66696eb5-082b-49c3-8031-a09c18c13225" providerId="ADAL" clId="{0900BFCD-931F-422F-B472-66157492218A}" dt="2023-04-14T16:43:13.680" v="4204" actId="1076"/>
        <pc:sldMkLst>
          <pc:docMk/>
          <pc:sldMk cId="3515850749" sldId="270"/>
        </pc:sldMkLst>
        <pc:spChg chg="mod">
          <ac:chgData name="Elsner, Jamie Nicole" userId="66696eb5-082b-49c3-8031-a09c18c13225" providerId="ADAL" clId="{0900BFCD-931F-422F-B472-66157492218A}" dt="2023-04-14T16:43:09.269" v="4203" actId="1076"/>
          <ac:spMkLst>
            <pc:docMk/>
            <pc:sldMk cId="3515850749" sldId="270"/>
            <ac:spMk id="2" creationId="{F5E64346-3CEC-936E-A105-2F22C92EF045}"/>
          </ac:spMkLst>
        </pc:spChg>
        <pc:graphicFrameChg chg="mod modGraphic">
          <ac:chgData name="Elsner, Jamie Nicole" userId="66696eb5-082b-49c3-8031-a09c18c13225" providerId="ADAL" clId="{0900BFCD-931F-422F-B472-66157492218A}" dt="2023-04-14T16:43:13.680" v="4204" actId="1076"/>
          <ac:graphicFrameMkLst>
            <pc:docMk/>
            <pc:sldMk cId="3515850749" sldId="270"/>
            <ac:graphicFrameMk id="5" creationId="{111792C2-B6EC-6227-878B-A3EFA7D93F84}"/>
          </ac:graphicFrameMkLst>
        </pc:graphicFrameChg>
      </pc:sldChg>
      <pc:sldChg chg="modSp add mod ord modAnim">
        <pc:chgData name="Elsner, Jamie Nicole" userId="66696eb5-082b-49c3-8031-a09c18c13225" providerId="ADAL" clId="{0900BFCD-931F-422F-B472-66157492218A}" dt="2023-04-14T16:46:03.392" v="4280" actId="20577"/>
        <pc:sldMkLst>
          <pc:docMk/>
          <pc:sldMk cId="4185760182" sldId="271"/>
        </pc:sldMkLst>
        <pc:spChg chg="mod">
          <ac:chgData name="Elsner, Jamie Nicole" userId="66696eb5-082b-49c3-8031-a09c18c13225" providerId="ADAL" clId="{0900BFCD-931F-422F-B472-66157492218A}" dt="2023-04-14T14:53:29.564" v="2492" actId="1076"/>
          <ac:spMkLst>
            <pc:docMk/>
            <pc:sldMk cId="4185760182" sldId="271"/>
            <ac:spMk id="2" creationId="{3FD64F98-2AC7-B638-7226-C5421AE2F3D1}"/>
          </ac:spMkLst>
        </pc:spChg>
        <pc:spChg chg="mod">
          <ac:chgData name="Elsner, Jamie Nicole" userId="66696eb5-082b-49c3-8031-a09c18c13225" providerId="ADAL" clId="{0900BFCD-931F-422F-B472-66157492218A}" dt="2023-04-14T16:46:03.392" v="4280" actId="20577"/>
          <ac:spMkLst>
            <pc:docMk/>
            <pc:sldMk cId="4185760182" sldId="271"/>
            <ac:spMk id="3" creationId="{BFEFEA62-5255-B3FB-8B5B-BC5E746393C3}"/>
          </ac:spMkLst>
        </pc:spChg>
      </pc:sldChg>
      <pc:sldChg chg="modSp add mod ord">
        <pc:chgData name="Elsner, Jamie Nicole" userId="66696eb5-082b-49c3-8031-a09c18c13225" providerId="ADAL" clId="{0900BFCD-931F-422F-B472-66157492218A}" dt="2023-04-14T16:11:31.168" v="3542"/>
        <pc:sldMkLst>
          <pc:docMk/>
          <pc:sldMk cId="3876512271" sldId="272"/>
        </pc:sldMkLst>
        <pc:spChg chg="mod">
          <ac:chgData name="Elsner, Jamie Nicole" userId="66696eb5-082b-49c3-8031-a09c18c13225" providerId="ADAL" clId="{0900BFCD-931F-422F-B472-66157492218A}" dt="2023-04-14T16:09:05.420" v="3298" actId="20577"/>
          <ac:spMkLst>
            <pc:docMk/>
            <pc:sldMk cId="3876512271" sldId="272"/>
            <ac:spMk id="2" creationId="{F5E64346-3CEC-936E-A105-2F22C92EF045}"/>
          </ac:spMkLst>
        </pc:spChg>
        <pc:spChg chg="mod">
          <ac:chgData name="Elsner, Jamie Nicole" userId="66696eb5-082b-49c3-8031-a09c18c13225" providerId="ADAL" clId="{0900BFCD-931F-422F-B472-66157492218A}" dt="2023-04-14T16:10:20.214" v="3497" actId="20577"/>
          <ac:spMkLst>
            <pc:docMk/>
            <pc:sldMk cId="3876512271" sldId="272"/>
            <ac:spMk id="3" creationId="{106499DC-A8AC-9576-E78A-CAFCAC54779D}"/>
          </ac:spMkLst>
        </pc:spChg>
      </pc:sldChg>
      <pc:sldChg chg="modSp add mod">
        <pc:chgData name="Elsner, Jamie Nicole" userId="66696eb5-082b-49c3-8031-a09c18c13225" providerId="ADAL" clId="{0900BFCD-931F-422F-B472-66157492218A}" dt="2023-04-14T15:33:09.453" v="2776" actId="20577"/>
        <pc:sldMkLst>
          <pc:docMk/>
          <pc:sldMk cId="791457847" sldId="273"/>
        </pc:sldMkLst>
        <pc:spChg chg="mod">
          <ac:chgData name="Elsner, Jamie Nicole" userId="66696eb5-082b-49c3-8031-a09c18c13225" providerId="ADAL" clId="{0900BFCD-931F-422F-B472-66157492218A}" dt="2023-04-14T12:37:04.477" v="1102" actId="20577"/>
          <ac:spMkLst>
            <pc:docMk/>
            <pc:sldMk cId="791457847" sldId="273"/>
            <ac:spMk id="2" creationId="{F5E64346-3CEC-936E-A105-2F22C92EF045}"/>
          </ac:spMkLst>
        </pc:spChg>
        <pc:spChg chg="mod">
          <ac:chgData name="Elsner, Jamie Nicole" userId="66696eb5-082b-49c3-8031-a09c18c13225" providerId="ADAL" clId="{0900BFCD-931F-422F-B472-66157492218A}" dt="2023-04-14T15:33:09.453" v="2776" actId="20577"/>
          <ac:spMkLst>
            <pc:docMk/>
            <pc:sldMk cId="791457847" sldId="273"/>
            <ac:spMk id="3" creationId="{106499DC-A8AC-9576-E78A-CAFCAC54779D}"/>
          </ac:spMkLst>
        </pc:spChg>
      </pc:sldChg>
      <pc:sldChg chg="addSp delSp modSp add mod">
        <pc:chgData name="Elsner, Jamie Nicole" userId="66696eb5-082b-49c3-8031-a09c18c13225" providerId="ADAL" clId="{0900BFCD-931F-422F-B472-66157492218A}" dt="2023-04-14T16:12:49.189" v="3546" actId="20577"/>
        <pc:sldMkLst>
          <pc:docMk/>
          <pc:sldMk cId="3891609260" sldId="274"/>
        </pc:sldMkLst>
        <pc:spChg chg="del">
          <ac:chgData name="Elsner, Jamie Nicole" userId="66696eb5-082b-49c3-8031-a09c18c13225" providerId="ADAL" clId="{0900BFCD-931F-422F-B472-66157492218A}" dt="2023-04-14T12:43:34.321" v="1507" actId="478"/>
          <ac:spMkLst>
            <pc:docMk/>
            <pc:sldMk cId="3891609260" sldId="274"/>
            <ac:spMk id="2" creationId="{F5E64346-3CEC-936E-A105-2F22C92EF045}"/>
          </ac:spMkLst>
        </pc:spChg>
        <pc:spChg chg="add del mod">
          <ac:chgData name="Elsner, Jamie Nicole" userId="66696eb5-082b-49c3-8031-a09c18c13225" providerId="ADAL" clId="{0900BFCD-931F-422F-B472-66157492218A}" dt="2023-04-14T12:44:04.337" v="1509"/>
          <ac:spMkLst>
            <pc:docMk/>
            <pc:sldMk cId="3891609260" sldId="274"/>
            <ac:spMk id="6" creationId="{C9273455-73DA-8C56-BA91-EF98E65D720D}"/>
          </ac:spMkLst>
        </pc:spChg>
        <pc:spChg chg="add mod">
          <ac:chgData name="Elsner, Jamie Nicole" userId="66696eb5-082b-49c3-8031-a09c18c13225" providerId="ADAL" clId="{0900BFCD-931F-422F-B472-66157492218A}" dt="2023-04-14T16:12:49.189" v="3546" actId="20577"/>
          <ac:spMkLst>
            <pc:docMk/>
            <pc:sldMk cId="3891609260" sldId="274"/>
            <ac:spMk id="8" creationId="{11E9308F-6280-C964-72FB-BEA655E1CEC6}"/>
          </ac:spMkLst>
        </pc:spChg>
        <pc:spChg chg="add del mod">
          <ac:chgData name="Elsner, Jamie Nicole" userId="66696eb5-082b-49c3-8031-a09c18c13225" providerId="ADAL" clId="{0900BFCD-931F-422F-B472-66157492218A}" dt="2023-04-14T12:44:32.103" v="1512" actId="478"/>
          <ac:spMkLst>
            <pc:docMk/>
            <pc:sldMk cId="3891609260" sldId="274"/>
            <ac:spMk id="10" creationId="{3BF8F48A-1A73-F510-A930-23D884B709EA}"/>
          </ac:spMkLst>
        </pc:spChg>
        <pc:spChg chg="add del mod">
          <ac:chgData name="Elsner, Jamie Nicole" userId="66696eb5-082b-49c3-8031-a09c18c13225" providerId="ADAL" clId="{0900BFCD-931F-422F-B472-66157492218A}" dt="2023-04-14T12:44:30.446" v="1511" actId="478"/>
          <ac:spMkLst>
            <pc:docMk/>
            <pc:sldMk cId="3891609260" sldId="274"/>
            <ac:spMk id="11" creationId="{6948EAAD-8434-2525-FF27-F736B1E1915A}"/>
          </ac:spMkLst>
        </pc:spChg>
        <pc:graphicFrameChg chg="del modGraphic">
          <ac:chgData name="Elsner, Jamie Nicole" userId="66696eb5-082b-49c3-8031-a09c18c13225" providerId="ADAL" clId="{0900BFCD-931F-422F-B472-66157492218A}" dt="2023-04-14T12:43:31.567" v="1506" actId="478"/>
          <ac:graphicFrameMkLst>
            <pc:docMk/>
            <pc:sldMk cId="3891609260" sldId="274"/>
            <ac:graphicFrameMk id="5" creationId="{111792C2-B6EC-6227-878B-A3EFA7D93F84}"/>
          </ac:graphicFrameMkLst>
        </pc:graphicFrameChg>
        <pc:graphicFrameChg chg="add mod modGraphic">
          <ac:chgData name="Elsner, Jamie Nicole" userId="66696eb5-082b-49c3-8031-a09c18c13225" providerId="ADAL" clId="{0900BFCD-931F-422F-B472-66157492218A}" dt="2023-04-14T12:58:19.767" v="1780" actId="2711"/>
          <ac:graphicFrameMkLst>
            <pc:docMk/>
            <pc:sldMk cId="3891609260" sldId="274"/>
            <ac:graphicFrameMk id="9" creationId="{64B8E921-EA6D-4B68-707C-522B37EEB4A1}"/>
          </ac:graphicFrameMkLst>
        </pc:graphicFrameChg>
      </pc:sldChg>
      <pc:sldChg chg="modSp add mod">
        <pc:chgData name="Elsner, Jamie Nicole" userId="66696eb5-082b-49c3-8031-a09c18c13225" providerId="ADAL" clId="{0900BFCD-931F-422F-B472-66157492218A}" dt="2023-04-14T13:18:27.265" v="2012" actId="1076"/>
        <pc:sldMkLst>
          <pc:docMk/>
          <pc:sldMk cId="651144335" sldId="275"/>
        </pc:sldMkLst>
        <pc:spChg chg="mod">
          <ac:chgData name="Elsner, Jamie Nicole" userId="66696eb5-082b-49c3-8031-a09c18c13225" providerId="ADAL" clId="{0900BFCD-931F-422F-B472-66157492218A}" dt="2023-04-14T13:18:21.931" v="2011" actId="1076"/>
          <ac:spMkLst>
            <pc:docMk/>
            <pc:sldMk cId="651144335" sldId="275"/>
            <ac:spMk id="2" creationId="{F5E64346-3CEC-936E-A105-2F22C92EF045}"/>
          </ac:spMkLst>
        </pc:spChg>
        <pc:spChg chg="mod">
          <ac:chgData name="Elsner, Jamie Nicole" userId="66696eb5-082b-49c3-8031-a09c18c13225" providerId="ADAL" clId="{0900BFCD-931F-422F-B472-66157492218A}" dt="2023-04-14T13:18:27.265" v="2012" actId="1076"/>
          <ac:spMkLst>
            <pc:docMk/>
            <pc:sldMk cId="651144335" sldId="275"/>
            <ac:spMk id="3" creationId="{106499DC-A8AC-9576-E78A-CAFCAC54779D}"/>
          </ac:spMkLst>
        </pc:spChg>
      </pc:sldChg>
      <pc:sldChg chg="modSp add mod">
        <pc:chgData name="Elsner, Jamie Nicole" userId="66696eb5-082b-49c3-8031-a09c18c13225" providerId="ADAL" clId="{0900BFCD-931F-422F-B472-66157492218A}" dt="2023-04-14T16:44:45.389" v="4270" actId="20577"/>
        <pc:sldMkLst>
          <pc:docMk/>
          <pc:sldMk cId="678910690" sldId="276"/>
        </pc:sldMkLst>
        <pc:spChg chg="mod">
          <ac:chgData name="Elsner, Jamie Nicole" userId="66696eb5-082b-49c3-8031-a09c18c13225" providerId="ADAL" clId="{0900BFCD-931F-422F-B472-66157492218A}" dt="2023-04-14T16:43:41.596" v="4206" actId="1076"/>
          <ac:spMkLst>
            <pc:docMk/>
            <pc:sldMk cId="678910690" sldId="276"/>
            <ac:spMk id="2" creationId="{F5E64346-3CEC-936E-A105-2F22C92EF045}"/>
          </ac:spMkLst>
        </pc:spChg>
        <pc:spChg chg="mod">
          <ac:chgData name="Elsner, Jamie Nicole" userId="66696eb5-082b-49c3-8031-a09c18c13225" providerId="ADAL" clId="{0900BFCD-931F-422F-B472-66157492218A}" dt="2023-04-14T16:44:45.389" v="4270" actId="20577"/>
          <ac:spMkLst>
            <pc:docMk/>
            <pc:sldMk cId="678910690" sldId="276"/>
            <ac:spMk id="3" creationId="{106499DC-A8AC-9576-E78A-CAFCAC54779D}"/>
          </ac:spMkLst>
        </pc:spChg>
      </pc:sldChg>
      <pc:sldChg chg="modSp add del mod ord">
        <pc:chgData name="Elsner, Jamie Nicole" userId="66696eb5-082b-49c3-8031-a09c18c13225" providerId="ADAL" clId="{0900BFCD-931F-422F-B472-66157492218A}" dt="2023-04-14T16:13:09.675" v="3547" actId="2696"/>
        <pc:sldMkLst>
          <pc:docMk/>
          <pc:sldMk cId="3762956179" sldId="277"/>
        </pc:sldMkLst>
        <pc:spChg chg="mod">
          <ac:chgData name="Elsner, Jamie Nicole" userId="66696eb5-082b-49c3-8031-a09c18c13225" providerId="ADAL" clId="{0900BFCD-931F-422F-B472-66157492218A}" dt="2023-04-14T15:41:22.623" v="2893" actId="20577"/>
          <ac:spMkLst>
            <pc:docMk/>
            <pc:sldMk cId="3762956179" sldId="277"/>
            <ac:spMk id="3" creationId="{106499DC-A8AC-9576-E78A-CAFCAC54779D}"/>
          </ac:spMkLst>
        </pc:spChg>
      </pc:sldChg>
      <pc:sldChg chg="modSp add del mod">
        <pc:chgData name="Elsner, Jamie Nicole" userId="66696eb5-082b-49c3-8031-a09c18c13225" providerId="ADAL" clId="{0900BFCD-931F-422F-B472-66157492218A}" dt="2023-04-14T16:43:25.109" v="4205" actId="2696"/>
        <pc:sldMkLst>
          <pc:docMk/>
          <pc:sldMk cId="1238754368" sldId="278"/>
        </pc:sldMkLst>
        <pc:spChg chg="mod">
          <ac:chgData name="Elsner, Jamie Nicole" userId="66696eb5-082b-49c3-8031-a09c18c13225" providerId="ADAL" clId="{0900BFCD-931F-422F-B472-66157492218A}" dt="2023-04-14T16:10:51.167" v="3540" actId="20577"/>
          <ac:spMkLst>
            <pc:docMk/>
            <pc:sldMk cId="1238754368" sldId="278"/>
            <ac:spMk id="2" creationId="{F5E64346-3CEC-936E-A105-2F22C92EF045}"/>
          </ac:spMkLst>
        </pc:spChg>
        <pc:spChg chg="mod">
          <ac:chgData name="Elsner, Jamie Nicole" userId="66696eb5-082b-49c3-8031-a09c18c13225" providerId="ADAL" clId="{0900BFCD-931F-422F-B472-66157492218A}" dt="2023-04-14T16:39:36.317" v="4153" actId="20577"/>
          <ac:spMkLst>
            <pc:docMk/>
            <pc:sldMk cId="1238754368" sldId="278"/>
            <ac:spMk id="3" creationId="{106499DC-A8AC-9576-E78A-CAFCAC54779D}"/>
          </ac:spMkLst>
        </pc:spChg>
      </pc:sldChg>
      <pc:sldChg chg="addSp delSp modSp add mod modAnim">
        <pc:chgData name="Elsner, Jamie Nicole" userId="66696eb5-082b-49c3-8031-a09c18c13225" providerId="ADAL" clId="{0900BFCD-931F-422F-B472-66157492218A}" dt="2023-04-14T16:42:39.776" v="4170" actId="14100"/>
        <pc:sldMkLst>
          <pc:docMk/>
          <pc:sldMk cId="701954548" sldId="279"/>
        </pc:sldMkLst>
        <pc:spChg chg="mod">
          <ac:chgData name="Elsner, Jamie Nicole" userId="66696eb5-082b-49c3-8031-a09c18c13225" providerId="ADAL" clId="{0900BFCD-931F-422F-B472-66157492218A}" dt="2023-04-14T16:42:39.776" v="4170" actId="14100"/>
          <ac:spMkLst>
            <pc:docMk/>
            <pc:sldMk cId="701954548" sldId="279"/>
            <ac:spMk id="2" creationId="{F5E64346-3CEC-936E-A105-2F22C92EF045}"/>
          </ac:spMkLst>
        </pc:spChg>
        <pc:spChg chg="mod">
          <ac:chgData name="Elsner, Jamie Nicole" userId="66696eb5-082b-49c3-8031-a09c18c13225" providerId="ADAL" clId="{0900BFCD-931F-422F-B472-66157492218A}" dt="2023-04-14T16:25:10.422" v="3769" actId="338"/>
          <ac:spMkLst>
            <pc:docMk/>
            <pc:sldMk cId="701954548" sldId="279"/>
            <ac:spMk id="4" creationId="{D1AB1DC1-EDAD-6910-9D35-7D742A65F0F8}"/>
          </ac:spMkLst>
        </pc:spChg>
        <pc:spChg chg="add mod">
          <ac:chgData name="Elsner, Jamie Nicole" userId="66696eb5-082b-49c3-8031-a09c18c13225" providerId="ADAL" clId="{0900BFCD-931F-422F-B472-66157492218A}" dt="2023-04-14T16:25:10.422" v="3769" actId="338"/>
          <ac:spMkLst>
            <pc:docMk/>
            <pc:sldMk cId="701954548" sldId="279"/>
            <ac:spMk id="6" creationId="{11C72B33-7AA7-AE45-72C1-46548EAFB4B0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10" creationId="{2AEC927C-D56B-9EBF-5854-C7EAC0B0EA4F}"/>
          </ac:spMkLst>
        </pc:spChg>
        <pc:spChg chg="mod topLvl">
          <ac:chgData name="Elsner, Jamie Nicole" userId="66696eb5-082b-49c3-8031-a09c18c13225" providerId="ADAL" clId="{0900BFCD-931F-422F-B472-66157492218A}" dt="2023-04-14T16:25:55.587" v="3785" actId="164"/>
          <ac:spMkLst>
            <pc:docMk/>
            <pc:sldMk cId="701954548" sldId="279"/>
            <ac:spMk id="11" creationId="{A4138131-18FC-CE83-16C9-52792BD72DB9}"/>
          </ac:spMkLst>
        </pc:spChg>
        <pc:spChg chg="mod topLvl">
          <ac:chgData name="Elsner, Jamie Nicole" userId="66696eb5-082b-49c3-8031-a09c18c13225" providerId="ADAL" clId="{0900BFCD-931F-422F-B472-66157492218A}" dt="2023-04-14T16:25:55.587" v="3785" actId="164"/>
          <ac:spMkLst>
            <pc:docMk/>
            <pc:sldMk cId="701954548" sldId="279"/>
            <ac:spMk id="12" creationId="{F8C6EF61-61ED-6E29-979E-38EB375C9F53}"/>
          </ac:spMkLst>
        </pc:spChg>
        <pc:spChg chg="mod topLvl">
          <ac:chgData name="Elsner, Jamie Nicole" userId="66696eb5-082b-49c3-8031-a09c18c13225" providerId="ADAL" clId="{0900BFCD-931F-422F-B472-66157492218A}" dt="2023-04-14T16:26:06.568" v="3786" actId="164"/>
          <ac:spMkLst>
            <pc:docMk/>
            <pc:sldMk cId="701954548" sldId="279"/>
            <ac:spMk id="13" creationId="{111F2574-74C5-62A0-EDE3-1062E985B988}"/>
          </ac:spMkLst>
        </pc:spChg>
        <pc:spChg chg="mod topLvl">
          <ac:chgData name="Elsner, Jamie Nicole" userId="66696eb5-082b-49c3-8031-a09c18c13225" providerId="ADAL" clId="{0900BFCD-931F-422F-B472-66157492218A}" dt="2023-04-14T16:26:06.568" v="3786" actId="164"/>
          <ac:spMkLst>
            <pc:docMk/>
            <pc:sldMk cId="701954548" sldId="279"/>
            <ac:spMk id="14" creationId="{AFFDF237-2317-F486-09D3-AE4EAAF383CB}"/>
          </ac:spMkLst>
        </pc:spChg>
        <pc:spChg chg="mod topLvl">
          <ac:chgData name="Elsner, Jamie Nicole" userId="66696eb5-082b-49c3-8031-a09c18c13225" providerId="ADAL" clId="{0900BFCD-931F-422F-B472-66157492218A}" dt="2023-04-14T16:26:12.681" v="3787" actId="164"/>
          <ac:spMkLst>
            <pc:docMk/>
            <pc:sldMk cId="701954548" sldId="279"/>
            <ac:spMk id="15" creationId="{66292FE9-6114-054A-BA0A-8CAB16901DE4}"/>
          </ac:spMkLst>
        </pc:spChg>
        <pc:spChg chg="mod topLvl">
          <ac:chgData name="Elsner, Jamie Nicole" userId="66696eb5-082b-49c3-8031-a09c18c13225" providerId="ADAL" clId="{0900BFCD-931F-422F-B472-66157492218A}" dt="2023-04-14T16:26:12.681" v="3787" actId="164"/>
          <ac:spMkLst>
            <pc:docMk/>
            <pc:sldMk cId="701954548" sldId="279"/>
            <ac:spMk id="16" creationId="{26C66C9C-7492-C53F-FD44-EE11D1EBFA20}"/>
          </ac:spMkLst>
        </pc:spChg>
        <pc:spChg chg="mod topLvl">
          <ac:chgData name="Elsner, Jamie Nicole" userId="66696eb5-082b-49c3-8031-a09c18c13225" providerId="ADAL" clId="{0900BFCD-931F-422F-B472-66157492218A}" dt="2023-04-14T16:26:20.162" v="3788" actId="164"/>
          <ac:spMkLst>
            <pc:docMk/>
            <pc:sldMk cId="701954548" sldId="279"/>
            <ac:spMk id="17" creationId="{EE5542BB-7DE4-54E9-31B4-82AB9ADA6926}"/>
          </ac:spMkLst>
        </pc:spChg>
        <pc:spChg chg="mod topLvl">
          <ac:chgData name="Elsner, Jamie Nicole" userId="66696eb5-082b-49c3-8031-a09c18c13225" providerId="ADAL" clId="{0900BFCD-931F-422F-B472-66157492218A}" dt="2023-04-14T16:26:20.162" v="3788" actId="164"/>
          <ac:spMkLst>
            <pc:docMk/>
            <pc:sldMk cId="701954548" sldId="279"/>
            <ac:spMk id="18" creationId="{291D75B7-7D4F-A92E-1366-225F12209274}"/>
          </ac:spMkLst>
        </pc:spChg>
        <pc:spChg chg="mod topLvl">
          <ac:chgData name="Elsner, Jamie Nicole" userId="66696eb5-082b-49c3-8031-a09c18c13225" providerId="ADAL" clId="{0900BFCD-931F-422F-B472-66157492218A}" dt="2023-04-14T16:26:33.354" v="3789" actId="164"/>
          <ac:spMkLst>
            <pc:docMk/>
            <pc:sldMk cId="701954548" sldId="279"/>
            <ac:spMk id="19" creationId="{03E2A553-B991-D3BF-D8E3-EE7BE3680865}"/>
          </ac:spMkLst>
        </pc:spChg>
        <pc:spChg chg="mod topLvl">
          <ac:chgData name="Elsner, Jamie Nicole" userId="66696eb5-082b-49c3-8031-a09c18c13225" providerId="ADAL" clId="{0900BFCD-931F-422F-B472-66157492218A}" dt="2023-04-14T16:26:33.354" v="3789" actId="164"/>
          <ac:spMkLst>
            <pc:docMk/>
            <pc:sldMk cId="701954548" sldId="279"/>
            <ac:spMk id="20" creationId="{61C448FD-7616-E997-9AA0-E2CCC70FEA24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1" creationId="{D22A31F9-B9E4-ECCD-65FA-F3B40AE2B87A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2" creationId="{9D7F498D-D46F-BE6B-DFD1-DB2DFB9E3A72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3" creationId="{8A33CEA1-C9D4-C61B-381F-87D7AF9197D8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4" creationId="{223804D8-FEBB-05D0-9E2C-2B6384201FC6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5" creationId="{52AE4048-B523-FFD8-C61D-2B7B94C0DB1D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6" creationId="{FE874228-3DE6-CD42-70EE-CD3B2F797137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7" creationId="{41458491-0A79-79E1-D03D-A13BFA3A024C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8" creationId="{5F34994E-B2DA-FF2A-63C7-331675BCA439}"/>
          </ac:spMkLst>
        </pc:spChg>
        <pc:spChg chg="mod topLvl">
          <ac:chgData name="Elsner, Jamie Nicole" userId="66696eb5-082b-49c3-8031-a09c18c13225" providerId="ADAL" clId="{0900BFCD-931F-422F-B472-66157492218A}" dt="2023-04-14T16:25:34.726" v="3784" actId="1036"/>
          <ac:spMkLst>
            <pc:docMk/>
            <pc:sldMk cId="701954548" sldId="279"/>
            <ac:spMk id="29" creationId="{8A13CD39-11D7-AD01-4CD7-82DC0ECB0652}"/>
          </ac:spMkLst>
        </pc:spChg>
        <pc:spChg chg="mod topLvl">
          <ac:chgData name="Elsner, Jamie Nicole" userId="66696eb5-082b-49c3-8031-a09c18c13225" providerId="ADAL" clId="{0900BFCD-931F-422F-B472-66157492218A}" dt="2023-04-14T16:27:56.886" v="3795" actId="164"/>
          <ac:spMkLst>
            <pc:docMk/>
            <pc:sldMk cId="701954548" sldId="279"/>
            <ac:spMk id="30" creationId="{1B334A6F-5300-BC9A-C1C3-1559C2EE1D2E}"/>
          </ac:spMkLst>
        </pc:spChg>
        <pc:spChg chg="mod topLvl">
          <ac:chgData name="Elsner, Jamie Nicole" userId="66696eb5-082b-49c3-8031-a09c18c13225" providerId="ADAL" clId="{0900BFCD-931F-422F-B472-66157492218A}" dt="2023-04-14T16:27:56.886" v="3795" actId="164"/>
          <ac:spMkLst>
            <pc:docMk/>
            <pc:sldMk cId="701954548" sldId="279"/>
            <ac:spMk id="31" creationId="{5370249E-BAAA-0C7F-DF18-0658CF372602}"/>
          </ac:spMkLst>
        </pc:spChg>
        <pc:spChg chg="mod topLvl">
          <ac:chgData name="Elsner, Jamie Nicole" userId="66696eb5-082b-49c3-8031-a09c18c13225" providerId="ADAL" clId="{0900BFCD-931F-422F-B472-66157492218A}" dt="2023-04-14T16:28:06.084" v="3796" actId="164"/>
          <ac:spMkLst>
            <pc:docMk/>
            <pc:sldMk cId="701954548" sldId="279"/>
            <ac:spMk id="32" creationId="{9499036D-F9C5-F26E-D4F5-B521E407E145}"/>
          </ac:spMkLst>
        </pc:spChg>
        <pc:spChg chg="mod topLvl">
          <ac:chgData name="Elsner, Jamie Nicole" userId="66696eb5-082b-49c3-8031-a09c18c13225" providerId="ADAL" clId="{0900BFCD-931F-422F-B472-66157492218A}" dt="2023-04-14T16:28:06.084" v="3796" actId="164"/>
          <ac:spMkLst>
            <pc:docMk/>
            <pc:sldMk cId="701954548" sldId="279"/>
            <ac:spMk id="33" creationId="{734C23C3-79F8-AE7A-B2F3-C5961D5BBD09}"/>
          </ac:spMkLst>
        </pc:spChg>
        <pc:spChg chg="mod topLvl">
          <ac:chgData name="Elsner, Jamie Nicole" userId="66696eb5-082b-49c3-8031-a09c18c13225" providerId="ADAL" clId="{0900BFCD-931F-422F-B472-66157492218A}" dt="2023-04-14T16:28:20.371" v="3797" actId="164"/>
          <ac:spMkLst>
            <pc:docMk/>
            <pc:sldMk cId="701954548" sldId="279"/>
            <ac:spMk id="34" creationId="{B11B5B9C-6F56-1915-21F5-A2C964DBF816}"/>
          </ac:spMkLst>
        </pc:spChg>
        <pc:spChg chg="mod topLvl">
          <ac:chgData name="Elsner, Jamie Nicole" userId="66696eb5-082b-49c3-8031-a09c18c13225" providerId="ADAL" clId="{0900BFCD-931F-422F-B472-66157492218A}" dt="2023-04-14T16:28:20.371" v="3797" actId="164"/>
          <ac:spMkLst>
            <pc:docMk/>
            <pc:sldMk cId="701954548" sldId="279"/>
            <ac:spMk id="35" creationId="{F6A493DD-AC30-2EF7-DDD0-0E9054F003B2}"/>
          </ac:spMkLst>
        </pc:spChg>
        <pc:spChg chg="mod topLvl">
          <ac:chgData name="Elsner, Jamie Nicole" userId="66696eb5-082b-49c3-8031-a09c18c13225" providerId="ADAL" clId="{0900BFCD-931F-422F-B472-66157492218A}" dt="2023-04-14T16:28:20.371" v="3797" actId="164"/>
          <ac:spMkLst>
            <pc:docMk/>
            <pc:sldMk cId="701954548" sldId="279"/>
            <ac:spMk id="36" creationId="{BD1079F8-2A05-9860-15E4-05158F5AFD6B}"/>
          </ac:spMkLst>
        </pc:spChg>
        <pc:spChg chg="mod topLvl">
          <ac:chgData name="Elsner, Jamie Nicole" userId="66696eb5-082b-49c3-8031-a09c18c13225" providerId="ADAL" clId="{0900BFCD-931F-422F-B472-66157492218A}" dt="2023-04-14T16:28:20.371" v="3797" actId="164"/>
          <ac:spMkLst>
            <pc:docMk/>
            <pc:sldMk cId="701954548" sldId="279"/>
            <ac:spMk id="37" creationId="{D45C933D-8DAD-B676-1ECC-46D9B0845DCC}"/>
          </ac:spMkLst>
        </pc:spChg>
        <pc:spChg chg="mod topLvl">
          <ac:chgData name="Elsner, Jamie Nicole" userId="66696eb5-082b-49c3-8031-a09c18c13225" providerId="ADAL" clId="{0900BFCD-931F-422F-B472-66157492218A}" dt="2023-04-14T16:28:32.885" v="3798" actId="164"/>
          <ac:spMkLst>
            <pc:docMk/>
            <pc:sldMk cId="701954548" sldId="279"/>
            <ac:spMk id="38" creationId="{B3C33305-0189-D5C0-78CD-094987DDBF9E}"/>
          </ac:spMkLst>
        </pc:spChg>
        <pc:spChg chg="mod topLvl">
          <ac:chgData name="Elsner, Jamie Nicole" userId="66696eb5-082b-49c3-8031-a09c18c13225" providerId="ADAL" clId="{0900BFCD-931F-422F-B472-66157492218A}" dt="2023-04-14T16:28:32.885" v="3798" actId="164"/>
          <ac:spMkLst>
            <pc:docMk/>
            <pc:sldMk cId="701954548" sldId="279"/>
            <ac:spMk id="39" creationId="{639C87D3-C2D4-EAE7-4D64-A299A82BB9FA}"/>
          </ac:spMkLst>
        </pc:spChg>
        <pc:spChg chg="mod topLvl">
          <ac:chgData name="Elsner, Jamie Nicole" userId="66696eb5-082b-49c3-8031-a09c18c13225" providerId="ADAL" clId="{0900BFCD-931F-422F-B472-66157492218A}" dt="2023-04-14T16:28:32.885" v="3798" actId="164"/>
          <ac:spMkLst>
            <pc:docMk/>
            <pc:sldMk cId="701954548" sldId="279"/>
            <ac:spMk id="40" creationId="{ECAF40F6-5F91-1954-9913-77358852272D}"/>
          </ac:spMkLst>
        </pc:spChg>
        <pc:spChg chg="mod topLvl">
          <ac:chgData name="Elsner, Jamie Nicole" userId="66696eb5-082b-49c3-8031-a09c18c13225" providerId="ADAL" clId="{0900BFCD-931F-422F-B472-66157492218A}" dt="2023-04-14T16:28:32.885" v="3798" actId="164"/>
          <ac:spMkLst>
            <pc:docMk/>
            <pc:sldMk cId="701954548" sldId="279"/>
            <ac:spMk id="41" creationId="{29E2133C-AF07-8E0E-A159-DEEFF46B515E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2" creationId="{AF96D6AC-CF12-984A-6CDE-5DC7839683B3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3" creationId="{A87B6564-2A5C-DC72-64F3-7E0B5356B469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4" creationId="{BF3A943A-1997-397C-4F67-FC72C9A56210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5" creationId="{A07C38D0-A435-42DC-8CC4-01161BFD1ED9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6" creationId="{AEB08C31-53FF-613B-BC0E-26394F18D136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7" creationId="{0639C9FB-2D64-D676-E632-4984B17C01DB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8" creationId="{82F358EE-24CA-91C8-B308-1E952B2C3F86}"/>
          </ac:spMkLst>
        </pc:spChg>
        <pc:spChg chg="mod topLvl">
          <ac:chgData name="Elsner, Jamie Nicole" userId="66696eb5-082b-49c3-8031-a09c18c13225" providerId="ADAL" clId="{0900BFCD-931F-422F-B472-66157492218A}" dt="2023-04-14T16:28:46.490" v="3799" actId="164"/>
          <ac:spMkLst>
            <pc:docMk/>
            <pc:sldMk cId="701954548" sldId="279"/>
            <ac:spMk id="49" creationId="{0E5CA9D1-3B8A-2A94-F1D4-3357167FCACB}"/>
          </ac:spMkLst>
        </pc:spChg>
        <pc:grpChg chg="mod">
          <ac:chgData name="Elsner, Jamie Nicole" userId="66696eb5-082b-49c3-8031-a09c18c13225" providerId="ADAL" clId="{0900BFCD-931F-422F-B472-66157492218A}" dt="2023-04-14T16:25:10.422" v="3769" actId="338"/>
          <ac:grpSpMkLst>
            <pc:docMk/>
            <pc:sldMk cId="701954548" sldId="279"/>
            <ac:grpSpMk id="1" creationId="{00000000-0000-0000-0000-000000000000}"/>
          </ac:grpSpMkLst>
        </pc:grpChg>
        <pc:grpChg chg="del mod">
          <ac:chgData name="Elsner, Jamie Nicole" userId="66696eb5-082b-49c3-8031-a09c18c13225" providerId="ADAL" clId="{0900BFCD-931F-422F-B472-66157492218A}" dt="2023-04-14T16:25:17.220" v="3770" actId="165"/>
          <ac:grpSpMkLst>
            <pc:docMk/>
            <pc:sldMk cId="701954548" sldId="279"/>
            <ac:grpSpMk id="9" creationId="{ADE25E4A-06DF-E0CF-5C2B-B1E64D5DF132}"/>
          </ac:grpSpMkLst>
        </pc:grpChg>
        <pc:grpChg chg="add mod">
          <ac:chgData name="Elsner, Jamie Nicole" userId="66696eb5-082b-49c3-8031-a09c18c13225" providerId="ADAL" clId="{0900BFCD-931F-422F-B472-66157492218A}" dt="2023-04-14T16:27:56.886" v="3795" actId="164"/>
          <ac:grpSpMkLst>
            <pc:docMk/>
            <pc:sldMk cId="701954548" sldId="279"/>
            <ac:grpSpMk id="50" creationId="{143BB5A0-F4CC-99D7-DCC0-88BCE66352B3}"/>
          </ac:grpSpMkLst>
        </pc:grpChg>
        <pc:grpChg chg="add mod">
          <ac:chgData name="Elsner, Jamie Nicole" userId="66696eb5-082b-49c3-8031-a09c18c13225" providerId="ADAL" clId="{0900BFCD-931F-422F-B472-66157492218A}" dt="2023-04-14T16:28:06.084" v="3796" actId="164"/>
          <ac:grpSpMkLst>
            <pc:docMk/>
            <pc:sldMk cId="701954548" sldId="279"/>
            <ac:grpSpMk id="51" creationId="{A96B2BCA-600A-959C-F948-61FCF00D39EE}"/>
          </ac:grpSpMkLst>
        </pc:grpChg>
        <pc:grpChg chg="add mod">
          <ac:chgData name="Elsner, Jamie Nicole" userId="66696eb5-082b-49c3-8031-a09c18c13225" providerId="ADAL" clId="{0900BFCD-931F-422F-B472-66157492218A}" dt="2023-04-14T16:28:20.371" v="3797" actId="164"/>
          <ac:grpSpMkLst>
            <pc:docMk/>
            <pc:sldMk cId="701954548" sldId="279"/>
            <ac:grpSpMk id="52" creationId="{DDB73A5C-48C6-E3F3-5A91-D756686329C9}"/>
          </ac:grpSpMkLst>
        </pc:grpChg>
        <pc:grpChg chg="add mod">
          <ac:chgData name="Elsner, Jamie Nicole" userId="66696eb5-082b-49c3-8031-a09c18c13225" providerId="ADAL" clId="{0900BFCD-931F-422F-B472-66157492218A}" dt="2023-04-14T16:28:32.885" v="3798" actId="164"/>
          <ac:grpSpMkLst>
            <pc:docMk/>
            <pc:sldMk cId="701954548" sldId="279"/>
            <ac:grpSpMk id="53" creationId="{E3DF4C62-2243-FA73-206B-916CAEF968FC}"/>
          </ac:grpSpMkLst>
        </pc:grpChg>
        <pc:grpChg chg="add mod">
          <ac:chgData name="Elsner, Jamie Nicole" userId="66696eb5-082b-49c3-8031-a09c18c13225" providerId="ADAL" clId="{0900BFCD-931F-422F-B472-66157492218A}" dt="2023-04-14T16:28:46.490" v="3799" actId="164"/>
          <ac:grpSpMkLst>
            <pc:docMk/>
            <pc:sldMk cId="701954548" sldId="279"/>
            <ac:grpSpMk id="54" creationId="{76FBDCCE-A22E-69F1-66F1-551B944CF82F}"/>
          </ac:grpSpMkLst>
        </pc:grpChg>
        <pc:grpChg chg="add mod">
          <ac:chgData name="Elsner, Jamie Nicole" userId="66696eb5-082b-49c3-8031-a09c18c13225" providerId="ADAL" clId="{0900BFCD-931F-422F-B472-66157492218A}" dt="2023-04-14T16:27:56.886" v="3795" actId="164"/>
          <ac:grpSpMkLst>
            <pc:docMk/>
            <pc:sldMk cId="701954548" sldId="279"/>
            <ac:grpSpMk id="55" creationId="{B10D7429-EE9B-FD68-5E11-AEA662DB37AC}"/>
          </ac:grpSpMkLst>
        </pc:grpChg>
        <pc:grpChg chg="add mod">
          <ac:chgData name="Elsner, Jamie Nicole" userId="66696eb5-082b-49c3-8031-a09c18c13225" providerId="ADAL" clId="{0900BFCD-931F-422F-B472-66157492218A}" dt="2023-04-14T16:28:06.084" v="3796" actId="164"/>
          <ac:grpSpMkLst>
            <pc:docMk/>
            <pc:sldMk cId="701954548" sldId="279"/>
            <ac:grpSpMk id="56" creationId="{FD2A5671-8F71-49A6-045B-5BB5B67B24E3}"/>
          </ac:grpSpMkLst>
        </pc:grpChg>
        <pc:grpChg chg="add mod">
          <ac:chgData name="Elsner, Jamie Nicole" userId="66696eb5-082b-49c3-8031-a09c18c13225" providerId="ADAL" clId="{0900BFCD-931F-422F-B472-66157492218A}" dt="2023-04-14T16:28:20.371" v="3797" actId="164"/>
          <ac:grpSpMkLst>
            <pc:docMk/>
            <pc:sldMk cId="701954548" sldId="279"/>
            <ac:grpSpMk id="57" creationId="{AD047E2E-A36E-76B2-8A73-B14A3F3539D0}"/>
          </ac:grpSpMkLst>
        </pc:grpChg>
        <pc:grpChg chg="add mod">
          <ac:chgData name="Elsner, Jamie Nicole" userId="66696eb5-082b-49c3-8031-a09c18c13225" providerId="ADAL" clId="{0900BFCD-931F-422F-B472-66157492218A}" dt="2023-04-14T16:28:32.885" v="3798" actId="164"/>
          <ac:grpSpMkLst>
            <pc:docMk/>
            <pc:sldMk cId="701954548" sldId="279"/>
            <ac:grpSpMk id="58" creationId="{E537F51B-D5E8-BA80-F678-80C10135E6D3}"/>
          </ac:grpSpMkLst>
        </pc:grpChg>
        <pc:grpChg chg="add mod">
          <ac:chgData name="Elsner, Jamie Nicole" userId="66696eb5-082b-49c3-8031-a09c18c13225" providerId="ADAL" clId="{0900BFCD-931F-422F-B472-66157492218A}" dt="2023-04-14T16:28:46.490" v="3799" actId="164"/>
          <ac:grpSpMkLst>
            <pc:docMk/>
            <pc:sldMk cId="701954548" sldId="279"/>
            <ac:grpSpMk id="59" creationId="{394D1E32-BF39-D8C8-4E7D-304812EFEDC5}"/>
          </ac:grpSpMkLst>
        </pc:grpChg>
        <pc:graphicFrameChg chg="del">
          <ac:chgData name="Elsner, Jamie Nicole" userId="66696eb5-082b-49c3-8031-a09c18c13225" providerId="ADAL" clId="{0900BFCD-931F-422F-B472-66157492218A}" dt="2023-04-14T16:23:37.669" v="3766" actId="21"/>
          <ac:graphicFrameMkLst>
            <pc:docMk/>
            <pc:sldMk cId="701954548" sldId="279"/>
            <ac:graphicFrameMk id="5" creationId="{111792C2-B6EC-6227-878B-A3EFA7D93F84}"/>
          </ac:graphicFrameMkLst>
        </pc:graphicFrameChg>
        <pc:picChg chg="add del">
          <ac:chgData name="Elsner, Jamie Nicole" userId="66696eb5-082b-49c3-8031-a09c18c13225" providerId="ADAL" clId="{0900BFCD-931F-422F-B472-66157492218A}" dt="2023-04-14T16:24:25.816" v="3768"/>
          <ac:picMkLst>
            <pc:docMk/>
            <pc:sldMk cId="701954548" sldId="279"/>
            <ac:picMk id="7" creationId="{0F8250AB-7DD4-DC56-902B-B941754A4BAF}"/>
          </ac:picMkLst>
        </pc:picChg>
        <pc:picChg chg="del mod">
          <ac:chgData name="Elsner, Jamie Nicole" userId="66696eb5-082b-49c3-8031-a09c18c13225" providerId="ADAL" clId="{0900BFCD-931F-422F-B472-66157492218A}" dt="2023-04-14T16:25:10.422" v="3769" actId="338"/>
          <ac:picMkLst>
            <pc:docMk/>
            <pc:sldMk cId="701954548" sldId="279"/>
            <ac:picMk id="8" creationId="{6C5E11E0-11C2-C541-9487-10D254B755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028C7-57C3-4A08-922E-5B48AE1B8DC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9907-2650-4CE2-B360-E942533B7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F08F-5189-414F-9005-C16F0B5E5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141" y="2207943"/>
            <a:ext cx="11496907" cy="116530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02FF-CB7A-CE47-AC0A-57D348071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141" y="3523981"/>
            <a:ext cx="11496907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7015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686D-D9DC-524B-BAC0-8DE32F0C0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5322"/>
            <a:ext cx="10515600" cy="1133475"/>
          </a:xfrm>
        </p:spPr>
        <p:txBody>
          <a:bodyPr anchor="b"/>
          <a:lstStyle>
            <a:lvl1pPr>
              <a:defRPr sz="6000"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4517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22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F08F-5189-414F-9005-C16F0B5E5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141" y="2207943"/>
            <a:ext cx="11496907" cy="116530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02FF-CB7A-CE47-AC0A-57D348071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141" y="3523981"/>
            <a:ext cx="11496907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947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163FA2-7CFE-3547-A5CC-D268ECAE8EAA}"/>
              </a:ext>
            </a:extLst>
          </p:cNvPr>
          <p:cNvSpPr txBox="1">
            <a:spLocks/>
          </p:cNvSpPr>
          <p:nvPr userDrawn="1"/>
        </p:nvSpPr>
        <p:spPr>
          <a:xfrm>
            <a:off x="2977978" y="580762"/>
            <a:ext cx="769002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3294B"/>
                </a:solidFill>
                <a:latin typeface="Le Monde Livre Std" panose="020A04020703060204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Title Goes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9AF9617-FE58-D44E-8C50-6190C3B3CFBE}"/>
              </a:ext>
            </a:extLst>
          </p:cNvPr>
          <p:cNvSpPr txBox="1">
            <a:spLocks/>
          </p:cNvSpPr>
          <p:nvPr userDrawn="1"/>
        </p:nvSpPr>
        <p:spPr>
          <a:xfrm>
            <a:off x="2977978" y="2968730"/>
            <a:ext cx="9144000" cy="93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3294B"/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Subtitle Goes Here</a:t>
            </a:r>
          </a:p>
          <a:p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Researcher Name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99810-8F4B-B841-A265-9D52366408B4}"/>
              </a:ext>
            </a:extLst>
          </p:cNvPr>
          <p:cNvCxnSpPr/>
          <p:nvPr userDrawn="1"/>
        </p:nvCxnSpPr>
        <p:spPr>
          <a:xfrm>
            <a:off x="2977978" y="2644342"/>
            <a:ext cx="3845011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F74471-1F27-5241-B2D1-C4775311F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1490" y="1439208"/>
            <a:ext cx="8789020" cy="452829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B46E2F-46C0-304D-922F-674F8A32DD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1490" y="2176040"/>
            <a:ext cx="8789020" cy="3811317"/>
          </a:xfrm>
        </p:spPr>
        <p:txBody>
          <a:bodyPr/>
          <a:lstStyle>
            <a:lvl1pPr algn="l"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4011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1703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126516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121394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37469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A3F5-6C12-DF4F-A8AA-7237FB06B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5322"/>
            <a:ext cx="10515600" cy="1133475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901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4DC74-8365-D147-9F5E-5418CE28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352"/>
            <a:ext cx="10515600" cy="115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ED96C-D538-E340-B2F3-809C03EEB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2523"/>
            <a:ext cx="10515600" cy="184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additional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692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8" r:id="rId3"/>
    <p:sldLayoutId id="2147483669" r:id="rId4"/>
    <p:sldLayoutId id="2147483650" r:id="rId5"/>
    <p:sldLayoutId id="2147483660" r:id="rId6"/>
    <p:sldLayoutId id="2147483661" r:id="rId7"/>
    <p:sldLayoutId id="2147483662" r:id="rId8"/>
    <p:sldLayoutId id="2147483651" r:id="rId9"/>
    <p:sldLayoutId id="2147483663" r:id="rId10"/>
    <p:sldLayoutId id="2147483664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Le Monde Livre Std" panose="020A0402070306020403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cumin Pro Light" panose="020B04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arheels.live/seel/publications/conference-presentations/" TargetMode="External"/><Relationship Id="rId2" Type="http://schemas.openxmlformats.org/officeDocument/2006/relationships/hyperlink" Target="mailto:jelsner@unc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0E8E-53BD-3DB0-85D0-64E0A1FD0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/>
              <a:t>Epistemic Dispositions in Socioscientific Issues-Based Systems Modeling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673B-FCB0-8629-563D-213E9DE47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Jamie N. Elsner</a:t>
            </a:r>
            <a:r>
              <a:rPr lang="en-US" baseline="30000"/>
              <a:t>1</a:t>
            </a:r>
            <a:r>
              <a:rPr lang="en-US"/>
              <a:t>, Eric A. Kirk</a:t>
            </a:r>
            <a:r>
              <a:rPr lang="en-US" baseline="30000"/>
              <a:t>1</a:t>
            </a:r>
            <a:r>
              <a:rPr lang="en-US"/>
              <a:t>, Li Ke</a:t>
            </a:r>
            <a:r>
              <a:rPr lang="en-US" baseline="30000"/>
              <a:t>2</a:t>
            </a:r>
            <a:r>
              <a:rPr lang="en-US"/>
              <a:t>, Troy D. Sadler</a:t>
            </a:r>
            <a:r>
              <a:rPr lang="en-US" baseline="30000"/>
              <a:t>1</a:t>
            </a:r>
          </a:p>
          <a:p>
            <a:r>
              <a:rPr lang="en-US" baseline="30000"/>
              <a:t>1 </a:t>
            </a:r>
            <a:r>
              <a:rPr lang="en-US"/>
              <a:t>University of North Carolina at Chapel Hill, NC, USA</a:t>
            </a:r>
          </a:p>
          <a:p>
            <a:r>
              <a:rPr lang="en-US" baseline="30000"/>
              <a:t>2 </a:t>
            </a:r>
            <a:r>
              <a:rPr lang="en-US"/>
              <a:t>University of Nevada, Reno, NV, USA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02CA1F-C118-FA18-A116-D3CD58F8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06" y="4693648"/>
            <a:ext cx="1978200" cy="19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R1: What epistemic dimensions did students demonstrate?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90" y="2519265"/>
            <a:ext cx="8789020" cy="34680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Proposing knowledge, evaluating knowledge, and legitimizing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Did not see evidence of communicating knowledge</a:t>
            </a:r>
          </a:p>
          <a:p>
            <a:pPr marL="1143000" lvl="1" indent="-457200"/>
            <a:r>
              <a:rPr lang="en-US" dirty="0"/>
              <a:t>Students in our study were engaging in argumentation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3D8F-1FCE-23E4-6FB4-DEE145F854D9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1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6" y="454535"/>
            <a:ext cx="10448019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R2: Proposing Knowledge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B1DC1-EDAD-6910-9D35-7D742A65F0F8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72B33-7AA7-AE45-72C1-46548EAF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2AEC927C-D56B-9EBF-5854-C7EAC0B0E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8388" y="1301102"/>
            <a:ext cx="1005522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D22A31F9-B9E4-ECCD-65FA-F3B40AE2B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588" y="1324915"/>
            <a:ext cx="0" cy="48958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9D7F498D-D46F-BE6B-DFD1-DB2DFB9E3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1728140"/>
            <a:ext cx="1003617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8A33CEA1-C9D4-C61B-381F-87D7AF919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2098027"/>
            <a:ext cx="100361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223804D8-FEBB-05D0-9E2C-2B6384201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3012427"/>
            <a:ext cx="100361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52AE4048-B523-FFD8-C61D-2B7B94C0D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3926827"/>
            <a:ext cx="100361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FE874228-3DE6-CD42-70EE-CD3B2F797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4738" y="1324915"/>
            <a:ext cx="0" cy="48958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41458491-0A79-79E1-D03D-A13BFA3A0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8213" y="1324915"/>
            <a:ext cx="0" cy="48958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5F34994E-B2DA-FF2A-63C7-331675BCA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1331265"/>
            <a:ext cx="100361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A13CD39-11D7-AD01-4CD7-82DC0ECB0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6212827"/>
            <a:ext cx="100361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10D7429-EE9B-FD68-5E11-AEA662DB37AC}"/>
              </a:ext>
            </a:extLst>
          </p:cNvPr>
          <p:cNvGrpSpPr/>
          <p:nvPr/>
        </p:nvGrpSpPr>
        <p:grpSpPr>
          <a:xfrm>
            <a:off x="1074738" y="1331265"/>
            <a:ext cx="10023475" cy="420688"/>
            <a:chOff x="1074738" y="1331265"/>
            <a:chExt cx="10023475" cy="42068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3BB5A0-F4CC-99D7-DCC0-88BCE66352B3}"/>
                </a:ext>
              </a:extLst>
            </p:cNvPr>
            <p:cNvGrpSpPr/>
            <p:nvPr/>
          </p:nvGrpSpPr>
          <p:grpSpPr>
            <a:xfrm>
              <a:off x="1074738" y="1331265"/>
              <a:ext cx="10023475" cy="396875"/>
              <a:chOff x="1074738" y="1331265"/>
              <a:chExt cx="10023475" cy="396875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A4138131-18FC-CE83-16C9-52792BD7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1331265"/>
                <a:ext cx="3752850" cy="396875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F8C6EF61-61ED-6E29-979E-38EB375C9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588" y="1331265"/>
                <a:ext cx="6270625" cy="396875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1B334A6F-5300-BC9A-C1C3-1559C2EE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1372540"/>
              <a:ext cx="1931988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Student Example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5370249E-BAAA-0C7F-DF18-0658CF37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226" y="1372540"/>
              <a:ext cx="2290763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Epistemic Operation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2A5671-8F71-49A6-045B-5BB5B67B24E3}"/>
              </a:ext>
            </a:extLst>
          </p:cNvPr>
          <p:cNvGrpSpPr/>
          <p:nvPr/>
        </p:nvGrpSpPr>
        <p:grpSpPr>
          <a:xfrm>
            <a:off x="1074738" y="1728140"/>
            <a:ext cx="10023475" cy="381000"/>
            <a:chOff x="1074738" y="1728140"/>
            <a:chExt cx="10023475" cy="381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6B2BCA-600A-959C-F948-61FCF00D39EE}"/>
                </a:ext>
              </a:extLst>
            </p:cNvPr>
            <p:cNvGrpSpPr/>
            <p:nvPr/>
          </p:nvGrpSpPr>
          <p:grpSpPr>
            <a:xfrm>
              <a:off x="1074738" y="1728140"/>
              <a:ext cx="10023475" cy="369888"/>
              <a:chOff x="1074738" y="1728140"/>
              <a:chExt cx="10023475" cy="369888"/>
            </a:xfrm>
          </p:grpSpPr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111F2574-74C5-62A0-EDE3-1062E985B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1728140"/>
                <a:ext cx="3752850" cy="369888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AFFDF237-2317-F486-09D3-AE4EAAF38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588" y="1728140"/>
                <a:ext cx="6270625" cy="369888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9499036D-F9C5-F26E-D4F5-B521E407E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1769415"/>
              <a:ext cx="4256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“Maybe we could put like education.” (Leah)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34C23C3-79F8-AE7A-B2F3-C5961D5B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226" y="1769415"/>
              <a:ext cx="18129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Proposing a factor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047E2E-A36E-76B2-8A73-B14A3F3539D0}"/>
              </a:ext>
            </a:extLst>
          </p:cNvPr>
          <p:cNvGrpSpPr/>
          <p:nvPr/>
        </p:nvGrpSpPr>
        <p:grpSpPr>
          <a:xfrm>
            <a:off x="1074738" y="2098027"/>
            <a:ext cx="10023475" cy="931863"/>
            <a:chOff x="1074738" y="2098027"/>
            <a:chExt cx="10023475" cy="93186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DB73A5C-48C6-E3F3-5A91-D756686329C9}"/>
                </a:ext>
              </a:extLst>
            </p:cNvPr>
            <p:cNvGrpSpPr/>
            <p:nvPr/>
          </p:nvGrpSpPr>
          <p:grpSpPr>
            <a:xfrm>
              <a:off x="1074738" y="2098027"/>
              <a:ext cx="10023475" cy="914400"/>
              <a:chOff x="1074738" y="2098027"/>
              <a:chExt cx="10023475" cy="914400"/>
            </a:xfrm>
          </p:grpSpPr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66292FE9-6114-054A-BA0A-8CAB16901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2098027"/>
                <a:ext cx="3752850" cy="914400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6C66C9C-7492-C53F-FD44-EE11D1EB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588" y="2098027"/>
                <a:ext cx="6270625" cy="914400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11B5B9C-6F56-1915-21F5-A2C964DBF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2140890"/>
              <a:ext cx="3660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[Globalization factor added to model]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F6A493DD-AC30-2EF7-DDD0-0E9054F0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2415527"/>
              <a:ext cx="53625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“…because we're doing air travel and trading with other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BD1079F8-2A05-9860-15E4-05158F5AF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2690165"/>
              <a:ext cx="17716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countries.” (Leah)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D45C933D-8DAD-B676-1ECC-46D9B0845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226" y="2140890"/>
              <a:ext cx="2474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Proposing an explanation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37F51B-D5E8-BA80-F678-80C10135E6D3}"/>
              </a:ext>
            </a:extLst>
          </p:cNvPr>
          <p:cNvGrpSpPr/>
          <p:nvPr/>
        </p:nvGrpSpPr>
        <p:grpSpPr>
          <a:xfrm>
            <a:off x="1074738" y="3012427"/>
            <a:ext cx="10048876" cy="931863"/>
            <a:chOff x="1074738" y="3012427"/>
            <a:chExt cx="10048876" cy="93186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3DF4C62-2243-FA73-206B-916CAEF968FC}"/>
                </a:ext>
              </a:extLst>
            </p:cNvPr>
            <p:cNvGrpSpPr/>
            <p:nvPr/>
          </p:nvGrpSpPr>
          <p:grpSpPr>
            <a:xfrm>
              <a:off x="1074738" y="3012427"/>
              <a:ext cx="10023475" cy="914400"/>
              <a:chOff x="1074738" y="3012427"/>
              <a:chExt cx="10023475" cy="914400"/>
            </a:xfrm>
          </p:grpSpPr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EE5542BB-7DE4-54E9-31B4-82AB9ADA6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3012427"/>
                <a:ext cx="3752850" cy="914400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291D75B7-7D4F-A92E-1366-225F12209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588" y="3012427"/>
                <a:ext cx="6270625" cy="914400"/>
              </a:xfrm>
              <a:prstGeom prst="rect">
                <a:avLst/>
              </a:prstGeom>
              <a:solidFill>
                <a:srgbClr val="CF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B3C33305-0189-D5C0-78CD-094987DD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3055290"/>
              <a:ext cx="62055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“Well, I guess you could also think about the economy, like when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639C87D3-C2D4-EAE7-4D64-A299A82B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3329927"/>
              <a:ext cx="57610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people weren't working, unemployment rates were higher.”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ECAF40F6-5F91-1954-9913-77358852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3604565"/>
              <a:ext cx="696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(Leah)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29E2133C-AF07-8E0E-A159-DEEFF46B5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226" y="3055290"/>
              <a:ext cx="22796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Proposing a correlation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4D1E32-BF39-D8C8-4E7D-304812EFEDC5}"/>
              </a:ext>
            </a:extLst>
          </p:cNvPr>
          <p:cNvGrpSpPr/>
          <p:nvPr/>
        </p:nvGrpSpPr>
        <p:grpSpPr>
          <a:xfrm>
            <a:off x="1074738" y="3926827"/>
            <a:ext cx="10091738" cy="2286000"/>
            <a:chOff x="1074738" y="3926827"/>
            <a:chExt cx="10091738" cy="22860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6FBDCCE-A22E-69F1-66F1-551B944CF82F}"/>
                </a:ext>
              </a:extLst>
            </p:cNvPr>
            <p:cNvGrpSpPr/>
            <p:nvPr/>
          </p:nvGrpSpPr>
          <p:grpSpPr>
            <a:xfrm>
              <a:off x="1074738" y="3926827"/>
              <a:ext cx="10023475" cy="2286000"/>
              <a:chOff x="1074738" y="3926827"/>
              <a:chExt cx="10023475" cy="2286000"/>
            </a:xfrm>
          </p:grpSpPr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03E2A553-B991-D3BF-D8E3-EE7BE3680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3926827"/>
                <a:ext cx="3752850" cy="2286000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61C448FD-7616-E997-9AA0-E2CCC70FE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588" y="3926827"/>
                <a:ext cx="6270625" cy="2286000"/>
              </a:xfrm>
              <a:prstGeom prst="rect">
                <a:avLst/>
              </a:prstGeom>
              <a:solidFill>
                <a:srgbClr val="E9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AF96D6AC-CF12-984A-6CDE-5DC783968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3969690"/>
              <a:ext cx="6157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[Students discuss pros and cons of the financial impact of COVID]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A87B6564-2A5C-DC72-64F3-7E0B5356B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4244327"/>
              <a:ext cx="61499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“I feel like it [budgeting] could be a good and bad thing, because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BF3A943A-1997-397C-4F67-FC72C9A56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4518965"/>
              <a:ext cx="6248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some people who were helped by the emergency grants, they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A07C38D0-A435-42DC-8CC4-01161BFD1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4793602"/>
              <a:ext cx="35687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had a little bit more room.” (Brianna)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AEB08C31-53FF-613B-BC0E-26394F18D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5068240"/>
              <a:ext cx="37433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“And they probably saved it.” (Daniela)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0639C9FB-2D64-D676-E632-4984B17C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5342877"/>
              <a:ext cx="61896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“Yeah, but then there’s people who were unemployed, and even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82F358EE-24CA-91C8-B308-1E952B2C3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6" y="5615927"/>
              <a:ext cx="49736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the grants weren’t enough to hold them.” (Brianna).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0E5CA9D1-3B8A-2A94-F1D4-3357167FC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226" y="3969690"/>
              <a:ext cx="30559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Proposing a societal implication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9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61" y="1331612"/>
            <a:ext cx="10335208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R2: Evaluating Knowledge Operations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1792C2-B6EC-6227-878B-A3EFA7D93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429686"/>
              </p:ext>
            </p:extLst>
          </p:nvPr>
        </p:nvGraphicFramePr>
        <p:xfrm>
          <a:off x="1085461" y="2295331"/>
          <a:ext cx="10021078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551">
                  <a:extLst>
                    <a:ext uri="{9D8B030D-6E8A-4147-A177-3AD203B41FA5}">
                      <a16:colId xmlns:a16="http://schemas.microsoft.com/office/drawing/2014/main" val="2585107679"/>
                    </a:ext>
                  </a:extLst>
                </a:gridCol>
                <a:gridCol w="6269527">
                  <a:extLst>
                    <a:ext uri="{9D8B030D-6E8A-4147-A177-3AD203B41FA5}">
                      <a16:colId xmlns:a16="http://schemas.microsoft.com/office/drawing/2014/main" val="3646449841"/>
                    </a:ext>
                  </a:extLst>
                </a:gridCol>
              </a:tblGrid>
              <a:tr h="418554">
                <a:tc>
                  <a:txBody>
                    <a:bodyPr/>
                    <a:lstStyle/>
                    <a:p>
                      <a:r>
                        <a:rPr lang="en-US" sz="2000" dirty="0"/>
                        <a:t>Epistemic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Student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59715"/>
                  </a:ext>
                </a:extLst>
              </a:tr>
              <a:tr h="1341666">
                <a:tc>
                  <a:txBody>
                    <a:bodyPr/>
                    <a:lstStyle/>
                    <a:p>
                      <a:r>
                        <a:rPr lang="en-US" dirty="0"/>
                        <a:t>Evaluating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was just thinking there's a big like learning deficit [factor added to model] for like kids.” (Olivia)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“True, because of virtual school, because of the lack of relationships with their teachers.” (Avery)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5808"/>
                  </a:ext>
                </a:extLst>
              </a:tr>
              <a:tr h="722436">
                <a:tc>
                  <a:txBody>
                    <a:bodyPr/>
                    <a:lstStyle/>
                    <a:p>
                      <a:r>
                        <a:rPr lang="en-US" dirty="0"/>
                        <a:t>Acknowledging limited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[Avery and Olivia discuss mental health concerns]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don't know yet. Just write it down and then we can think about it.” (Avery)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515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AB1DC1-EDAD-6910-9D35-7D742A65F0F8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6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1" y="1228975"/>
            <a:ext cx="10923037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R2: Legitimizing Knowledge Operations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1792C2-B6EC-6227-878B-A3EFA7D93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437317"/>
              </p:ext>
            </p:extLst>
          </p:nvPr>
        </p:nvGraphicFramePr>
        <p:xfrm>
          <a:off x="1085460" y="2211355"/>
          <a:ext cx="10021078" cy="34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551">
                  <a:extLst>
                    <a:ext uri="{9D8B030D-6E8A-4147-A177-3AD203B41FA5}">
                      <a16:colId xmlns:a16="http://schemas.microsoft.com/office/drawing/2014/main" val="2585107679"/>
                    </a:ext>
                  </a:extLst>
                </a:gridCol>
                <a:gridCol w="6269527">
                  <a:extLst>
                    <a:ext uri="{9D8B030D-6E8A-4147-A177-3AD203B41FA5}">
                      <a16:colId xmlns:a16="http://schemas.microsoft.com/office/drawing/2014/main" val="3646449841"/>
                    </a:ext>
                  </a:extLst>
                </a:gridCol>
              </a:tblGrid>
              <a:tr h="418554">
                <a:tc>
                  <a:txBody>
                    <a:bodyPr/>
                    <a:lstStyle/>
                    <a:p>
                      <a:r>
                        <a:rPr lang="en-US" sz="2000" dirty="0"/>
                        <a:t>Epistemic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Student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59715"/>
                  </a:ext>
                </a:extLst>
              </a:tr>
              <a:tr h="1341666">
                <a:tc>
                  <a:txBody>
                    <a:bodyPr/>
                    <a:lstStyle/>
                    <a:p>
                      <a:r>
                        <a:rPr lang="en-US" dirty="0"/>
                        <a:t>Building Consensus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[Avery proposes that hospitals had a lack of resources]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“Actually, you could connect those then.” (Olivia)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“Okay, yeah.”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(Avery)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[Avery connects “lack of resources” factor to “hospitals” factor]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5808"/>
                  </a:ext>
                </a:extLst>
              </a:tr>
              <a:tr h="1032051">
                <a:tc>
                  <a:txBody>
                    <a:bodyPr/>
                    <a:lstStyle/>
                    <a:p>
                      <a:r>
                        <a:rPr lang="en-US" dirty="0"/>
                        <a:t>Recognizing the value of other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[Brianna discusses how unemployment grants helped her mom financially during the pandemic]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know you meant the unemployment with your mom was like more [money] than what we were getting before. I know they gave out a lot of, um, emergency grants that really helped, like that was the most [money] you really had in a minute.” (Daniela)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726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AB1DC1-EDAD-6910-9D35-7D742A65F0F8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B1DC1-EDAD-6910-9D35-7D742A65F0F8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14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4B8E921-EA6D-4B68-707C-522B37EEB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123823"/>
              </p:ext>
            </p:extLst>
          </p:nvPr>
        </p:nvGraphicFramePr>
        <p:xfrm>
          <a:off x="1215715" y="1504950"/>
          <a:ext cx="9261785" cy="49891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84585">
                  <a:extLst>
                    <a:ext uri="{9D8B030D-6E8A-4147-A177-3AD203B41FA5}">
                      <a16:colId xmlns:a16="http://schemas.microsoft.com/office/drawing/2014/main" val="3274831547"/>
                    </a:ext>
                  </a:extLst>
                </a:gridCol>
                <a:gridCol w="5399920">
                  <a:extLst>
                    <a:ext uri="{9D8B030D-6E8A-4147-A177-3AD203B41FA5}">
                      <a16:colId xmlns:a16="http://schemas.microsoft.com/office/drawing/2014/main" val="2190434273"/>
                    </a:ext>
                  </a:extLst>
                </a:gridCol>
                <a:gridCol w="2677280">
                  <a:extLst>
                    <a:ext uri="{9D8B030D-6E8A-4147-A177-3AD203B41FA5}">
                      <a16:colId xmlns:a16="http://schemas.microsoft.com/office/drawing/2014/main" val="3406343233"/>
                    </a:ext>
                  </a:extLst>
                </a:gridCol>
              </a:tblGrid>
              <a:tr h="559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Excerpt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Interactional Operation</a:t>
                      </a:r>
                      <a:endParaRPr lang="en-US" sz="1800" b="1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864057"/>
                  </a:ext>
                </a:extLst>
              </a:tr>
              <a:tr h="606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Daniela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And so you want another one to be like mortality rates? 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Seeking advice 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8329348"/>
                  </a:ext>
                </a:extLst>
              </a:tr>
              <a:tr h="303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Brianna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Uh, yeah, could you write that? 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Assigning task 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897879"/>
                  </a:ext>
                </a:extLst>
              </a:tr>
              <a:tr h="303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Daniela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Okay, I don't know where to write in this. 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Verbalizing task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946080"/>
                  </a:ext>
                </a:extLst>
              </a:tr>
              <a:tr h="303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Brianna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Just pull it out. 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Verbalizing task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703654"/>
                  </a:ext>
                </a:extLst>
              </a:tr>
              <a:tr h="606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Daniela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Yeah. Mortality, okay, what do you want to say about that? 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Coordinating language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032547"/>
                  </a:ext>
                </a:extLst>
              </a:tr>
              <a:tr h="1398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Brianna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Um, I know that I did have family members who passed away in other countries and you're not able to travel. 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7051121"/>
                  </a:ext>
                </a:extLst>
              </a:tr>
              <a:tr h="909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Daniela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Oh, that could be another one, traveling, and then do you want me to put mortality rates under traveling?  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Seeking advice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1166139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1E9308F-6280-C964-72FB-BEA655E1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15" y="648633"/>
            <a:ext cx="8789020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R3: Interactional Operations</a:t>
            </a:r>
          </a:p>
        </p:txBody>
      </p:sp>
    </p:spTree>
    <p:extLst>
      <p:ext uri="{BB962C8B-B14F-4D97-AF65-F5344CB8AC3E}">
        <p14:creationId xmlns:p14="http://schemas.microsoft.com/office/powerpoint/2010/main" val="389160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90" y="1212793"/>
            <a:ext cx="8789020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90" y="2026750"/>
            <a:ext cx="8789020" cy="381131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Systems modeling is a tool to support students in recognizing the complexity of a SSI. Students:</a:t>
            </a:r>
          </a:p>
          <a:p>
            <a:pPr marL="1143000" lvl="1" indent="-457200"/>
            <a:r>
              <a:rPr lang="en-US" dirty="0"/>
              <a:t>Linked different components of a system</a:t>
            </a:r>
          </a:p>
          <a:p>
            <a:pPr marL="1143000" lvl="1" indent="-457200"/>
            <a:r>
              <a:rPr lang="en-US" dirty="0"/>
              <a:t>Considered how science related to society</a:t>
            </a:r>
          </a:p>
          <a:p>
            <a:pPr marL="1143000" lvl="1" indent="-457200"/>
            <a:r>
              <a:rPr lang="en-US" dirty="0"/>
              <a:t>Assessed the truthfulness of knowledge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reflected on their own experiences and validated the experiences of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identified the distinct epistemic operations that supported students’ sensemaking around complex SSIs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3D8F-1FCE-23E4-6FB4-DEE145F854D9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1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Established a taxonomy of talk that is the first step towards identifying patterns and characteristics of high-quality modeling conversations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engaged in back-and-forth process of knowledge construction </a:t>
            </a:r>
            <a:r>
              <a:rPr lang="en-US" dirty="0">
                <a:sym typeface="Wingdings" panose="05000000000000000000" pitchFamily="2" charset="2"/>
              </a:rPr>
              <a:t> appropriate science practice</a:t>
            </a:r>
            <a:r>
              <a:rPr lang="en-US" baseline="30000" dirty="0">
                <a:sym typeface="Wingdings" panose="05000000000000000000" pitchFamily="2" charset="2"/>
              </a:rPr>
              <a:t>8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Supported epistemic agency – students were positioned to collaboratively construct knowledge</a:t>
            </a:r>
            <a:r>
              <a:rPr lang="en-US" baseline="30000" dirty="0"/>
              <a:t>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3D8F-1FCE-23E4-6FB4-DEE145F854D9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5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198" y="970613"/>
            <a:ext cx="3393024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200" y="1523341"/>
            <a:ext cx="8789020" cy="3811317"/>
          </a:xfrm>
        </p:spPr>
        <p:txBody>
          <a:bodyPr>
            <a:noAutofit/>
          </a:bodyPr>
          <a:lstStyle/>
          <a:p>
            <a:pPr marL="274320" indent="182880">
              <a:lnSpc>
                <a:spcPct val="145000"/>
              </a:lnSpc>
              <a:buFont typeface="+mj-lt"/>
              <a:buAutoNum type="arabicPeriod"/>
            </a:pPr>
            <a:r>
              <a:rPr lang="en-US" sz="1200" kern="0" dirty="0" err="1">
                <a:effectLst/>
                <a:ea typeface="Calibri" panose="020F0502020204030204" pitchFamily="34" charset="0"/>
              </a:rPr>
              <a:t>Zeidler</a:t>
            </a:r>
            <a:r>
              <a:rPr lang="en-US" sz="1200" kern="0" dirty="0">
                <a:effectLst/>
                <a:ea typeface="Calibri" panose="020F0502020204030204" pitchFamily="34" charset="0"/>
              </a:rPr>
              <a:t>, D. L., Herman, B. C., &amp; Sadler, T. D. (2019). New directions in </a:t>
            </a:r>
            <a:r>
              <a:rPr lang="en-US" sz="1200" kern="0" dirty="0" err="1">
                <a:effectLst/>
                <a:ea typeface="Calibri" panose="020F0502020204030204" pitchFamily="34" charset="0"/>
              </a:rPr>
              <a:t>socioscientific</a:t>
            </a:r>
            <a:r>
              <a:rPr lang="en-US" sz="1200" kern="0" dirty="0">
                <a:effectLst/>
                <a:ea typeface="Calibri" panose="020F0502020204030204" pitchFamily="34" charset="0"/>
              </a:rPr>
              <a:t> issues research. </a:t>
            </a:r>
            <a:r>
              <a:rPr lang="en-US" sz="1200" i="1" kern="0" dirty="0">
                <a:effectLst/>
                <a:ea typeface="Calibri" panose="020F0502020204030204" pitchFamily="34" charset="0"/>
              </a:rPr>
              <a:t>Disciplinary and Interdisciplinary Science Education Research</a:t>
            </a:r>
            <a:r>
              <a:rPr lang="en-US" sz="1200" kern="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kern="0" dirty="0">
                <a:effectLst/>
                <a:ea typeface="Calibri" panose="020F0502020204030204" pitchFamily="34" charset="0"/>
              </a:rPr>
              <a:t>1</a:t>
            </a:r>
            <a:r>
              <a:rPr lang="en-US" sz="1200" kern="0" dirty="0">
                <a:effectLst/>
                <a:ea typeface="Calibri" panose="020F0502020204030204" pitchFamily="34" charset="0"/>
              </a:rPr>
              <a:t>(1), 1-9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Aleixandre, M. P. J., &amp; </a:t>
            </a:r>
            <a:r>
              <a:rPr lang="en-US" sz="1200" dirty="0" err="1">
                <a:effectLst/>
                <a:ea typeface="Calibri" panose="020F0502020204030204" pitchFamily="34" charset="0"/>
              </a:rPr>
              <a:t>Crujeiras</a:t>
            </a:r>
            <a:r>
              <a:rPr lang="en-US" sz="1200" dirty="0">
                <a:effectLst/>
                <a:ea typeface="Calibri" panose="020F0502020204030204" pitchFamily="34" charset="0"/>
              </a:rPr>
              <a:t>, B. (2017). Epistemic practices and scientific practices in science education. In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Science education</a:t>
            </a:r>
            <a:r>
              <a:rPr lang="en-US" sz="1200" dirty="0">
                <a:effectLst/>
                <a:ea typeface="Calibri" panose="020F0502020204030204" pitchFamily="34" charset="0"/>
              </a:rPr>
              <a:t> (pp. 69-80). Brill.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effectLst/>
                <a:ea typeface="Calibri" panose="020F0502020204030204" pitchFamily="34" charset="0"/>
              </a:rPr>
              <a:t>Duschl</a:t>
            </a:r>
            <a:r>
              <a:rPr lang="en-US" sz="1200" dirty="0">
                <a:effectLst/>
                <a:ea typeface="Calibri" panose="020F0502020204030204" pitchFamily="34" charset="0"/>
              </a:rPr>
              <a:t>, R. (2008). Science education in three-part harmony: Balancing conceptual, epistemic, and social learning goals. 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Review of research in education</a:t>
            </a:r>
            <a:r>
              <a:rPr lang="en-US" sz="1200" dirty="0">
                <a:effectLst/>
                <a:ea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32</a:t>
            </a:r>
            <a:r>
              <a:rPr lang="en-US" sz="1200" dirty="0">
                <a:effectLst/>
                <a:ea typeface="Calibri" panose="020F0502020204030204" pitchFamily="34" charset="0"/>
              </a:rPr>
              <a:t>(1), 268-291. 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Yoon, S. A., Goh, S. E., &amp; Park, M. (2018). Teaching and learning about complex systems in K–12 science education: A review of empirical studies 1995–2015.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Review of Educational Research</a:t>
            </a:r>
            <a:r>
              <a:rPr lang="en-US" sz="120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88</a:t>
            </a:r>
            <a:r>
              <a:rPr lang="en-US" sz="1200" dirty="0">
                <a:effectLst/>
                <a:ea typeface="Calibri" panose="020F0502020204030204" pitchFamily="34" charset="0"/>
              </a:rPr>
              <a:t>(2), 285-325.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>
                <a:effectLst/>
                <a:ea typeface="Calibri" panose="020F0502020204030204" pitchFamily="34" charset="0"/>
              </a:rPr>
              <a:t>Hmelo</a:t>
            </a:r>
            <a:r>
              <a:rPr lang="en-US" sz="1200" dirty="0">
                <a:effectLst/>
                <a:ea typeface="Calibri" panose="020F0502020204030204" pitchFamily="34" charset="0"/>
              </a:rPr>
              <a:t>-Silver, C. E., Marathe, S., &amp; Liu, L. (2007). Fish swim, rocks sit, and lungs breathe: Expert-novice understanding of complex systems.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The Journal of the Learning Sciences</a:t>
            </a:r>
            <a:r>
              <a:rPr lang="en-US" sz="120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16</a:t>
            </a:r>
            <a:r>
              <a:rPr lang="en-US" sz="1200" dirty="0">
                <a:effectLst/>
                <a:ea typeface="Calibri" panose="020F0502020204030204" pitchFamily="34" charset="0"/>
              </a:rPr>
              <a:t>(3), 307-331. 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Nussbaum, E. M., Sinatra, G. M., &amp; Poliquin, A. (2008). Role of epistemic beliefs and scientific argumentation in science learning.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International Journal of Science Education</a:t>
            </a:r>
            <a:r>
              <a:rPr lang="en-US" sz="120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30</a:t>
            </a:r>
            <a:r>
              <a:rPr lang="en-US" sz="1200" dirty="0">
                <a:effectLst/>
                <a:ea typeface="Calibri" panose="020F0502020204030204" pitchFamily="34" charset="0"/>
              </a:rPr>
              <a:t>(15), 1977-1999. 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Ryu, S., &amp; Sandoval, W. A. (2012). Improvements to elementary children's epistemic understanding from sustained argumentation.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Science Education</a:t>
            </a:r>
            <a:r>
              <a:rPr lang="en-US" sz="120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96</a:t>
            </a:r>
            <a:r>
              <a:rPr lang="en-US" sz="1200" dirty="0">
                <a:effectLst/>
                <a:ea typeface="Calibri" panose="020F0502020204030204" pitchFamily="34" charset="0"/>
              </a:rPr>
              <a:t>(3), 488-526.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Dijk, E. M. V. (2011). Portraying real science in science communication.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Science Education</a:t>
            </a:r>
            <a:r>
              <a:rPr lang="en-US" sz="120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95</a:t>
            </a:r>
            <a:r>
              <a:rPr lang="en-US" sz="1200" dirty="0">
                <a:effectLst/>
                <a:ea typeface="Calibri" panose="020F0502020204030204" pitchFamily="34" charset="0"/>
              </a:rPr>
              <a:t>(6), 1086-1100.</a:t>
            </a:r>
          </a:p>
          <a:p>
            <a:pPr marL="274320" marR="0" indent="18288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ea typeface="Calibri" panose="020F0502020204030204" pitchFamily="34" charset="0"/>
              </a:rPr>
              <a:t>González‐Howard, M., &amp; McNeill, K. L. (2020). Acting with epistemic agency: Characterizing student critique during argumentation discussions.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Science Education</a:t>
            </a:r>
            <a:r>
              <a:rPr lang="en-US" sz="1200" dirty="0">
                <a:effectLst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ea typeface="Calibri" panose="020F0502020204030204" pitchFamily="34" charset="0"/>
              </a:rPr>
              <a:t>104</a:t>
            </a:r>
            <a:r>
              <a:rPr lang="en-US" sz="1200" dirty="0">
                <a:effectLst/>
                <a:ea typeface="Calibri" panose="020F0502020204030204" pitchFamily="34" charset="0"/>
              </a:rPr>
              <a:t>(6), 953-982.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2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3D8F-1FCE-23E4-6FB4-DEE145F854D9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4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1092558"/>
            <a:ext cx="8789020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9" y="2176040"/>
            <a:ext cx="9595161" cy="3811317"/>
          </a:xfrm>
        </p:spPr>
        <p:txBody>
          <a:bodyPr/>
          <a:lstStyle/>
          <a:p>
            <a:r>
              <a:rPr lang="en-US" dirty="0"/>
              <a:t>Name: Jamie Elsner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jelsner@unc.edu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Paper &amp; slides can be found at:</a:t>
            </a:r>
          </a:p>
          <a:p>
            <a:r>
              <a:rPr lang="en-US" sz="1800" b="0" i="0" u="sng" strike="noStrike" dirty="0">
                <a:solidFill>
                  <a:srgbClr val="4B9CD3"/>
                </a:solidFill>
                <a:effectLst/>
                <a:hlinkClick r:id="rId3"/>
              </a:rPr>
              <a:t>https://tarheels.live/seel/publications/conference-presentations/</a:t>
            </a:r>
            <a:endParaRPr lang="en-US" sz="1800" b="0" i="0" u="sng" strike="noStrike" dirty="0">
              <a:solidFill>
                <a:srgbClr val="4B9CD3"/>
              </a:solidFill>
              <a:effectLst/>
            </a:endParaRPr>
          </a:p>
          <a:p>
            <a:endParaRPr lang="en-US" sz="1800" u="sng" dirty="0">
              <a:solidFill>
                <a:srgbClr val="4B9CD3"/>
              </a:solidFill>
            </a:endParaRPr>
          </a:p>
          <a:p>
            <a:r>
              <a:rPr lang="en-US" sz="1800" b="0" i="0" u="none" strike="noStrike" dirty="0">
                <a:solidFill>
                  <a:srgbClr val="4B9CD3"/>
                </a:solidFill>
                <a:effectLst/>
              </a:rPr>
              <a:t> 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DFB649-A200-9C10-B9EF-F6A7C706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9" y="2624369"/>
            <a:ext cx="2976562" cy="29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B95AC-E5D8-64C3-6A19-D60F015393F0}"/>
              </a:ext>
            </a:extLst>
          </p:cNvPr>
          <p:cNvSpPr txBox="1"/>
          <p:nvPr/>
        </p:nvSpPr>
        <p:spPr>
          <a:xfrm>
            <a:off x="317241" y="4991878"/>
            <a:ext cx="7539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njari"/>
              </a:rPr>
              <a:t>This material is based upon work supported by the National Science Foundation under Grant DRL-2023088. Any opinions, findings, and conclusions or recommendations expressed in this material are those of the author(s) and do not necessarily reflect the views of the National Science Foundation."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4F98-2AC7-B638-7226-C5421AE2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90" y="1212793"/>
            <a:ext cx="8789020" cy="4528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Socioscientific</a:t>
            </a:r>
            <a:r>
              <a:rPr lang="en-US" dirty="0"/>
              <a:t> Issues (SSIs)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EA62-5255-B3FB-8B5B-BC5E7463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90" y="2008089"/>
            <a:ext cx="8789020" cy="3811317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Complex problems of society with ethical dilemmas</a:t>
            </a:r>
            <a:r>
              <a:rPr lang="en-US" baseline="30000" dirty="0"/>
              <a:t>1</a:t>
            </a:r>
          </a:p>
          <a:p>
            <a:pPr marL="1143000" lvl="1" indent="-457200"/>
            <a:r>
              <a:rPr lang="en-US" dirty="0"/>
              <a:t>Ex: climate change, food deserts, antibiotic resistance, viral pandemics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Reasoned about using scientific concepts and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simple solution </a:t>
            </a:r>
            <a:r>
              <a:rPr lang="en-US" dirty="0">
                <a:sym typeface="Wingdings" panose="05000000000000000000" pitchFamily="2" charset="2"/>
              </a:rPr>
              <a:t> Students must think about the issue from multiple dimensions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Modeling is a scientific practice that can support understanding of SSIs</a:t>
            </a:r>
            <a:endParaRPr lang="en-US" dirty="0"/>
          </a:p>
          <a:p>
            <a:pPr marL="1143000" lvl="1" indent="-45720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6CE09-4FE0-6408-F46C-19E9CE43551A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4F98-2AC7-B638-7226-C5421AE2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90" y="1212793"/>
            <a:ext cx="8789020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for Science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EA62-5255-B3FB-8B5B-BC5E7463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90" y="1856792"/>
            <a:ext cx="8789020" cy="413056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tools to help students learn how to perform science practices but also learn </a:t>
            </a:r>
            <a:r>
              <a:rPr lang="en-US" b="1" dirty="0"/>
              <a:t>how science is generated and ultimately accepted</a:t>
            </a:r>
            <a:r>
              <a:rPr lang="en-US" baseline="30000" dirty="0"/>
              <a:t>2,3</a:t>
            </a:r>
          </a:p>
          <a:p>
            <a:pPr marL="1143000" lvl="1" indent="-457200"/>
            <a:r>
              <a:rPr lang="pt-BR" dirty="0"/>
              <a:t>Via social discourses and community knowledge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Modeling is one of the NGSS science practices that can support this goal</a:t>
            </a:r>
          </a:p>
          <a:p>
            <a:pPr marL="1143000" lvl="1" indent="-457200"/>
            <a:r>
              <a:rPr lang="pt-BR" dirty="0"/>
              <a:t>Helps students explain science concepts and make predictions</a:t>
            </a:r>
          </a:p>
          <a:p>
            <a:pPr marL="1143000" lvl="1" indent="-457200"/>
            <a:r>
              <a:rPr lang="pt-BR" dirty="0"/>
              <a:t>Diagrams, drawings, simulations, other representations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Systems modeling can help students think about how sub-components in a system are related </a:t>
            </a:r>
          </a:p>
          <a:p>
            <a:pPr marL="1143000" lvl="1" indent="-457200"/>
            <a:r>
              <a:rPr lang="pt-BR" dirty="0"/>
              <a:t>Cross-cutting concept that unites disciplines</a:t>
            </a:r>
          </a:p>
          <a:p>
            <a:pPr marL="1143000" lvl="1" indent="-45720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6CE09-4FE0-6408-F46C-19E9CE43551A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90" y="998003"/>
            <a:ext cx="8789020" cy="452829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Systems Modeling of SSIs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A1B86-DE8E-8DE4-8A05-97C6A80A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97" y="1694869"/>
            <a:ext cx="5608806" cy="4419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42E6EA-A8F4-964C-73ED-7BA6C5DD4A39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DF46D-BA44-22FD-2BB3-694374AE7C0B}"/>
              </a:ext>
            </a:extLst>
          </p:cNvPr>
          <p:cNvSpPr txBox="1"/>
          <p:nvPr/>
        </p:nvSpPr>
        <p:spPr>
          <a:xfrm>
            <a:off x="7791061" y="1916942"/>
            <a:ext cx="3750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Assessing how factors are related is difficult for students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Especially indirect relationships and factors that have multiple causes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167BF6-1767-515A-6012-A6A3FFC2D56B}"/>
              </a:ext>
            </a:extLst>
          </p:cNvPr>
          <p:cNvSpPr/>
          <p:nvPr/>
        </p:nvSpPr>
        <p:spPr>
          <a:xfrm>
            <a:off x="3340359" y="2453949"/>
            <a:ext cx="1129004" cy="68113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62B1F7-CE50-3D64-5E10-F11D7559E9A4}"/>
              </a:ext>
            </a:extLst>
          </p:cNvPr>
          <p:cNvSpPr/>
          <p:nvPr/>
        </p:nvSpPr>
        <p:spPr>
          <a:xfrm>
            <a:off x="4593770" y="1800811"/>
            <a:ext cx="1129004" cy="58782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6E78F0-3DDE-6AF7-87F2-DAECFF225C0B}"/>
              </a:ext>
            </a:extLst>
          </p:cNvPr>
          <p:cNvCxnSpPr>
            <a:cxnSpLocks/>
          </p:cNvCxnSpPr>
          <p:nvPr/>
        </p:nvCxnSpPr>
        <p:spPr>
          <a:xfrm flipV="1">
            <a:off x="4478694" y="2453949"/>
            <a:ext cx="438539" cy="34056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A5D6BF-0C7B-0F40-0694-A40C34FF2A8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096139" y="2094725"/>
            <a:ext cx="497631" cy="35922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B7DDE5B-CD77-C9ED-D546-3EAFA8FB2147}"/>
              </a:ext>
            </a:extLst>
          </p:cNvPr>
          <p:cNvSpPr/>
          <p:nvPr/>
        </p:nvSpPr>
        <p:spPr>
          <a:xfrm>
            <a:off x="6071112" y="2513045"/>
            <a:ext cx="1129004" cy="58782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01F6EC-9A7B-8FEE-ECA1-0D4910366958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5557435" y="2302554"/>
            <a:ext cx="513677" cy="28202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4F98-2AC7-B638-7226-C5421AE2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Epistemic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EA62-5255-B3FB-8B5B-BC5E7463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way students propose, communicate, evaluate, and legitimize knowledge claims</a:t>
            </a:r>
            <a:r>
              <a:rPr lang="en-US" baseline="30000" dirty="0"/>
              <a:t>8</a:t>
            </a:r>
          </a:p>
          <a:p>
            <a:pPr marL="1143000" lvl="1" indent="-457200"/>
            <a:r>
              <a:rPr lang="en-US" dirty="0"/>
              <a:t>Collaborative process that occurs through social interactions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Improves the quality of students’ arguments and explanations</a:t>
            </a:r>
            <a:r>
              <a:rPr lang="en-US" baseline="30000" dirty="0"/>
              <a:t>6,7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Modeling is an epistemic practice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6CE09-4FE0-6408-F46C-19E9CE43551A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F13F3F-5DD7-F72A-DD62-72E54B50B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13468"/>
              </p:ext>
            </p:extLst>
          </p:nvPr>
        </p:nvGraphicFramePr>
        <p:xfrm>
          <a:off x="1278294" y="1649254"/>
          <a:ext cx="9781074" cy="3487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537">
                  <a:extLst>
                    <a:ext uri="{9D8B030D-6E8A-4147-A177-3AD203B41FA5}">
                      <a16:colId xmlns:a16="http://schemas.microsoft.com/office/drawing/2014/main" val="2214143963"/>
                    </a:ext>
                  </a:extLst>
                </a:gridCol>
                <a:gridCol w="4890537">
                  <a:extLst>
                    <a:ext uri="{9D8B030D-6E8A-4147-A177-3AD203B41FA5}">
                      <a16:colId xmlns:a16="http://schemas.microsoft.com/office/drawing/2014/main" val="3095821137"/>
                    </a:ext>
                  </a:extLst>
                </a:gridCol>
              </a:tblGrid>
              <a:tr h="473671">
                <a:tc>
                  <a:txBody>
                    <a:bodyPr/>
                    <a:lstStyle/>
                    <a:p>
                      <a:r>
                        <a:rPr lang="en-US" sz="2000" dirty="0"/>
                        <a:t>Epistemic Dimension</a:t>
                      </a:r>
                      <a:r>
                        <a:rPr lang="en-US" sz="2000" baseline="30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Examples of Epistemic Operations</a:t>
                      </a:r>
                      <a:r>
                        <a:rPr lang="en-US" sz="2000" baseline="30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68802"/>
                  </a:ext>
                </a:extLst>
              </a:tr>
              <a:tr h="904966">
                <a:tc>
                  <a:txBody>
                    <a:bodyPr/>
                    <a:lstStyle/>
                    <a:p>
                      <a:r>
                        <a:rPr lang="en-US" dirty="0"/>
                        <a:t>Proposing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Proposing explanations, proposing causal relationships, inferring the scope of a 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93167"/>
                  </a:ext>
                </a:extLst>
              </a:tr>
              <a:tr h="473671">
                <a:tc>
                  <a:txBody>
                    <a:bodyPr/>
                    <a:lstStyle/>
                    <a:p>
                      <a:r>
                        <a:rPr lang="en-US" dirty="0"/>
                        <a:t>Communicating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Persuading other group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35247"/>
                  </a:ext>
                </a:extLst>
              </a:tr>
              <a:tr h="817569">
                <a:tc>
                  <a:txBody>
                    <a:bodyPr/>
                    <a:lstStyle/>
                    <a:p>
                      <a:r>
                        <a:rPr lang="en-US" dirty="0"/>
                        <a:t>Evaluating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Contrasting claims with evidence, acknowledging the absence of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86721"/>
                  </a:ext>
                </a:extLst>
              </a:tr>
              <a:tr h="817569">
                <a:tc>
                  <a:txBody>
                    <a:bodyPr/>
                    <a:lstStyle/>
                    <a:p>
                      <a:r>
                        <a:rPr lang="en-US" dirty="0"/>
                        <a:t>Legitimizing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 consensus, recognizing the value of other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476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92551A-C313-1B1C-9BA8-3BA898A5E89C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265AB-CFF9-0DD7-3AD0-19CFDA3FEEA5}"/>
              </a:ext>
            </a:extLst>
          </p:cNvPr>
          <p:cNvSpPr txBox="1"/>
          <p:nvPr/>
        </p:nvSpPr>
        <p:spPr>
          <a:xfrm>
            <a:off x="1278294" y="5514392"/>
            <a:ext cx="83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8</a:t>
            </a:r>
            <a:r>
              <a:rPr lang="en-US" dirty="0"/>
              <a:t>Kelly and </a:t>
            </a:r>
            <a:r>
              <a:rPr lang="en-US" dirty="0" err="1"/>
              <a:t>Licona</a:t>
            </a:r>
            <a:r>
              <a:rPr lang="en-US" dirty="0"/>
              <a:t> (2018)</a:t>
            </a:r>
          </a:p>
          <a:p>
            <a:r>
              <a:rPr lang="en-US" baseline="30000" dirty="0"/>
              <a:t>9</a:t>
            </a:r>
            <a:r>
              <a:rPr lang="en-US" dirty="0"/>
              <a:t>Casas-Quirogas and </a:t>
            </a:r>
            <a:r>
              <a:rPr lang="en-US" dirty="0" err="1"/>
              <a:t>Crujeiras</a:t>
            </a:r>
            <a:r>
              <a:rPr lang="en-US" dirty="0"/>
              <a:t>-Pérez’s (2020)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C47397-7496-AB96-908F-860689EF8B84}"/>
              </a:ext>
            </a:extLst>
          </p:cNvPr>
          <p:cNvSpPr txBox="1">
            <a:spLocks/>
          </p:cNvSpPr>
          <p:nvPr/>
        </p:nvSpPr>
        <p:spPr>
          <a:xfrm>
            <a:off x="4685626" y="918925"/>
            <a:ext cx="2820747" cy="45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3294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Framework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EF778B-C577-53DF-8BCC-13CA1E08368B}"/>
              </a:ext>
            </a:extLst>
          </p:cNvPr>
          <p:cNvSpPr/>
          <p:nvPr/>
        </p:nvSpPr>
        <p:spPr>
          <a:xfrm>
            <a:off x="6167533" y="1439208"/>
            <a:ext cx="5029200" cy="4075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89" y="2176040"/>
            <a:ext cx="8506201" cy="3811317"/>
          </a:xfrm>
        </p:spPr>
        <p:txBody>
          <a:bodyPr/>
          <a:lstStyle/>
          <a:p>
            <a:r>
              <a:rPr lang="en-US" dirty="0"/>
              <a:t>1) Which epistemic dimensions do students demonstrate during SSI-based systems modeling?</a:t>
            </a:r>
          </a:p>
          <a:p>
            <a:r>
              <a:rPr lang="en-US" dirty="0"/>
              <a:t>2) Which epistemic operations do students perform during SSI-based systems modeling?</a:t>
            </a:r>
          </a:p>
          <a:p>
            <a:r>
              <a:rPr lang="en-US" dirty="0"/>
              <a:t>3) What interactional operations do students engage in during SSI systems modeling?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76DB4-720F-8DF6-89B1-AC90015EA777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6" y="2176040"/>
            <a:ext cx="6186196" cy="38113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 students: Avery, Olivia, Leah, Audrey, Daniela and Brianna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 high school seniors and 2 college undergraduates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 bilingual in Spanish and English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worked in pairs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76DB4-720F-8DF6-89B1-AC90015EA777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8</a:t>
            </a:fld>
            <a:endParaRPr lang="en-US" dirty="0"/>
          </a:p>
        </p:txBody>
      </p:sp>
      <p:pic>
        <p:nvPicPr>
          <p:cNvPr id="5" name="Picture 4" descr="A drawing on a white board&#10;&#10;Description automatically generated with low confidence">
            <a:extLst>
              <a:ext uri="{FF2B5EF4-FFF2-40B4-BE49-F238E27FC236}">
                <a16:creationId xmlns:a16="http://schemas.microsoft.com/office/drawing/2014/main" id="{33F41AE5-4870-154B-7BE9-AD7A0C676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5443" y="1167990"/>
            <a:ext cx="3540860" cy="472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4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4346-3CEC-936E-A105-2F22C92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99DC-A8AC-9576-E78A-CAFCAC547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Informed by two frameworks: Kelly and </a:t>
            </a:r>
            <a:r>
              <a:rPr lang="en-US" dirty="0" err="1"/>
              <a:t>Licona</a:t>
            </a:r>
            <a:r>
              <a:rPr lang="en-US" dirty="0"/>
              <a:t> (2018) and Casas-</a:t>
            </a:r>
            <a:r>
              <a:rPr lang="en-US" dirty="0" err="1"/>
              <a:t>Quirogas</a:t>
            </a:r>
            <a:r>
              <a:rPr lang="en-US" dirty="0"/>
              <a:t> and </a:t>
            </a:r>
            <a:r>
              <a:rPr lang="en-US" dirty="0" err="1"/>
              <a:t>Crujeiras</a:t>
            </a:r>
            <a:r>
              <a:rPr lang="en-US" dirty="0"/>
              <a:t>-Pérez’s (2020)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the distinct epistemic operations students perform during systems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Open-coded transcripts from modeling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Ultimately developed a full codebook (See conference paper)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3D8F-1FCE-23E4-6FB4-DEE145F854D9}"/>
              </a:ext>
            </a:extLst>
          </p:cNvPr>
          <p:cNvSpPr txBox="1"/>
          <p:nvPr/>
        </p:nvSpPr>
        <p:spPr>
          <a:xfrm>
            <a:off x="11747241" y="6494106"/>
            <a:ext cx="4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CB400D-776B-4DBE-B2A7-195A0692D8B4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7BC3120-80F0-974A-892B-95648FC9FC40}" vid="{9B9BAE8F-331F-9545-8280-5E0C14B8B7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A5BCA277053408EC11EB8A7B45B92" ma:contentTypeVersion="11" ma:contentTypeDescription="Create a new document." ma:contentTypeScope="" ma:versionID="0a9b9290a9abf7790bfc6f26324325d7">
  <xsd:schema xmlns:xsd="http://www.w3.org/2001/XMLSchema" xmlns:xs="http://www.w3.org/2001/XMLSchema" xmlns:p="http://schemas.microsoft.com/office/2006/metadata/properties" xmlns:ns2="b2fadf80-172b-4963-9809-21251699e782" xmlns:ns3="01eb89b8-a3fe-4fe8-b92f-f0ae3a37c1d9" targetNamespace="http://schemas.microsoft.com/office/2006/metadata/properties" ma:root="true" ma:fieldsID="cee12153160c56256a90f8a82ed82505" ns2:_="" ns3:_="">
    <xsd:import namespace="b2fadf80-172b-4963-9809-21251699e782"/>
    <xsd:import namespace="01eb89b8-a3fe-4fe8-b92f-f0ae3a37c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df80-172b-4963-9809-21251699e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b89b8-a3fe-4fe8-b92f-f0ae3a37c1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62BFD6-44DE-4159-9F18-0035DFA73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adf80-172b-4963-9809-21251699e782"/>
    <ds:schemaRef ds:uri="01eb89b8-a3fe-4fe8-b92f-f0ae3a37c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6EC0-DC0B-4FB3-8C68-87EB0CF3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CFE7F-7CB2-4AA2-8B5D-835A4E0F504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soe_template_substitute_fonts</Template>
  <TotalTime>618</TotalTime>
  <Words>1515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Acumin Pro Light</vt:lpstr>
      <vt:lpstr>Arial</vt:lpstr>
      <vt:lpstr>Calibri</vt:lpstr>
      <vt:lpstr>Georgia</vt:lpstr>
      <vt:lpstr>Le Monde Livre Std</vt:lpstr>
      <vt:lpstr>Manjari</vt:lpstr>
      <vt:lpstr>Times New Roman</vt:lpstr>
      <vt:lpstr>Office Theme</vt:lpstr>
      <vt:lpstr>Epistemic Dispositions in Socioscientific Issues-Based Systems Modeling</vt:lpstr>
      <vt:lpstr>Socioscientific Issues (SSIs)</vt:lpstr>
      <vt:lpstr>Goals for Science Curriculum</vt:lpstr>
      <vt:lpstr>Systems Modeling of SSIs</vt:lpstr>
      <vt:lpstr>Epistemic Practices</vt:lpstr>
      <vt:lpstr>PowerPoint Presentation</vt:lpstr>
      <vt:lpstr>Research Questions</vt:lpstr>
      <vt:lpstr>Participants</vt:lpstr>
      <vt:lpstr>Data Analysis</vt:lpstr>
      <vt:lpstr>R1: What epistemic dimensions did students demonstrate?</vt:lpstr>
      <vt:lpstr>R2: Proposing Knowledge Operations</vt:lpstr>
      <vt:lpstr>R2: Evaluating Knowledge Operations</vt:lpstr>
      <vt:lpstr>R2: Legitimizing Knowledge Operations</vt:lpstr>
      <vt:lpstr>R3: Interactional Operations</vt:lpstr>
      <vt:lpstr>Summary</vt:lpstr>
      <vt:lpstr>Implications</vt:lpstr>
      <vt:lpstr>References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Epistemic Dispositions in Socioscientific Issues-Based Systems Modeling</dc:title>
  <dc:creator>Elsner, Jamie Nicole</dc:creator>
  <cp:lastModifiedBy>Elsner, Jamie Nicole</cp:lastModifiedBy>
  <cp:revision>1</cp:revision>
  <dcterms:created xsi:type="dcterms:W3CDTF">2023-04-13T19:22:20Z</dcterms:created>
  <dcterms:modified xsi:type="dcterms:W3CDTF">2023-04-14T16:53:30Z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0x010100748A5BCA277053408EC11EB8A7B45B92</vt:lpwstr>
  </property>
</Properties>
</file>