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91" r:id="rId3"/>
    <p:sldId id="285" r:id="rId4"/>
    <p:sldId id="281" r:id="rId5"/>
    <p:sldId id="300" r:id="rId6"/>
    <p:sldId id="29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BBB4F-D29B-894D-8CB2-C692C58937F1}" v="41" dt="2024-07-22T13:42:35.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46"/>
    <p:restoredTop sz="79277"/>
  </p:normalViewPr>
  <p:slideViewPr>
    <p:cSldViewPr snapToGrid="0" snapToObjects="1">
      <p:cViewPr varScale="1">
        <p:scale>
          <a:sx n="78" d="100"/>
          <a:sy n="78" d="100"/>
        </p:scale>
        <p:origin x="176" y="5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oryward, Jamie" userId="43fcad82-f1da-46a0-9008-c5130ae6fefd" providerId="ADAL" clId="{207BBB4F-D29B-894D-8CB2-C692C58937F1}"/>
    <pc:docChg chg="modSld">
      <pc:chgData name="Storyward, Jamie" userId="43fcad82-f1da-46a0-9008-c5130ae6fefd" providerId="ADAL" clId="{207BBB4F-D29B-894D-8CB2-C692C58937F1}" dt="2024-07-22T13:42:53.898" v="119" actId="1035"/>
      <pc:docMkLst>
        <pc:docMk/>
      </pc:docMkLst>
      <pc:sldChg chg="modAnim">
        <pc:chgData name="Storyward, Jamie" userId="43fcad82-f1da-46a0-9008-c5130ae6fefd" providerId="ADAL" clId="{207BBB4F-D29B-894D-8CB2-C692C58937F1}" dt="2024-07-22T13:42:01.820" v="108"/>
        <pc:sldMkLst>
          <pc:docMk/>
          <pc:sldMk cId="674092864" sldId="281"/>
        </pc:sldMkLst>
      </pc:sldChg>
      <pc:sldChg chg="modAnim">
        <pc:chgData name="Storyward, Jamie" userId="43fcad82-f1da-46a0-9008-c5130ae6fefd" providerId="ADAL" clId="{207BBB4F-D29B-894D-8CB2-C692C58937F1}" dt="2024-07-22T13:40:29.398" v="0"/>
        <pc:sldMkLst>
          <pc:docMk/>
          <pc:sldMk cId="1624110131" sldId="285"/>
        </pc:sldMkLst>
      </pc:sldChg>
      <pc:sldChg chg="modNotesTx">
        <pc:chgData name="Storyward, Jamie" userId="43fcad82-f1da-46a0-9008-c5130ae6fefd" providerId="ADAL" clId="{207BBB4F-D29B-894D-8CB2-C692C58937F1}" dt="2024-07-22T13:41:23.455" v="107" actId="20577"/>
        <pc:sldMkLst>
          <pc:docMk/>
          <pc:sldMk cId="176597191" sldId="291"/>
        </pc:sldMkLst>
      </pc:sldChg>
      <pc:sldChg chg="modSp mod">
        <pc:chgData name="Storyward, Jamie" userId="43fcad82-f1da-46a0-9008-c5130ae6fefd" providerId="ADAL" clId="{207BBB4F-D29B-894D-8CB2-C692C58937F1}" dt="2024-07-22T13:42:53.898" v="119" actId="1035"/>
        <pc:sldMkLst>
          <pc:docMk/>
          <pc:sldMk cId="968114299" sldId="292"/>
        </pc:sldMkLst>
        <pc:spChg chg="mod">
          <ac:chgData name="Storyward, Jamie" userId="43fcad82-f1da-46a0-9008-c5130ae6fefd" providerId="ADAL" clId="{207BBB4F-D29B-894D-8CB2-C692C58937F1}" dt="2024-07-22T13:42:53.898" v="119" actId="1035"/>
          <ac:spMkLst>
            <pc:docMk/>
            <pc:sldMk cId="968114299" sldId="292"/>
            <ac:spMk id="9" creationId="{6BE98349-4F3F-3AC5-3BBF-3CAAF5BDFAE5}"/>
          </ac:spMkLst>
        </pc:spChg>
      </pc:sldChg>
      <pc:sldChg chg="modAnim">
        <pc:chgData name="Storyward, Jamie" userId="43fcad82-f1da-46a0-9008-c5130ae6fefd" providerId="ADAL" clId="{207BBB4F-D29B-894D-8CB2-C692C58937F1}" dt="2024-07-22T13:42:35.980" v="109"/>
        <pc:sldMkLst>
          <pc:docMk/>
          <pc:sldMk cId="4202235867"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866A7-698B-6A44-88F1-0082A6B9A9EB}" type="datetimeFigureOut">
              <a:rPr lang="en-US" smtClean="0"/>
              <a:t>7/22/24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255FF-E733-7A46-8A77-BA6A8CE5004F}" type="slidenum">
              <a:rPr lang="en-US" smtClean="0"/>
              <a:t>‹#›</a:t>
            </a:fld>
            <a:endParaRPr lang="en-US"/>
          </a:p>
        </p:txBody>
      </p:sp>
    </p:spTree>
    <p:extLst>
      <p:ext uri="{BB962C8B-B14F-4D97-AF65-F5344CB8AC3E}">
        <p14:creationId xmlns:p14="http://schemas.microsoft.com/office/powerpoint/2010/main" val="183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My name is Jamie Storyward and my final project for the MEITE program is the Digital Accessibility in Course Design training. I created this training in coordination with UNC’s Digital Accessibility Office. I converted the content from a recorded webinar to interactive, self-paced training with a directed capstone.</a:t>
            </a:r>
          </a:p>
        </p:txBody>
      </p:sp>
      <p:sp>
        <p:nvSpPr>
          <p:cNvPr id="4" name="Slide Number Placeholder 3"/>
          <p:cNvSpPr>
            <a:spLocks noGrp="1"/>
          </p:cNvSpPr>
          <p:nvPr>
            <p:ph type="sldNum" sz="quarter" idx="5"/>
          </p:nvPr>
        </p:nvSpPr>
        <p:spPr/>
        <p:txBody>
          <a:bodyPr/>
          <a:lstStyle/>
          <a:p>
            <a:fld id="{18D255FF-E733-7A46-8A77-BA6A8CE5004F}" type="slidenum">
              <a:rPr lang="en-US" smtClean="0"/>
              <a:t>1</a:t>
            </a:fld>
            <a:endParaRPr lang="en-US"/>
          </a:p>
        </p:txBody>
      </p:sp>
    </p:spTree>
    <p:extLst>
      <p:ext uri="{BB962C8B-B14F-4D97-AF65-F5344CB8AC3E}">
        <p14:creationId xmlns:p14="http://schemas.microsoft.com/office/powerpoint/2010/main" val="125074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panose="02020603050405020304" pitchFamily="18" charset="0"/>
                <a:ea typeface="Aptos" panose="020B0004020202020204" pitchFamily="34" charset="0"/>
                <a:cs typeface="Times New Roman" panose="02020603050405020304" pitchFamily="18" charset="0"/>
              </a:rPr>
              <a:t>Its goal is to prepare UNC instructors to evaluate and improve the accessibility of their digital course materials.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r>
              <a:rPr lang="en-US" dirty="0"/>
              <a:t>Put another way, the goal is to prevent the UNC community from needing to puzzle their way through experiences like this. This slide shows insufficient text size and color contrast. It also fails to use built-in content organization tools like Headers and bullets. Lastly, it includes a decorative image and auto-playing media that the user cannot control.</a:t>
            </a:r>
          </a:p>
        </p:txBody>
      </p:sp>
      <p:sp>
        <p:nvSpPr>
          <p:cNvPr id="4" name="Slide Number Placeholder 3"/>
          <p:cNvSpPr>
            <a:spLocks noGrp="1"/>
          </p:cNvSpPr>
          <p:nvPr>
            <p:ph type="sldNum" sz="quarter" idx="5"/>
          </p:nvPr>
        </p:nvSpPr>
        <p:spPr/>
        <p:txBody>
          <a:bodyPr/>
          <a:lstStyle/>
          <a:p>
            <a:fld id="{18D255FF-E733-7A46-8A77-BA6A8CE5004F}" type="slidenum">
              <a:rPr lang="en-US" smtClean="0"/>
              <a:t>2</a:t>
            </a:fld>
            <a:endParaRPr lang="en-US"/>
          </a:p>
        </p:txBody>
      </p:sp>
    </p:spTree>
    <p:extLst>
      <p:ext uri="{BB962C8B-B14F-4D97-AF65-F5344CB8AC3E}">
        <p14:creationId xmlns:p14="http://schemas.microsoft.com/office/powerpoint/2010/main" val="104445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Aptos" panose="020B0004020202020204" pitchFamily="34" charset="0"/>
              </a:rPr>
              <a:t>Learners: instructional faculty and staff at UNC Chapel Hill</a:t>
            </a:r>
            <a:r>
              <a:rPr lang="en-US" sz="1800" dirty="0">
                <a:effectLst/>
              </a:rPr>
              <a:t> </a:t>
            </a:r>
            <a:endParaRPr lang="en-US" sz="1800" dirty="0"/>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r>
              <a:rPr lang="en-US" sz="1800" dirty="0">
                <a:effectLst/>
                <a:latin typeface="Times New Roman" panose="02020603050405020304" pitchFamily="18" charset="0"/>
                <a:ea typeface="Times New Roman" panose="02020603050405020304" pitchFamily="18" charset="0"/>
              </a:rPr>
              <a:t>Objectives:</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Support your students and all learners by creating inclusive, accessible educational experiences.</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Understand the legal, ethical, and social imperatives to create and promote accessible digital course content.</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Produce digital content that is perceivable, operable, and usable to all learners, including those who use assistive technology.</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Create easy-to-understand digital course content that is clearly communicated and logically organized. </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Develop strategies to keep your course content up-to-date and easily accessible as technology changes. </a:t>
            </a:r>
          </a:p>
          <a:p>
            <a:pPr marL="342900" marR="0" lvl="0" indent="-342900">
              <a:spcBef>
                <a:spcPts val="0"/>
              </a:spcBef>
              <a:spcAft>
                <a:spcPts val="0"/>
              </a:spcAft>
              <a:buSzPts val="1000"/>
              <a:buFont typeface="Symbol" pitchFamily="2" charset="2"/>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Make use of the available tools and resources at UNC and beyond to aid you in creating and maintaining accessible digital course materials.</a:t>
            </a:r>
          </a:p>
        </p:txBody>
      </p:sp>
      <p:sp>
        <p:nvSpPr>
          <p:cNvPr id="4" name="Slide Number Placeholder 3"/>
          <p:cNvSpPr>
            <a:spLocks noGrp="1"/>
          </p:cNvSpPr>
          <p:nvPr>
            <p:ph type="sldNum" sz="quarter" idx="5"/>
          </p:nvPr>
        </p:nvSpPr>
        <p:spPr/>
        <p:txBody>
          <a:bodyPr/>
          <a:lstStyle/>
          <a:p>
            <a:fld id="{18D255FF-E733-7A46-8A77-BA6A8CE5004F}" type="slidenum">
              <a:rPr lang="en-US" smtClean="0"/>
              <a:t>3</a:t>
            </a:fld>
            <a:endParaRPr lang="en-US"/>
          </a:p>
        </p:txBody>
      </p:sp>
    </p:spTree>
    <p:extLst>
      <p:ext uri="{BB962C8B-B14F-4D97-AF65-F5344CB8AC3E}">
        <p14:creationId xmlns:p14="http://schemas.microsoft.com/office/powerpoint/2010/main" val="72888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Scaffolding: guided practice</a:t>
            </a:r>
          </a:p>
        </p:txBody>
      </p:sp>
      <p:sp>
        <p:nvSpPr>
          <p:cNvPr id="4" name="Slide Number Placeholder 3"/>
          <p:cNvSpPr>
            <a:spLocks noGrp="1"/>
          </p:cNvSpPr>
          <p:nvPr>
            <p:ph type="sldNum" sz="quarter" idx="5"/>
          </p:nvPr>
        </p:nvSpPr>
        <p:spPr/>
        <p:txBody>
          <a:bodyPr/>
          <a:lstStyle/>
          <a:p>
            <a:fld id="{18D255FF-E733-7A46-8A77-BA6A8CE5004F}" type="slidenum">
              <a:rPr lang="en-US" smtClean="0"/>
              <a:t>4</a:t>
            </a:fld>
            <a:endParaRPr lang="en-US"/>
          </a:p>
        </p:txBody>
      </p:sp>
    </p:spTree>
    <p:extLst>
      <p:ext uri="{BB962C8B-B14F-4D97-AF65-F5344CB8AC3E}">
        <p14:creationId xmlns:p14="http://schemas.microsoft.com/office/powerpoint/2010/main" val="94030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practice</a:t>
            </a:r>
          </a:p>
        </p:txBody>
      </p:sp>
      <p:sp>
        <p:nvSpPr>
          <p:cNvPr id="4" name="Slide Number Placeholder 3"/>
          <p:cNvSpPr>
            <a:spLocks noGrp="1"/>
          </p:cNvSpPr>
          <p:nvPr>
            <p:ph type="sldNum" sz="quarter" idx="5"/>
          </p:nvPr>
        </p:nvSpPr>
        <p:spPr/>
        <p:txBody>
          <a:bodyPr/>
          <a:lstStyle/>
          <a:p>
            <a:fld id="{18D255FF-E733-7A46-8A77-BA6A8CE5004F}" type="slidenum">
              <a:rPr lang="en-US" smtClean="0"/>
              <a:t>5</a:t>
            </a:fld>
            <a:endParaRPr lang="en-US"/>
          </a:p>
        </p:txBody>
      </p:sp>
    </p:spTree>
    <p:extLst>
      <p:ext uri="{BB962C8B-B14F-4D97-AF65-F5344CB8AC3E}">
        <p14:creationId xmlns:p14="http://schemas.microsoft.com/office/powerpoint/2010/main" val="273720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255FF-E733-7A46-8A77-BA6A8CE5004F}" type="slidenum">
              <a:rPr lang="en-US" smtClean="0"/>
              <a:t>6</a:t>
            </a:fld>
            <a:endParaRPr lang="en-US"/>
          </a:p>
        </p:txBody>
      </p:sp>
    </p:spTree>
    <p:extLst>
      <p:ext uri="{BB962C8B-B14F-4D97-AF65-F5344CB8AC3E}">
        <p14:creationId xmlns:p14="http://schemas.microsoft.com/office/powerpoint/2010/main" val="2714342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9A6C845-3693-AF4E-A166-7C477DAB37F8}"/>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 name="Oval 5"/>
          <p:cNvSpPr/>
          <p:nvPr userDrawn="1"/>
        </p:nvSpPr>
        <p:spPr>
          <a:xfrm>
            <a:off x="5410200" y="4532192"/>
            <a:ext cx="1371600" cy="1371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864672" y="6174647"/>
            <a:ext cx="6462656" cy="276999"/>
          </a:xfrm>
          <a:prstGeom prst="rect">
            <a:avLst/>
          </a:prstGeom>
          <a:noFill/>
        </p:spPr>
        <p:txBody>
          <a:bodyPr wrap="square" rtlCol="0">
            <a:spAutoFit/>
          </a:bodyPr>
          <a:lstStyle/>
          <a:p>
            <a:pPr algn="ctr"/>
            <a:r>
              <a:rPr lang="en-US" sz="1200" b="0" spc="180" baseline="0" dirty="0">
                <a:solidFill>
                  <a:schemeClr val="tx1"/>
                </a:solidFill>
              </a:rPr>
              <a:t>THE UNIVERSITY OF NORTH CAROLINA AT CHAPEL HILL</a:t>
            </a:r>
          </a:p>
        </p:txBody>
      </p:sp>
      <p:sp>
        <p:nvSpPr>
          <p:cNvPr id="8" name="Title 1"/>
          <p:cNvSpPr>
            <a:spLocks noGrp="1"/>
          </p:cNvSpPr>
          <p:nvPr>
            <p:ph type="title"/>
          </p:nvPr>
        </p:nvSpPr>
        <p:spPr>
          <a:xfrm>
            <a:off x="809961" y="777399"/>
            <a:ext cx="10572078" cy="2086825"/>
          </a:xfrm>
        </p:spPr>
        <p:txBody>
          <a:bodyPr anchor="b">
            <a:normAutofit/>
          </a:bodyPr>
          <a:lstStyle>
            <a:lvl1pPr algn="ctr">
              <a:defRPr sz="600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809961" y="3065930"/>
            <a:ext cx="10572077" cy="726140"/>
          </a:xfrm>
        </p:spPr>
        <p:txBody>
          <a:bodyPr/>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5C7F7F7-1BA7-AB4E-AC11-EE5ED093B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230" y="4834387"/>
            <a:ext cx="617539" cy="767209"/>
          </a:xfrm>
          <a:prstGeom prst="rect">
            <a:avLst/>
          </a:prstGeom>
        </p:spPr>
      </p:pic>
    </p:spTree>
    <p:extLst>
      <p:ext uri="{BB962C8B-B14F-4D97-AF65-F5344CB8AC3E}">
        <p14:creationId xmlns:p14="http://schemas.microsoft.com/office/powerpoint/2010/main" val="79028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4365812" y="2095438"/>
            <a:ext cx="7318772" cy="3646456"/>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14"/>
          <p:cNvSpPr>
            <a:spLocks noGrp="1"/>
          </p:cNvSpPr>
          <p:nvPr>
            <p:ph type="pic" sz="quarter" idx="12"/>
          </p:nvPr>
        </p:nvSpPr>
        <p:spPr>
          <a:xfrm>
            <a:off x="-1" y="1"/>
            <a:ext cx="3946977"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77" h="6858000">
                <a:moveTo>
                  <a:pt x="0" y="0"/>
                </a:moveTo>
                <a:lnTo>
                  <a:pt x="3946976" y="0"/>
                </a:lnTo>
                <a:lnTo>
                  <a:pt x="3775842" y="389286"/>
                </a:lnTo>
                <a:cubicBezTo>
                  <a:pt x="3431220" y="1256990"/>
                  <a:pt x="3229991" y="2303021"/>
                  <a:pt x="3229991" y="3428999"/>
                </a:cubicBezTo>
                <a:cubicBezTo>
                  <a:pt x="3229991" y="4554978"/>
                  <a:pt x="3431220" y="5601009"/>
                  <a:pt x="3775842" y="6468712"/>
                </a:cubicBezTo>
                <a:lnTo>
                  <a:pt x="3946977" y="6858000"/>
                </a:lnTo>
                <a:lnTo>
                  <a:pt x="0" y="6858000"/>
                </a:lnTo>
                <a:close/>
              </a:path>
            </a:pathLst>
          </a:custGeom>
        </p:spPr>
        <p:txBody>
          <a:bodyPr wrap="square">
            <a:noAutofit/>
          </a:bodyPr>
          <a:lstStyle/>
          <a:p>
            <a:endParaRPr lang="en-US"/>
          </a:p>
        </p:txBody>
      </p:sp>
      <p:sp>
        <p:nvSpPr>
          <p:cNvPr id="17" name="Title 16"/>
          <p:cNvSpPr>
            <a:spLocks noGrp="1"/>
          </p:cNvSpPr>
          <p:nvPr>
            <p:ph type="title"/>
          </p:nvPr>
        </p:nvSpPr>
        <p:spPr>
          <a:xfrm>
            <a:off x="4365812" y="812047"/>
            <a:ext cx="7323268" cy="1043639"/>
          </a:xfrm>
        </p:spPr>
        <p:txBody>
          <a:bodyPr/>
          <a:lstStyle/>
          <a:p>
            <a:r>
              <a:rPr lang="en-US"/>
              <a:t>Click to edit Master title style</a:t>
            </a:r>
          </a:p>
        </p:txBody>
      </p:sp>
      <p:sp>
        <p:nvSpPr>
          <p:cNvPr id="8" name="Text Placeholder 5">
            <a:extLst>
              <a:ext uri="{FF2B5EF4-FFF2-40B4-BE49-F238E27FC236}">
                <a16:creationId xmlns:a16="http://schemas.microsoft.com/office/drawing/2014/main" id="{CAB9F63D-9A44-2344-900F-0B025DB4E83A}"/>
              </a:ext>
            </a:extLst>
          </p:cNvPr>
          <p:cNvSpPr>
            <a:spLocks noGrp="1"/>
          </p:cNvSpPr>
          <p:nvPr>
            <p:ph type="body" sz="quarter" idx="16" hasCustomPrompt="1"/>
          </p:nvPr>
        </p:nvSpPr>
        <p:spPr>
          <a:xfrm>
            <a:off x="4365493" y="503237"/>
            <a:ext cx="732326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39275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flipH="1">
            <a:off x="6093494" y="0"/>
            <a:ext cx="6098506"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2151529 w 6098506"/>
              <a:gd name="connsiteY6" fmla="*/ 6858000 h 6858000"/>
              <a:gd name="connsiteX7" fmla="*/ 0 w 6098506"/>
              <a:gd name="connsiteY7" fmla="*/ 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0 w 6098506"/>
              <a:gd name="connsiteY6" fmla="*/ 6858000 h 6858000"/>
              <a:gd name="connsiteX7" fmla="*/ 0 w 60985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506" h="6858000">
                <a:moveTo>
                  <a:pt x="0" y="0"/>
                </a:moveTo>
                <a:lnTo>
                  <a:pt x="6098505" y="0"/>
                </a:lnTo>
                <a:lnTo>
                  <a:pt x="5927371" y="389286"/>
                </a:lnTo>
                <a:cubicBezTo>
                  <a:pt x="5582749" y="1256990"/>
                  <a:pt x="5381520" y="2303021"/>
                  <a:pt x="5381520" y="3428999"/>
                </a:cubicBezTo>
                <a:cubicBezTo>
                  <a:pt x="5381520" y="4554978"/>
                  <a:pt x="5582749" y="5601009"/>
                  <a:pt x="5927371" y="6468712"/>
                </a:cubicBezTo>
                <a:lnTo>
                  <a:pt x="6098506" y="6858000"/>
                </a:lnTo>
                <a:lnTo>
                  <a:pt x="0" y="6858000"/>
                </a:lnTo>
                <a:lnTo>
                  <a:pt x="0" y="0"/>
                </a:lnTo>
                <a:close/>
              </a:path>
            </a:pathLst>
          </a:custGeom>
        </p:spPr>
        <p:txBody>
          <a:bodyPr wrap="square">
            <a:noAutofit/>
          </a:bodyPr>
          <a:lstStyle/>
          <a:p>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4"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499176" y="812047"/>
            <a:ext cx="5091398" cy="1043639"/>
          </a:xfrm>
        </p:spPr>
        <p:txBody>
          <a:bodyPr/>
          <a:lstStyle/>
          <a:p>
            <a:r>
              <a:rPr lang="en-US"/>
              <a:t>Click to edit Master title style</a:t>
            </a:r>
          </a:p>
        </p:txBody>
      </p:sp>
      <p:sp>
        <p:nvSpPr>
          <p:cNvPr id="13" name="Text Placeholder 5">
            <a:extLst>
              <a:ext uri="{FF2B5EF4-FFF2-40B4-BE49-F238E27FC236}">
                <a16:creationId xmlns:a16="http://schemas.microsoft.com/office/drawing/2014/main" id="{D21D5696-E677-5241-91B2-F250E3C089E4}"/>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4" name="TextBox 13">
            <a:extLst>
              <a:ext uri="{FF2B5EF4-FFF2-40B4-BE49-F238E27FC236}">
                <a16:creationId xmlns:a16="http://schemas.microsoft.com/office/drawing/2014/main" id="{242C394C-07D7-C947-8794-749F31A412C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413921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F">
    <p:spTree>
      <p:nvGrpSpPr>
        <p:cNvPr id="1" name=""/>
        <p:cNvGrpSpPr/>
        <p:nvPr/>
      </p:nvGrpSpPr>
      <p:grpSpPr>
        <a:xfrm>
          <a:off x="0" y="0"/>
          <a:ext cx="0" cy="0"/>
          <a:chOff x="0" y="0"/>
          <a:chExt cx="0" cy="0"/>
        </a:xfrm>
      </p:grpSpPr>
      <p:sp>
        <p:nvSpPr>
          <p:cNvPr id="4" name="Freeform 3"/>
          <p:cNvSpPr/>
          <p:nvPr userDrawn="1"/>
        </p:nvSpPr>
        <p:spPr>
          <a:xfrm flipH="1">
            <a:off x="6087962"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p:nvPr>
        </p:nvSpPr>
        <p:spPr>
          <a:xfrm>
            <a:off x="499176" y="812047"/>
            <a:ext cx="5091398"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4A8CA252-30E5-A141-A8AC-F773E6645EC6}"/>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4108FA41-A633-4D45-B728-F320F291649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84880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
    <p:spTree>
      <p:nvGrpSpPr>
        <p:cNvPr id="1" name=""/>
        <p:cNvGrpSpPr/>
        <p:nvPr/>
      </p:nvGrpSpPr>
      <p:grpSpPr>
        <a:xfrm>
          <a:off x="0" y="0"/>
          <a:ext cx="0" cy="0"/>
          <a:chOff x="0" y="0"/>
          <a:chExt cx="0" cy="0"/>
        </a:xfrm>
      </p:grpSpPr>
      <p:sp>
        <p:nvSpPr>
          <p:cNvPr id="4" name="Freeform 3"/>
          <p:cNvSpPr/>
          <p:nvPr userDrawn="1"/>
        </p:nvSpPr>
        <p:spPr>
          <a:xfrm flipH="1">
            <a:off x="6087962"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5" name="Text Placeholder 9"/>
          <p:cNvSpPr>
            <a:spLocks noGrp="1"/>
          </p:cNvSpPr>
          <p:nvPr>
            <p:ph type="body" sz="quarter" idx="11"/>
          </p:nvPr>
        </p:nvSpPr>
        <p:spPr>
          <a:xfrm>
            <a:off x="502920"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p:nvPr>
        </p:nvSpPr>
        <p:spPr>
          <a:xfrm>
            <a:off x="499176" y="812047"/>
            <a:ext cx="5091398"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488F9160-B1F4-1244-88D7-7D297EA97A4E}"/>
              </a:ext>
            </a:extLst>
          </p:cNvPr>
          <p:cNvSpPr>
            <a:spLocks noGrp="1"/>
          </p:cNvSpPr>
          <p:nvPr>
            <p:ph type="body" sz="quarter" idx="16" hasCustomPrompt="1"/>
          </p:nvPr>
        </p:nvSpPr>
        <p:spPr>
          <a:xfrm>
            <a:off x="498475" y="503237"/>
            <a:ext cx="5087654"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A30E03E8-9977-AA47-BC7F-535F6F6185C4}"/>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90880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Picture Placeholder 3"/>
          <p:cNvSpPr>
            <a:spLocks noGrp="1"/>
          </p:cNvSpPr>
          <p:nvPr>
            <p:ph type="pic" sz="quarter" idx="12"/>
          </p:nvPr>
        </p:nvSpPr>
        <p:spPr>
          <a:xfrm>
            <a:off x="0" y="0"/>
            <a:ext cx="6098506"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2151529 w 6098506"/>
              <a:gd name="connsiteY6" fmla="*/ 6858000 h 6858000"/>
              <a:gd name="connsiteX7" fmla="*/ 0 w 6098506"/>
              <a:gd name="connsiteY7" fmla="*/ 0 h 6858000"/>
              <a:gd name="connsiteX0" fmla="*/ 0 w 6098506"/>
              <a:gd name="connsiteY0" fmla="*/ 0 h 6858000"/>
              <a:gd name="connsiteX1" fmla="*/ 6098505 w 6098506"/>
              <a:gd name="connsiteY1" fmla="*/ 0 h 6858000"/>
              <a:gd name="connsiteX2" fmla="*/ 5927371 w 6098506"/>
              <a:gd name="connsiteY2" fmla="*/ 389286 h 6858000"/>
              <a:gd name="connsiteX3" fmla="*/ 5381520 w 6098506"/>
              <a:gd name="connsiteY3" fmla="*/ 3428999 h 6858000"/>
              <a:gd name="connsiteX4" fmla="*/ 5927371 w 6098506"/>
              <a:gd name="connsiteY4" fmla="*/ 6468712 h 6858000"/>
              <a:gd name="connsiteX5" fmla="*/ 6098506 w 6098506"/>
              <a:gd name="connsiteY5" fmla="*/ 6858000 h 6858000"/>
              <a:gd name="connsiteX6" fmla="*/ 0 w 6098506"/>
              <a:gd name="connsiteY6" fmla="*/ 6858000 h 6858000"/>
              <a:gd name="connsiteX7" fmla="*/ 0 w 609850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506" h="6858000">
                <a:moveTo>
                  <a:pt x="0" y="0"/>
                </a:moveTo>
                <a:lnTo>
                  <a:pt x="6098505" y="0"/>
                </a:lnTo>
                <a:lnTo>
                  <a:pt x="5927371" y="389286"/>
                </a:lnTo>
                <a:cubicBezTo>
                  <a:pt x="5582749" y="1256990"/>
                  <a:pt x="5381520" y="2303021"/>
                  <a:pt x="5381520" y="3428999"/>
                </a:cubicBezTo>
                <a:cubicBezTo>
                  <a:pt x="5381520" y="4554978"/>
                  <a:pt x="5582749" y="5601009"/>
                  <a:pt x="5927371" y="6468712"/>
                </a:cubicBezTo>
                <a:lnTo>
                  <a:pt x="6098506" y="6858000"/>
                </a:lnTo>
                <a:lnTo>
                  <a:pt x="0" y="6858000"/>
                </a:lnTo>
                <a:lnTo>
                  <a:pt x="0" y="0"/>
                </a:lnTo>
                <a:close/>
              </a:path>
            </a:pathLst>
          </a:custGeom>
        </p:spPr>
        <p:txBody>
          <a:bodyPr wrap="square">
            <a:noAutofit/>
          </a:bodyPr>
          <a:lstStyle/>
          <a:p>
            <a:endParaRPr lang="en-US" dirty="0"/>
          </a:p>
        </p:txBody>
      </p:sp>
      <p:sp>
        <p:nvSpPr>
          <p:cNvPr id="8"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4A062382-2CC4-7A43-B13D-901BB35AB0E5}"/>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462314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Freeform 3"/>
          <p:cNvSpPr/>
          <p:nvPr userDrawn="1"/>
        </p:nvSpPr>
        <p:spPr>
          <a:xfrm>
            <a:off x="0"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EF09A800-7171-F346-B572-539668B63985}"/>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1" name="TextBox 10">
            <a:extLst>
              <a:ext uri="{FF2B5EF4-FFF2-40B4-BE49-F238E27FC236}">
                <a16:creationId xmlns:a16="http://schemas.microsoft.com/office/drawing/2014/main" id="{6355571C-727C-304A-AC33-93B5DF2E3E4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257080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J">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4" name="Freeform 3"/>
          <p:cNvSpPr/>
          <p:nvPr userDrawn="1"/>
        </p:nvSpPr>
        <p:spPr>
          <a:xfrm>
            <a:off x="0" y="0"/>
            <a:ext cx="6104038" cy="6858000"/>
          </a:xfrm>
          <a:custGeom>
            <a:avLst/>
            <a:gdLst>
              <a:gd name="connsiteX0" fmla="*/ 0 w 6104038"/>
              <a:gd name="connsiteY0" fmla="*/ 0 h 6858000"/>
              <a:gd name="connsiteX1" fmla="*/ 6104038 w 6104038"/>
              <a:gd name="connsiteY1" fmla="*/ 0 h 6858000"/>
              <a:gd name="connsiteX2" fmla="*/ 6022667 w 6104038"/>
              <a:gd name="connsiteY2" fmla="*/ 176133 h 6858000"/>
              <a:gd name="connsiteX3" fmla="*/ 5387707 w 6104038"/>
              <a:gd name="connsiteY3" fmla="*/ 3429000 h 6858000"/>
              <a:gd name="connsiteX4" fmla="*/ 6022667 w 6104038"/>
              <a:gd name="connsiteY4" fmla="*/ 6681867 h 6858000"/>
              <a:gd name="connsiteX5" fmla="*/ 6104038 w 6104038"/>
              <a:gd name="connsiteY5" fmla="*/ 6858000 h 6858000"/>
              <a:gd name="connsiteX6" fmla="*/ 0 w 61040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4038" h="6858000">
                <a:moveTo>
                  <a:pt x="0" y="0"/>
                </a:moveTo>
                <a:lnTo>
                  <a:pt x="6104038" y="0"/>
                </a:lnTo>
                <a:lnTo>
                  <a:pt x="6022667" y="176133"/>
                </a:lnTo>
                <a:cubicBezTo>
                  <a:pt x="5623872" y="1083207"/>
                  <a:pt x="5387707" y="2209190"/>
                  <a:pt x="5387707" y="3429000"/>
                </a:cubicBezTo>
                <a:cubicBezTo>
                  <a:pt x="5387707" y="4648810"/>
                  <a:pt x="5623872" y="5774793"/>
                  <a:pt x="6022667" y="6681867"/>
                </a:cubicBezTo>
                <a:lnTo>
                  <a:pt x="6104038"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p:cNvSpPr>
            <a:spLocks noGrp="1"/>
          </p:cNvSpPr>
          <p:nvPr>
            <p:ph type="body" sz="quarter" idx="11"/>
          </p:nvPr>
        </p:nvSpPr>
        <p:spPr>
          <a:xfrm>
            <a:off x="6601426" y="2208806"/>
            <a:ext cx="5087654"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6"/>
          <p:cNvSpPr>
            <a:spLocks noGrp="1"/>
          </p:cNvSpPr>
          <p:nvPr>
            <p:ph type="title"/>
          </p:nvPr>
        </p:nvSpPr>
        <p:spPr>
          <a:xfrm>
            <a:off x="6597682" y="812047"/>
            <a:ext cx="5091398" cy="1043639"/>
          </a:xfrm>
        </p:spPr>
        <p:txBody>
          <a:bodyPr/>
          <a:lstStyle/>
          <a:p>
            <a:r>
              <a:rPr lang="en-US"/>
              <a:t>Click to edit Master title style</a:t>
            </a:r>
          </a:p>
        </p:txBody>
      </p:sp>
      <p:sp>
        <p:nvSpPr>
          <p:cNvPr id="10" name="Text Placeholder 5">
            <a:extLst>
              <a:ext uri="{FF2B5EF4-FFF2-40B4-BE49-F238E27FC236}">
                <a16:creationId xmlns:a16="http://schemas.microsoft.com/office/drawing/2014/main" id="{13848D26-E481-2A4A-9F35-449DE9CCCD71}"/>
              </a:ext>
            </a:extLst>
          </p:cNvPr>
          <p:cNvSpPr>
            <a:spLocks noGrp="1"/>
          </p:cNvSpPr>
          <p:nvPr>
            <p:ph type="body" sz="quarter" idx="16" hasCustomPrompt="1"/>
          </p:nvPr>
        </p:nvSpPr>
        <p:spPr>
          <a:xfrm>
            <a:off x="6597363" y="503237"/>
            <a:ext cx="5091399"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1" name="TextBox 10">
            <a:extLst>
              <a:ext uri="{FF2B5EF4-FFF2-40B4-BE49-F238E27FC236}">
                <a16:creationId xmlns:a16="http://schemas.microsoft.com/office/drawing/2014/main" id="{1F328996-A1DD-3641-B3EF-04D1E96BA10D}"/>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bg1"/>
                </a:solidFill>
              </a:rPr>
              <a:t>THE UNIVERSITY OF NORTH CAROLINA AT CHAPEL HILL</a:t>
            </a:r>
          </a:p>
        </p:txBody>
      </p:sp>
    </p:spTree>
    <p:extLst>
      <p:ext uri="{BB962C8B-B14F-4D97-AF65-F5344CB8AC3E}">
        <p14:creationId xmlns:p14="http://schemas.microsoft.com/office/powerpoint/2010/main" val="2046609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8E7A259-4B5C-654C-8939-9FCEEE66F229}"/>
              </a:ext>
            </a:extLst>
          </p:cNvPr>
          <p:cNvSpPr>
            <a:spLocks noGrp="1"/>
          </p:cNvSpPr>
          <p:nvPr>
            <p:ph type="pic" sz="quarter" idx="13"/>
          </p:nvPr>
        </p:nvSpPr>
        <p:spPr>
          <a:xfrm>
            <a:off x="0" y="4522760"/>
            <a:ext cx="12192000" cy="2335240"/>
          </a:xfrm>
          <a:custGeom>
            <a:avLst/>
            <a:gdLst>
              <a:gd name="connsiteX0" fmla="*/ 0 w 12192000"/>
              <a:gd name="connsiteY0" fmla="*/ 0 h 2335240"/>
              <a:gd name="connsiteX1" fmla="*/ 714032 w 12192000"/>
              <a:gd name="connsiteY1" fmla="*/ 176566 h 2335240"/>
              <a:gd name="connsiteX2" fmla="*/ 6117966 w 12192000"/>
              <a:gd name="connsiteY2" fmla="*/ 722417 h 2335240"/>
              <a:gd name="connsiteX3" fmla="*/ 11521900 w 12192000"/>
              <a:gd name="connsiteY3" fmla="*/ 176566 h 2335240"/>
              <a:gd name="connsiteX4" fmla="*/ 12192000 w 12192000"/>
              <a:gd name="connsiteY4" fmla="*/ 10863 h 2335240"/>
              <a:gd name="connsiteX5" fmla="*/ 12192000 w 12192000"/>
              <a:gd name="connsiteY5" fmla="*/ 2335240 h 2335240"/>
              <a:gd name="connsiteX6" fmla="*/ 0 w 12192000"/>
              <a:gd name="connsiteY6" fmla="*/ 2335240 h 2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335240">
                <a:moveTo>
                  <a:pt x="0" y="0"/>
                </a:moveTo>
                <a:lnTo>
                  <a:pt x="714032" y="176566"/>
                </a:lnTo>
                <a:cubicBezTo>
                  <a:pt x="2256617" y="521188"/>
                  <a:pt x="4116228" y="722417"/>
                  <a:pt x="6117966" y="722417"/>
                </a:cubicBezTo>
                <a:cubicBezTo>
                  <a:pt x="8119707" y="722417"/>
                  <a:pt x="9979317" y="521188"/>
                  <a:pt x="11521900" y="176566"/>
                </a:cubicBezTo>
                <a:lnTo>
                  <a:pt x="12192000" y="10863"/>
                </a:lnTo>
                <a:lnTo>
                  <a:pt x="12192000" y="2335240"/>
                </a:lnTo>
                <a:lnTo>
                  <a:pt x="0" y="2335240"/>
                </a:lnTo>
                <a:close/>
              </a:path>
            </a:pathLst>
          </a:custGeom>
        </p:spPr>
        <p:txBody>
          <a:bodyPr wrap="square">
            <a:noAutofit/>
          </a:bodyPr>
          <a:lstStyle/>
          <a:p>
            <a:endParaRPr lang="en-US"/>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20" name="TextBox 19"/>
          <p:cNvSpPr txBox="1"/>
          <p:nvPr userDrawn="1"/>
        </p:nvSpPr>
        <p:spPr>
          <a:xfrm>
            <a:off x="-2277979" y="-3256547"/>
            <a:ext cx="184731" cy="369332"/>
          </a:xfrm>
          <a:prstGeom prst="rect">
            <a:avLst/>
          </a:prstGeom>
          <a:noFill/>
        </p:spPr>
        <p:txBody>
          <a:bodyPr wrap="none" rtlCol="0" anchor="b">
            <a:spAutoFit/>
          </a:bodyPr>
          <a:lstStyle/>
          <a:p>
            <a:endParaRPr lang="en-US" dirty="0"/>
          </a:p>
        </p:txBody>
      </p:sp>
      <p:sp>
        <p:nvSpPr>
          <p:cNvPr id="39" name="Text Placeholder 18"/>
          <p:cNvSpPr>
            <a:spLocks noGrp="1"/>
          </p:cNvSpPr>
          <p:nvPr>
            <p:ph type="body" sz="quarter" idx="12"/>
          </p:nvPr>
        </p:nvSpPr>
        <p:spPr>
          <a:xfrm>
            <a:off x="502920" y="1767537"/>
            <a:ext cx="11186159" cy="231809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3" name="TextBox 12">
            <a:extLst>
              <a:ext uri="{FF2B5EF4-FFF2-40B4-BE49-F238E27FC236}">
                <a16:creationId xmlns:a16="http://schemas.microsoft.com/office/drawing/2014/main" id="{57DF8DE5-543E-7E47-92C8-BECE2D643687}"/>
              </a:ext>
            </a:extLst>
          </p:cNvPr>
          <p:cNvSpPr txBox="1"/>
          <p:nvPr userDrawn="1"/>
        </p:nvSpPr>
        <p:spPr>
          <a:xfrm>
            <a:off x="489473" y="6174647"/>
            <a:ext cx="6462656" cy="246221"/>
          </a:xfrm>
          <a:prstGeom prst="rect">
            <a:avLst/>
          </a:prstGeom>
          <a:noFill/>
        </p:spPr>
        <p:txBody>
          <a:bodyPr wrap="square" rtlCol="0">
            <a:spAutoFit/>
          </a:bodyPr>
          <a:lstStyle/>
          <a:p>
            <a:r>
              <a:rPr lang="en-US" sz="1000" b="0" spc="180" baseline="0" dirty="0">
                <a:solidFill>
                  <a:schemeClr val="bg1"/>
                </a:solidFill>
              </a:rPr>
              <a:t>THE UNIVERSITY OF NORTH CAROLINA AT CHAPEL HILL</a:t>
            </a:r>
          </a:p>
        </p:txBody>
      </p:sp>
      <p:sp>
        <p:nvSpPr>
          <p:cNvPr id="14" name="Text Placeholder 5">
            <a:extLst>
              <a:ext uri="{FF2B5EF4-FFF2-40B4-BE49-F238E27FC236}">
                <a16:creationId xmlns:a16="http://schemas.microsoft.com/office/drawing/2014/main" id="{CBAD5CE5-0415-BC49-ABB4-D717706A8E23}"/>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725828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4D055DD-1732-6D40-9FDE-5F9F81F64983}"/>
              </a:ext>
            </a:extLst>
          </p:cNvPr>
          <p:cNvSpPr/>
          <p:nvPr userDrawn="1"/>
        </p:nvSpPr>
        <p:spPr>
          <a:xfrm>
            <a:off x="-1" y="3608173"/>
            <a:ext cx="12192001" cy="3249827"/>
          </a:xfrm>
          <a:custGeom>
            <a:avLst/>
            <a:gdLst>
              <a:gd name="connsiteX0" fmla="*/ 0 w 12192001"/>
              <a:gd name="connsiteY0" fmla="*/ 0 h 3249827"/>
              <a:gd name="connsiteX1" fmla="*/ 1 w 12192001"/>
              <a:gd name="connsiteY1" fmla="*/ 0 h 3249827"/>
              <a:gd name="connsiteX2" fmla="*/ 1 w 12192001"/>
              <a:gd name="connsiteY2" fmla="*/ 914587 h 3249827"/>
              <a:gd name="connsiteX3" fmla="*/ 714033 w 12192001"/>
              <a:gd name="connsiteY3" fmla="*/ 1091153 h 3249827"/>
              <a:gd name="connsiteX4" fmla="*/ 6117967 w 12192001"/>
              <a:gd name="connsiteY4" fmla="*/ 1637004 h 3249827"/>
              <a:gd name="connsiteX5" fmla="*/ 11521901 w 12192001"/>
              <a:gd name="connsiteY5" fmla="*/ 1091153 h 3249827"/>
              <a:gd name="connsiteX6" fmla="*/ 12192001 w 12192001"/>
              <a:gd name="connsiteY6" fmla="*/ 925450 h 3249827"/>
              <a:gd name="connsiteX7" fmla="*/ 12192001 w 12192001"/>
              <a:gd name="connsiteY7" fmla="*/ 3249827 h 3249827"/>
              <a:gd name="connsiteX8" fmla="*/ 0 w 12192001"/>
              <a:gd name="connsiteY8" fmla="*/ 3249827 h 32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249827">
                <a:moveTo>
                  <a:pt x="0" y="0"/>
                </a:moveTo>
                <a:lnTo>
                  <a:pt x="1" y="0"/>
                </a:lnTo>
                <a:lnTo>
                  <a:pt x="1" y="914587"/>
                </a:lnTo>
                <a:lnTo>
                  <a:pt x="714033" y="1091153"/>
                </a:lnTo>
                <a:cubicBezTo>
                  <a:pt x="2256618" y="1435775"/>
                  <a:pt x="4116229" y="1637004"/>
                  <a:pt x="6117967" y="1637004"/>
                </a:cubicBezTo>
                <a:cubicBezTo>
                  <a:pt x="8119708" y="1637004"/>
                  <a:pt x="9979318" y="1435775"/>
                  <a:pt x="11521901" y="1091153"/>
                </a:cubicBezTo>
                <a:lnTo>
                  <a:pt x="12192001" y="925450"/>
                </a:lnTo>
                <a:lnTo>
                  <a:pt x="12192001" y="3249827"/>
                </a:lnTo>
                <a:lnTo>
                  <a:pt x="0" y="32498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9" name="Text Placeholder 18"/>
          <p:cNvSpPr>
            <a:spLocks noGrp="1"/>
          </p:cNvSpPr>
          <p:nvPr>
            <p:ph type="body" sz="quarter" idx="11"/>
          </p:nvPr>
        </p:nvSpPr>
        <p:spPr>
          <a:xfrm>
            <a:off x="502920" y="1767537"/>
            <a:ext cx="11186159" cy="225734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5">
            <a:extLst>
              <a:ext uri="{FF2B5EF4-FFF2-40B4-BE49-F238E27FC236}">
                <a16:creationId xmlns:a16="http://schemas.microsoft.com/office/drawing/2014/main" id="{1ADC3F49-CC82-FD4C-821A-8D2F933CFFE1}"/>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13" name="TextBox 12">
            <a:extLst>
              <a:ext uri="{FF2B5EF4-FFF2-40B4-BE49-F238E27FC236}">
                <a16:creationId xmlns:a16="http://schemas.microsoft.com/office/drawing/2014/main" id="{38159473-53F0-1947-8D82-ECFC03198337}"/>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531126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M">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4D055DD-1732-6D40-9FDE-5F9F81F64983}"/>
              </a:ext>
            </a:extLst>
          </p:cNvPr>
          <p:cNvSpPr/>
          <p:nvPr userDrawn="1"/>
        </p:nvSpPr>
        <p:spPr>
          <a:xfrm>
            <a:off x="-1" y="3608173"/>
            <a:ext cx="12192001" cy="3249827"/>
          </a:xfrm>
          <a:custGeom>
            <a:avLst/>
            <a:gdLst>
              <a:gd name="connsiteX0" fmla="*/ 0 w 12192001"/>
              <a:gd name="connsiteY0" fmla="*/ 0 h 3249827"/>
              <a:gd name="connsiteX1" fmla="*/ 1 w 12192001"/>
              <a:gd name="connsiteY1" fmla="*/ 0 h 3249827"/>
              <a:gd name="connsiteX2" fmla="*/ 1 w 12192001"/>
              <a:gd name="connsiteY2" fmla="*/ 914587 h 3249827"/>
              <a:gd name="connsiteX3" fmla="*/ 714033 w 12192001"/>
              <a:gd name="connsiteY3" fmla="*/ 1091153 h 3249827"/>
              <a:gd name="connsiteX4" fmla="*/ 6117967 w 12192001"/>
              <a:gd name="connsiteY4" fmla="*/ 1637004 h 3249827"/>
              <a:gd name="connsiteX5" fmla="*/ 11521901 w 12192001"/>
              <a:gd name="connsiteY5" fmla="*/ 1091153 h 3249827"/>
              <a:gd name="connsiteX6" fmla="*/ 12192001 w 12192001"/>
              <a:gd name="connsiteY6" fmla="*/ 925450 h 3249827"/>
              <a:gd name="connsiteX7" fmla="*/ 12192001 w 12192001"/>
              <a:gd name="connsiteY7" fmla="*/ 3249827 h 3249827"/>
              <a:gd name="connsiteX8" fmla="*/ 0 w 12192001"/>
              <a:gd name="connsiteY8" fmla="*/ 3249827 h 324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3249827">
                <a:moveTo>
                  <a:pt x="0" y="0"/>
                </a:moveTo>
                <a:lnTo>
                  <a:pt x="1" y="0"/>
                </a:lnTo>
                <a:lnTo>
                  <a:pt x="1" y="914587"/>
                </a:lnTo>
                <a:lnTo>
                  <a:pt x="714033" y="1091153"/>
                </a:lnTo>
                <a:cubicBezTo>
                  <a:pt x="2256618" y="1435775"/>
                  <a:pt x="4116229" y="1637004"/>
                  <a:pt x="6117967" y="1637004"/>
                </a:cubicBezTo>
                <a:cubicBezTo>
                  <a:pt x="8119708" y="1637004"/>
                  <a:pt x="9979318" y="1435775"/>
                  <a:pt x="11521901" y="1091153"/>
                </a:cubicBezTo>
                <a:lnTo>
                  <a:pt x="12192001" y="925450"/>
                </a:lnTo>
                <a:lnTo>
                  <a:pt x="12192001" y="3249827"/>
                </a:lnTo>
                <a:lnTo>
                  <a:pt x="0" y="324982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19" name="Text Placeholder 18"/>
          <p:cNvSpPr>
            <a:spLocks noGrp="1"/>
          </p:cNvSpPr>
          <p:nvPr>
            <p:ph type="body" sz="quarter" idx="11"/>
          </p:nvPr>
        </p:nvSpPr>
        <p:spPr>
          <a:xfrm>
            <a:off x="502920" y="1767537"/>
            <a:ext cx="11186159" cy="225734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62D5D9E1-93CE-C445-9B2B-F9FE1992A54F}"/>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13F8013D-3983-ED49-8D28-0C21919ADE4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bg1"/>
                </a:solidFill>
              </a:rPr>
              <a:t>THE UNIVERSITY OF NORTH CAROLINA AT CHAPEL HILL</a:t>
            </a:r>
          </a:p>
        </p:txBody>
      </p:sp>
    </p:spTree>
    <p:extLst>
      <p:ext uri="{BB962C8B-B14F-4D97-AF65-F5344CB8AC3E}">
        <p14:creationId xmlns:p14="http://schemas.microsoft.com/office/powerpoint/2010/main" val="406495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09A6C845-3693-AF4E-A166-7C477DAB37F8}"/>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 name="Oval 5"/>
          <p:cNvSpPr/>
          <p:nvPr userDrawn="1"/>
        </p:nvSpPr>
        <p:spPr>
          <a:xfrm>
            <a:off x="5410200" y="4532192"/>
            <a:ext cx="1371600" cy="1371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2864672" y="6174647"/>
            <a:ext cx="6462656" cy="276999"/>
          </a:xfrm>
          <a:prstGeom prst="rect">
            <a:avLst/>
          </a:prstGeom>
          <a:noFill/>
        </p:spPr>
        <p:txBody>
          <a:bodyPr wrap="square" rtlCol="0">
            <a:spAutoFit/>
          </a:bodyPr>
          <a:lstStyle/>
          <a:p>
            <a:pPr algn="ctr"/>
            <a:r>
              <a:rPr lang="en-US" sz="1200" b="0" spc="180" baseline="0" dirty="0">
                <a:solidFill>
                  <a:schemeClr val="tx1"/>
                </a:solidFill>
              </a:rPr>
              <a:t>THE UNIVERSITY OF NORTH CAROLINA AT CHAPEL HILL</a:t>
            </a:r>
          </a:p>
        </p:txBody>
      </p:sp>
      <p:sp>
        <p:nvSpPr>
          <p:cNvPr id="8" name="Title 1"/>
          <p:cNvSpPr>
            <a:spLocks noGrp="1"/>
          </p:cNvSpPr>
          <p:nvPr>
            <p:ph type="title"/>
          </p:nvPr>
        </p:nvSpPr>
        <p:spPr>
          <a:xfrm>
            <a:off x="809961" y="777399"/>
            <a:ext cx="10572078" cy="2086825"/>
          </a:xfrm>
        </p:spPr>
        <p:txBody>
          <a:bodyPr anchor="b">
            <a:normAutofit/>
          </a:bodyPr>
          <a:lstStyle>
            <a:lvl1pPr algn="ctr">
              <a:defRPr sz="6000">
                <a:solidFill>
                  <a:schemeClr val="bg1"/>
                </a:solidFill>
              </a:defRPr>
            </a:lvl1pPr>
          </a:lstStyle>
          <a:p>
            <a:r>
              <a:rPr lang="en-US" dirty="0"/>
              <a:t>Click to edit Master title style</a:t>
            </a:r>
          </a:p>
        </p:txBody>
      </p:sp>
      <p:sp>
        <p:nvSpPr>
          <p:cNvPr id="9" name="Text Placeholder 2"/>
          <p:cNvSpPr>
            <a:spLocks noGrp="1"/>
          </p:cNvSpPr>
          <p:nvPr>
            <p:ph type="body" idx="1"/>
          </p:nvPr>
        </p:nvSpPr>
        <p:spPr>
          <a:xfrm>
            <a:off x="809961" y="3065930"/>
            <a:ext cx="10572077" cy="72614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11">
            <a:extLst>
              <a:ext uri="{FF2B5EF4-FFF2-40B4-BE49-F238E27FC236}">
                <a16:creationId xmlns:a16="http://schemas.microsoft.com/office/drawing/2014/main" id="{45C7F7F7-1BA7-AB4E-AC11-EE5ED093B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230" y="4834387"/>
            <a:ext cx="617539" cy="767209"/>
          </a:xfrm>
          <a:prstGeom prst="rect">
            <a:avLst/>
          </a:prstGeom>
        </p:spPr>
      </p:pic>
    </p:spTree>
    <p:extLst>
      <p:ext uri="{BB962C8B-B14F-4D97-AF65-F5344CB8AC3E}">
        <p14:creationId xmlns:p14="http://schemas.microsoft.com/office/powerpoint/2010/main" val="2224336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N">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DE16093B-1E28-EA4F-838F-822DD1D5C903}"/>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13" name="Title 23"/>
          <p:cNvSpPr>
            <a:spLocks noGrp="1"/>
          </p:cNvSpPr>
          <p:nvPr>
            <p:ph type="title"/>
          </p:nvPr>
        </p:nvSpPr>
        <p:spPr>
          <a:xfrm>
            <a:off x="502920" y="812047"/>
            <a:ext cx="11186160" cy="646363"/>
          </a:xfrm>
        </p:spPr>
        <p:txBody>
          <a:bodyPr/>
          <a:lstStyle>
            <a:lvl1pPr algn="ctr">
              <a:defRPr b="1">
                <a:solidFill>
                  <a:schemeClr val="bg1"/>
                </a:solidFill>
              </a:defRPr>
            </a:lvl1pPr>
          </a:lstStyle>
          <a:p>
            <a:r>
              <a:rPr lang="en-US" dirty="0"/>
              <a:t>Click to edit Master title style</a:t>
            </a:r>
          </a:p>
        </p:txBody>
      </p:sp>
      <p:sp>
        <p:nvSpPr>
          <p:cNvPr id="14" name="Text Placeholder 18"/>
          <p:cNvSpPr>
            <a:spLocks noGrp="1"/>
          </p:cNvSpPr>
          <p:nvPr>
            <p:ph type="body" sz="quarter" idx="11"/>
          </p:nvPr>
        </p:nvSpPr>
        <p:spPr>
          <a:xfrm>
            <a:off x="502920" y="1767537"/>
            <a:ext cx="11186159" cy="2260766"/>
          </a:xfrm>
        </p:spPr>
        <p:txBody>
          <a:bodyPr/>
          <a:lstStyle>
            <a:lvl1pPr marL="0" indent="0" algn="ctr">
              <a:buNone/>
              <a:defRPr>
                <a:solidFill>
                  <a:schemeClr val="tx2"/>
                </a:solidFill>
              </a:defRPr>
            </a:lvl1pPr>
            <a:lvl2pPr marL="457200" indent="0" algn="ctr">
              <a:buNone/>
              <a:defRPr>
                <a:solidFill>
                  <a:schemeClr val="tx2"/>
                </a:solidFill>
              </a:defRPr>
            </a:lvl2pPr>
            <a:lvl3pPr marL="914400" indent="0" algn="ctr">
              <a:buNone/>
              <a:defRPr>
                <a:solidFill>
                  <a:schemeClr val="tx2"/>
                </a:solidFill>
              </a:defRPr>
            </a:lvl3pPr>
            <a:lvl4pPr marL="1371600" indent="0" algn="ctr">
              <a:buNone/>
              <a:defRPr>
                <a:solidFill>
                  <a:schemeClr val="tx2"/>
                </a:solidFill>
              </a:defRPr>
            </a:lvl4pPr>
            <a:lvl5pPr marL="1828800" indent="0" algn="ctr">
              <a:buNone/>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5">
            <a:extLst>
              <a:ext uri="{FF2B5EF4-FFF2-40B4-BE49-F238E27FC236}">
                <a16:creationId xmlns:a16="http://schemas.microsoft.com/office/drawing/2014/main" id="{69FFF666-31AF-4C48-B748-97EBFEF948B0}"/>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tx2"/>
                </a:solidFill>
              </a:defRPr>
            </a:lvl1pPr>
          </a:lstStyle>
          <a:p>
            <a:pPr lvl="0"/>
            <a:r>
              <a:rPr lang="en-US" dirty="0"/>
              <a:t>Subtitle</a:t>
            </a:r>
          </a:p>
        </p:txBody>
      </p:sp>
      <p:sp>
        <p:nvSpPr>
          <p:cNvPr id="19" name="TextBox 18">
            <a:extLst>
              <a:ext uri="{FF2B5EF4-FFF2-40B4-BE49-F238E27FC236}">
                <a16:creationId xmlns:a16="http://schemas.microsoft.com/office/drawing/2014/main" id="{BB86EE98-8B94-6447-A14F-6760A2CCFDE8}"/>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50921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DE16093B-1E28-EA4F-838F-822DD1D5C903}"/>
              </a:ext>
            </a:extLst>
          </p:cNvPr>
          <p:cNvSpPr/>
          <p:nvPr userDrawn="1"/>
        </p:nvSpPr>
        <p:spPr>
          <a:xfrm rot="16200000">
            <a:off x="3473412" y="-3473411"/>
            <a:ext cx="5245176" cy="12192000"/>
          </a:xfrm>
          <a:custGeom>
            <a:avLst/>
            <a:gdLst>
              <a:gd name="connsiteX0" fmla="*/ 722417 w 5245176"/>
              <a:gd name="connsiteY0" fmla="*/ 0 h 6858000"/>
              <a:gd name="connsiteX1" fmla="*/ 5245176 w 5245176"/>
              <a:gd name="connsiteY1" fmla="*/ 0 h 6858000"/>
              <a:gd name="connsiteX2" fmla="*/ 5245176 w 5245176"/>
              <a:gd name="connsiteY2" fmla="*/ 6858000 h 6858000"/>
              <a:gd name="connsiteX3" fmla="*/ 711554 w 5245176"/>
              <a:gd name="connsiteY3" fmla="*/ 6858000 h 6858000"/>
              <a:gd name="connsiteX4" fmla="*/ 545851 w 5245176"/>
              <a:gd name="connsiteY4" fmla="*/ 6481069 h 6858000"/>
              <a:gd name="connsiteX5" fmla="*/ 0 w 5245176"/>
              <a:gd name="connsiteY5" fmla="*/ 3441356 h 6858000"/>
              <a:gd name="connsiteX6" fmla="*/ 545851 w 5245176"/>
              <a:gd name="connsiteY6" fmla="*/ 4016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5176" h="6858000">
                <a:moveTo>
                  <a:pt x="722417" y="0"/>
                </a:moveTo>
                <a:lnTo>
                  <a:pt x="5245176" y="0"/>
                </a:lnTo>
                <a:lnTo>
                  <a:pt x="5245176" y="6858000"/>
                </a:lnTo>
                <a:lnTo>
                  <a:pt x="711554" y="6858000"/>
                </a:lnTo>
                <a:lnTo>
                  <a:pt x="545851" y="6481069"/>
                </a:lnTo>
                <a:cubicBezTo>
                  <a:pt x="201229" y="5613366"/>
                  <a:pt x="0" y="4567335"/>
                  <a:pt x="0" y="3441356"/>
                </a:cubicBezTo>
                <a:cubicBezTo>
                  <a:pt x="0" y="2315378"/>
                  <a:pt x="201229" y="1269347"/>
                  <a:pt x="545851" y="4016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13" name="Title 23"/>
          <p:cNvSpPr>
            <a:spLocks noGrp="1"/>
          </p:cNvSpPr>
          <p:nvPr>
            <p:ph type="title"/>
          </p:nvPr>
        </p:nvSpPr>
        <p:spPr>
          <a:xfrm>
            <a:off x="502920" y="812047"/>
            <a:ext cx="11186160" cy="646363"/>
          </a:xfrm>
        </p:spPr>
        <p:txBody>
          <a:bodyPr/>
          <a:lstStyle>
            <a:lvl1pPr algn="ctr">
              <a:defRPr b="1">
                <a:solidFill>
                  <a:schemeClr val="bg1"/>
                </a:solidFill>
              </a:defRPr>
            </a:lvl1pPr>
          </a:lstStyle>
          <a:p>
            <a:r>
              <a:rPr lang="en-US" dirty="0"/>
              <a:t>Click to edit Master title style</a:t>
            </a:r>
          </a:p>
        </p:txBody>
      </p:sp>
      <p:sp>
        <p:nvSpPr>
          <p:cNvPr id="14" name="Text Placeholder 18"/>
          <p:cNvSpPr>
            <a:spLocks noGrp="1"/>
          </p:cNvSpPr>
          <p:nvPr>
            <p:ph type="body" sz="quarter" idx="11"/>
          </p:nvPr>
        </p:nvSpPr>
        <p:spPr>
          <a:xfrm>
            <a:off x="502920" y="1767537"/>
            <a:ext cx="11186159" cy="2260766"/>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5">
            <a:extLst>
              <a:ext uri="{FF2B5EF4-FFF2-40B4-BE49-F238E27FC236}">
                <a16:creationId xmlns:a16="http://schemas.microsoft.com/office/drawing/2014/main" id="{7346312C-737A-2147-8ABD-C8F3F634D3AB}"/>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CE7D47C6-71E9-9243-A0D2-E9D95AA560EB}"/>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2218160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itle 23"/>
          <p:cNvSpPr>
            <a:spLocks noGrp="1"/>
          </p:cNvSpPr>
          <p:nvPr>
            <p:ph type="title"/>
          </p:nvPr>
        </p:nvSpPr>
        <p:spPr>
          <a:xfrm>
            <a:off x="502920" y="812047"/>
            <a:ext cx="11186160" cy="646363"/>
          </a:xfrm>
        </p:spPr>
        <p:txBody>
          <a:bodyPr/>
          <a:lstStyle>
            <a:lvl1pPr algn="ctr">
              <a:defRPr b="1"/>
            </a:lvl1pPr>
          </a:lstStyle>
          <a:p>
            <a:r>
              <a:rPr lang="en-US" dirty="0"/>
              <a:t>Click to edit Master title style</a:t>
            </a:r>
          </a:p>
        </p:txBody>
      </p:sp>
      <p:sp>
        <p:nvSpPr>
          <p:cNvPr id="8" name="Text Placeholder 5">
            <a:extLst>
              <a:ext uri="{FF2B5EF4-FFF2-40B4-BE49-F238E27FC236}">
                <a16:creationId xmlns:a16="http://schemas.microsoft.com/office/drawing/2014/main" id="{47DBB695-1F86-AB4F-B024-8BD6D67B63E6}"/>
              </a:ext>
            </a:extLst>
          </p:cNvPr>
          <p:cNvSpPr>
            <a:spLocks noGrp="1"/>
          </p:cNvSpPr>
          <p:nvPr>
            <p:ph type="body" sz="quarter" idx="16" hasCustomPrompt="1"/>
          </p:nvPr>
        </p:nvSpPr>
        <p:spPr>
          <a:xfrm>
            <a:off x="498475" y="503237"/>
            <a:ext cx="11190288" cy="365760"/>
          </a:xfrm>
        </p:spPr>
        <p:txBody>
          <a:bodyPr>
            <a:normAutofit/>
          </a:bodyPr>
          <a:lstStyle>
            <a:lvl1pPr marL="0" indent="0" algn="ctr">
              <a:buNone/>
              <a:defRPr sz="1900" b="1" cap="all" spc="170" baseline="0">
                <a:solidFill>
                  <a:schemeClr val="accent1"/>
                </a:solidFill>
              </a:defRPr>
            </a:lvl1pPr>
          </a:lstStyle>
          <a:p>
            <a:pPr lvl="0"/>
            <a:r>
              <a:rPr lang="en-US" dirty="0"/>
              <a:t>Subtitle</a:t>
            </a:r>
          </a:p>
        </p:txBody>
      </p:sp>
      <p:sp>
        <p:nvSpPr>
          <p:cNvPr id="9" name="TextBox 8">
            <a:extLst>
              <a:ext uri="{FF2B5EF4-FFF2-40B4-BE49-F238E27FC236}">
                <a16:creationId xmlns:a16="http://schemas.microsoft.com/office/drawing/2014/main" id="{34A69F2A-E8E6-5646-9822-F2C5AB7CA3B4}"/>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825176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5"/>
          <p:cNvSpPr>
            <a:spLocks noGrp="1"/>
          </p:cNvSpPr>
          <p:nvPr>
            <p:ph type="pic" sz="quarter" idx="10"/>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18C29CB6-8997-AB89-8BE1-947CA3FE6B30}"/>
              </a:ext>
            </a:extLst>
          </p:cNvPr>
          <p:cNvSpPr>
            <a:spLocks noGrp="1"/>
          </p:cNvSpPr>
          <p:nvPr>
            <p:ph type="title" idx="4294967295" hasCustomPrompt="1"/>
          </p:nvPr>
        </p:nvSpPr>
        <p:spPr>
          <a:xfrm>
            <a:off x="502920" y="-1189834"/>
            <a:ext cx="5593080" cy="1043639"/>
          </a:xfrm>
        </p:spPr>
        <p:txBody>
          <a:bodyPr/>
          <a:lstStyle/>
          <a:p>
            <a:r>
              <a:rPr lang="en-US" dirty="0"/>
              <a:t>Photo Slide</a:t>
            </a:r>
          </a:p>
        </p:txBody>
      </p:sp>
    </p:spTree>
    <p:extLst>
      <p:ext uri="{BB962C8B-B14F-4D97-AF65-F5344CB8AC3E}">
        <p14:creationId xmlns:p14="http://schemas.microsoft.com/office/powerpoint/2010/main" val="104396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b="0"/>
            </a:lvl1pPr>
          </a:lstStyle>
          <a:p>
            <a:fld id="{29D08A5B-41F8-9444-B5C4-D93F437C28C4}" type="slidenum">
              <a:rPr lang="en-US" smtClean="0"/>
              <a:pPr/>
              <a:t>‹#›</a:t>
            </a:fld>
            <a:endParaRPr lang="en-US" dirty="0"/>
          </a:p>
        </p:txBody>
      </p:sp>
      <p:sp>
        <p:nvSpPr>
          <p:cNvPr id="5" name="TextBox 4">
            <a:extLst>
              <a:ext uri="{FF2B5EF4-FFF2-40B4-BE49-F238E27FC236}">
                <a16:creationId xmlns:a16="http://schemas.microsoft.com/office/drawing/2014/main" id="{7D065F08-4534-774A-AE1C-14DE65377572}"/>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
        <p:nvSpPr>
          <p:cNvPr id="2" name="Title 1">
            <a:extLst>
              <a:ext uri="{FF2B5EF4-FFF2-40B4-BE49-F238E27FC236}">
                <a16:creationId xmlns:a16="http://schemas.microsoft.com/office/drawing/2014/main" id="{885CC343-3A4A-D07E-ED8F-35F729FA8BAB}"/>
              </a:ext>
            </a:extLst>
          </p:cNvPr>
          <p:cNvSpPr>
            <a:spLocks noGrp="1"/>
          </p:cNvSpPr>
          <p:nvPr>
            <p:ph type="title" idx="4294967295" hasCustomPrompt="1"/>
          </p:nvPr>
        </p:nvSpPr>
        <p:spPr>
          <a:xfrm>
            <a:off x="502920" y="-1189834"/>
            <a:ext cx="5593080" cy="1043639"/>
          </a:xfrm>
        </p:spPr>
        <p:txBody>
          <a:bodyPr/>
          <a:lstStyle/>
          <a:p>
            <a:r>
              <a:rPr lang="en-US" dirty="0"/>
              <a:t>Blank Slide</a:t>
            </a:r>
          </a:p>
        </p:txBody>
      </p:sp>
    </p:spTree>
    <p:extLst>
      <p:ext uri="{BB962C8B-B14F-4D97-AF65-F5344CB8AC3E}">
        <p14:creationId xmlns:p14="http://schemas.microsoft.com/office/powerpoint/2010/main" val="850419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13;&#10;&#13;&#10;Description automatically generated">
            <a:extLst>
              <a:ext uri="{FF2B5EF4-FFF2-40B4-BE49-F238E27FC236}">
                <a16:creationId xmlns:a16="http://schemas.microsoft.com/office/drawing/2014/main" id="{525F0340-37D6-F84C-BDE3-CEBE446BB8D3}"/>
              </a:ext>
            </a:extLst>
          </p:cNvPr>
          <p:cNvPicPr>
            <a:picLocks noChangeAspect="1"/>
          </p:cNvPicPr>
          <p:nvPr userDrawn="1"/>
        </p:nvPicPr>
        <p:blipFill>
          <a:blip r:embed="rId2"/>
          <a:stretch>
            <a:fillRect/>
          </a:stretch>
        </p:blipFill>
        <p:spPr>
          <a:xfrm>
            <a:off x="4120980" y="2888392"/>
            <a:ext cx="3950040" cy="1081216"/>
          </a:xfrm>
          <a:prstGeom prst="rect">
            <a:avLst/>
          </a:prstGeom>
        </p:spPr>
      </p:pic>
      <p:sp>
        <p:nvSpPr>
          <p:cNvPr id="3" name="Title 1">
            <a:extLst>
              <a:ext uri="{FF2B5EF4-FFF2-40B4-BE49-F238E27FC236}">
                <a16:creationId xmlns:a16="http://schemas.microsoft.com/office/drawing/2014/main" id="{401202C5-8088-7E29-B87D-D6C7C1D3D053}"/>
              </a:ext>
            </a:extLst>
          </p:cNvPr>
          <p:cNvSpPr>
            <a:spLocks noGrp="1"/>
          </p:cNvSpPr>
          <p:nvPr>
            <p:ph type="title" idx="4294967295" hasCustomPrompt="1"/>
          </p:nvPr>
        </p:nvSpPr>
        <p:spPr>
          <a:xfrm>
            <a:off x="502919" y="-1189834"/>
            <a:ext cx="8981049" cy="1043639"/>
          </a:xfrm>
        </p:spPr>
        <p:txBody>
          <a:bodyPr/>
          <a:lstStyle/>
          <a:p>
            <a:r>
              <a:rPr lang="en-US" dirty="0"/>
              <a:t>Carolina Blue Slide with White UNC Logo</a:t>
            </a:r>
          </a:p>
        </p:txBody>
      </p:sp>
    </p:spTree>
    <p:extLst>
      <p:ext uri="{BB962C8B-B14F-4D97-AF65-F5344CB8AC3E}">
        <p14:creationId xmlns:p14="http://schemas.microsoft.com/office/powerpoint/2010/main" val="3979190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FAEB5-6069-584C-9CEF-AD60221C3130}"/>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13;&#10;&#13;&#10;Description automatically generated">
            <a:extLst>
              <a:ext uri="{FF2B5EF4-FFF2-40B4-BE49-F238E27FC236}">
                <a16:creationId xmlns:a16="http://schemas.microsoft.com/office/drawing/2014/main" id="{8A6DE2C8-A71F-074C-A8AB-9061790333B1}"/>
              </a:ext>
            </a:extLst>
          </p:cNvPr>
          <p:cNvPicPr>
            <a:picLocks noChangeAspect="1"/>
          </p:cNvPicPr>
          <p:nvPr userDrawn="1"/>
        </p:nvPicPr>
        <p:blipFill>
          <a:blip r:embed="rId2"/>
          <a:stretch>
            <a:fillRect/>
          </a:stretch>
        </p:blipFill>
        <p:spPr>
          <a:xfrm>
            <a:off x="4120980" y="2888392"/>
            <a:ext cx="3950040" cy="1081216"/>
          </a:xfrm>
          <a:prstGeom prst="rect">
            <a:avLst/>
          </a:prstGeom>
        </p:spPr>
      </p:pic>
      <p:sp>
        <p:nvSpPr>
          <p:cNvPr id="3" name="Title 1">
            <a:extLst>
              <a:ext uri="{FF2B5EF4-FFF2-40B4-BE49-F238E27FC236}">
                <a16:creationId xmlns:a16="http://schemas.microsoft.com/office/drawing/2014/main" id="{FACD4EA5-7BCB-55C5-CC81-AD8F48E03A64}"/>
              </a:ext>
            </a:extLst>
          </p:cNvPr>
          <p:cNvSpPr>
            <a:spLocks noGrp="1"/>
          </p:cNvSpPr>
          <p:nvPr>
            <p:ph type="title" idx="4294967295" hasCustomPrompt="1"/>
          </p:nvPr>
        </p:nvSpPr>
        <p:spPr>
          <a:xfrm>
            <a:off x="502919" y="-1189834"/>
            <a:ext cx="7058465" cy="1043639"/>
          </a:xfrm>
        </p:spPr>
        <p:txBody>
          <a:bodyPr/>
          <a:lstStyle/>
          <a:p>
            <a:r>
              <a:rPr lang="en-US" dirty="0"/>
              <a:t>Navy Slide with White UNC Logo</a:t>
            </a:r>
          </a:p>
        </p:txBody>
      </p:sp>
    </p:spTree>
    <p:extLst>
      <p:ext uri="{BB962C8B-B14F-4D97-AF65-F5344CB8AC3E}">
        <p14:creationId xmlns:p14="http://schemas.microsoft.com/office/powerpoint/2010/main" val="321956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bg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8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10057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tx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11" name="Text Placeholder 5">
            <a:extLst>
              <a:ext uri="{FF2B5EF4-FFF2-40B4-BE49-F238E27FC236}">
                <a16:creationId xmlns:a16="http://schemas.microsoft.com/office/drawing/2014/main" id="{0D9795C1-D152-B640-81E1-08A233E87147}"/>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39010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bg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9" name="Text Placeholder 5">
            <a:extLst>
              <a:ext uri="{FF2B5EF4-FFF2-40B4-BE49-F238E27FC236}">
                <a16:creationId xmlns:a16="http://schemas.microsoft.com/office/drawing/2014/main" id="{730D04BC-6459-9B43-971D-F28907828CF8}"/>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800" b="1" cap="all" spc="170" baseline="0">
                <a:solidFill>
                  <a:schemeClr val="tx1"/>
                </a:solidFill>
              </a:defRPr>
            </a:lvl1pPr>
          </a:lstStyle>
          <a:p>
            <a:pPr lvl="0"/>
            <a:r>
              <a:rPr lang="en-US" dirty="0"/>
              <a:t>Subtitle</a:t>
            </a:r>
          </a:p>
        </p:txBody>
      </p:sp>
    </p:spTree>
    <p:extLst>
      <p:ext uri="{BB962C8B-B14F-4D97-AF65-F5344CB8AC3E}">
        <p14:creationId xmlns:p14="http://schemas.microsoft.com/office/powerpoint/2010/main" val="127478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sp>
        <p:nvSpPr>
          <p:cNvPr id="7" name="Freeform 6"/>
          <p:cNvSpPr/>
          <p:nvPr userDrawn="1"/>
        </p:nvSpPr>
        <p:spPr>
          <a:xfrm>
            <a:off x="0" y="0"/>
            <a:ext cx="3952842" cy="6858000"/>
          </a:xfrm>
          <a:custGeom>
            <a:avLst/>
            <a:gdLst>
              <a:gd name="connsiteX0" fmla="*/ 0 w 3952842"/>
              <a:gd name="connsiteY0" fmla="*/ 0 h 6858000"/>
              <a:gd name="connsiteX1" fmla="*/ 3952842 w 3952842"/>
              <a:gd name="connsiteY1" fmla="*/ 0 h 6858000"/>
              <a:gd name="connsiteX2" fmla="*/ 3781708 w 3952842"/>
              <a:gd name="connsiteY2" fmla="*/ 389287 h 6858000"/>
              <a:gd name="connsiteX3" fmla="*/ 3235857 w 3952842"/>
              <a:gd name="connsiteY3" fmla="*/ 3429000 h 6858000"/>
              <a:gd name="connsiteX4" fmla="*/ 3781708 w 3952842"/>
              <a:gd name="connsiteY4" fmla="*/ 6468713 h 6858000"/>
              <a:gd name="connsiteX5" fmla="*/ 3952842 w 3952842"/>
              <a:gd name="connsiteY5" fmla="*/ 6858000 h 6858000"/>
              <a:gd name="connsiteX6" fmla="*/ 0 w 395284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842" h="6858000">
                <a:moveTo>
                  <a:pt x="0" y="0"/>
                </a:moveTo>
                <a:lnTo>
                  <a:pt x="3952842" y="0"/>
                </a:lnTo>
                <a:lnTo>
                  <a:pt x="3781708" y="389287"/>
                </a:lnTo>
                <a:cubicBezTo>
                  <a:pt x="3437086" y="1256991"/>
                  <a:pt x="3235857" y="2303022"/>
                  <a:pt x="3235857" y="3429000"/>
                </a:cubicBezTo>
                <a:cubicBezTo>
                  <a:pt x="3235857" y="4554979"/>
                  <a:pt x="3437086" y="5601010"/>
                  <a:pt x="3781708" y="6468713"/>
                </a:cubicBezTo>
                <a:lnTo>
                  <a:pt x="3952842" y="6858000"/>
                </a:lnTo>
                <a:lnTo>
                  <a:pt x="0" y="6858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0"/>
          </p:nvPr>
        </p:nvSpPr>
        <p:spPr/>
        <p:txBody>
          <a:bodyPr/>
          <a:lstStyle>
            <a:lvl1pPr>
              <a:defRPr b="0">
                <a:solidFill>
                  <a:schemeClr val="tx1"/>
                </a:solidFill>
              </a:defRPr>
            </a:lvl1pPr>
          </a:lstStyle>
          <a:p>
            <a:fld id="{6D6E361B-DFCA-824D-BA63-ADCED3B41986}" type="slidenum">
              <a:rPr lang="en-US" smtClean="0"/>
              <a:pPr/>
              <a:t>‹#›</a:t>
            </a:fld>
            <a:endParaRPr lang="en-US" dirty="0"/>
          </a:p>
        </p:txBody>
      </p:sp>
      <p:sp>
        <p:nvSpPr>
          <p:cNvPr id="10" name="Title 1"/>
          <p:cNvSpPr>
            <a:spLocks noGrp="1"/>
          </p:cNvSpPr>
          <p:nvPr>
            <p:ph type="title"/>
          </p:nvPr>
        </p:nvSpPr>
        <p:spPr>
          <a:xfrm>
            <a:off x="4045442" y="2652913"/>
            <a:ext cx="7643638" cy="1864602"/>
          </a:xfrm>
        </p:spPr>
        <p:txBody>
          <a:bodyPr anchor="ctr">
            <a:normAutofit/>
          </a:bodyPr>
          <a:lstStyle>
            <a:lvl1pPr algn="l">
              <a:defRPr sz="6000">
                <a:solidFill>
                  <a:schemeClr val="tx1"/>
                </a:solidFill>
              </a:defRPr>
            </a:lvl1pPr>
          </a:lstStyle>
          <a:p>
            <a:r>
              <a:rPr lang="en-US" dirty="0"/>
              <a:t>Click to edit Master title style</a:t>
            </a:r>
          </a:p>
        </p:txBody>
      </p:sp>
      <p:sp>
        <p:nvSpPr>
          <p:cNvPr id="12" name="Text Placeholder 11"/>
          <p:cNvSpPr>
            <a:spLocks noGrp="1"/>
          </p:cNvSpPr>
          <p:nvPr>
            <p:ph type="body" sz="quarter" idx="11" hasCustomPrompt="1"/>
          </p:nvPr>
        </p:nvSpPr>
        <p:spPr>
          <a:xfrm>
            <a:off x="502921" y="2687638"/>
            <a:ext cx="2216668" cy="1659773"/>
          </a:xfrm>
        </p:spPr>
        <p:txBody>
          <a:bodyPr>
            <a:normAutofit/>
          </a:bodyPr>
          <a:lstStyle>
            <a:lvl1pPr marL="0" indent="0" algn="ctr">
              <a:buNone/>
              <a:defRPr sz="120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00</a:t>
            </a:r>
          </a:p>
        </p:txBody>
      </p:sp>
      <p:sp>
        <p:nvSpPr>
          <p:cNvPr id="9" name="Text Placeholder 5">
            <a:extLst>
              <a:ext uri="{FF2B5EF4-FFF2-40B4-BE49-F238E27FC236}">
                <a16:creationId xmlns:a16="http://schemas.microsoft.com/office/drawing/2014/main" id="{730D04BC-6459-9B43-971D-F28907828CF8}"/>
              </a:ext>
            </a:extLst>
          </p:cNvPr>
          <p:cNvSpPr>
            <a:spLocks noGrp="1"/>
          </p:cNvSpPr>
          <p:nvPr>
            <p:ph type="body" sz="quarter" idx="16" hasCustomPrompt="1"/>
          </p:nvPr>
        </p:nvSpPr>
        <p:spPr>
          <a:xfrm>
            <a:off x="4045442" y="2343786"/>
            <a:ext cx="7643637"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260609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200" b="0">
                <a:solidFill>
                  <a:schemeClr val="tx1"/>
                </a:solidFill>
              </a:defRPr>
            </a:lvl1pPr>
          </a:lstStyle>
          <a:p>
            <a:fld id="{6D6E361B-DFCA-824D-BA63-ADCED3B41986}"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462" y="686572"/>
            <a:ext cx="441608" cy="548640"/>
          </a:xfrm>
          <a:prstGeom prst="rect">
            <a:avLst/>
          </a:prstGeom>
        </p:spPr>
      </p:pic>
      <p:sp>
        <p:nvSpPr>
          <p:cNvPr id="26" name="Title 16"/>
          <p:cNvSpPr>
            <a:spLocks noGrp="1"/>
          </p:cNvSpPr>
          <p:nvPr>
            <p:ph type="title"/>
          </p:nvPr>
        </p:nvSpPr>
        <p:spPr>
          <a:xfrm>
            <a:off x="499176" y="812047"/>
            <a:ext cx="11189904" cy="1043639"/>
          </a:xfrm>
        </p:spPr>
        <p:txBody>
          <a:bodyPr/>
          <a:lstStyle/>
          <a:p>
            <a:r>
              <a:rPr lang="en-US" dirty="0"/>
              <a:t>Click to edit Master title style</a:t>
            </a:r>
          </a:p>
        </p:txBody>
      </p:sp>
      <p:sp>
        <p:nvSpPr>
          <p:cNvPr id="28" name="Content Placeholder 7"/>
          <p:cNvSpPr>
            <a:spLocks noGrp="1"/>
          </p:cNvSpPr>
          <p:nvPr>
            <p:ph sz="quarter" idx="15"/>
          </p:nvPr>
        </p:nvSpPr>
        <p:spPr>
          <a:xfrm>
            <a:off x="499174" y="2208807"/>
            <a:ext cx="11189905" cy="35331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88B007A9-DC3A-194E-B81A-468C6E74543E}"/>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
        <p:nvSpPr>
          <p:cNvPr id="6" name="Text Placeholder 5">
            <a:extLst>
              <a:ext uri="{FF2B5EF4-FFF2-40B4-BE49-F238E27FC236}">
                <a16:creationId xmlns:a16="http://schemas.microsoft.com/office/drawing/2014/main" id="{6B65FB38-CF8E-EC49-9B9C-9C905814BC92}"/>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Tree>
    <p:extLst>
      <p:ext uri="{BB962C8B-B14F-4D97-AF65-F5344CB8AC3E}">
        <p14:creationId xmlns:p14="http://schemas.microsoft.com/office/powerpoint/2010/main" val="1153497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b="0"/>
            </a:lvl1pPr>
          </a:lstStyle>
          <a:p>
            <a:fld id="{6D6E361B-DFCA-824D-BA63-ADCED3B41986}" type="slidenum">
              <a:rPr lang="en-US" smtClean="0"/>
              <a:pPr/>
              <a:t>‹#›</a:t>
            </a:fld>
            <a:endParaRPr lang="en-US" dirty="0"/>
          </a:p>
        </p:txBody>
      </p:sp>
      <p:sp>
        <p:nvSpPr>
          <p:cNvPr id="5" name="Title 16"/>
          <p:cNvSpPr>
            <a:spLocks noGrp="1"/>
          </p:cNvSpPr>
          <p:nvPr>
            <p:ph type="title"/>
          </p:nvPr>
        </p:nvSpPr>
        <p:spPr>
          <a:xfrm>
            <a:off x="499176" y="812047"/>
            <a:ext cx="11189904" cy="1043639"/>
          </a:xfrm>
        </p:spPr>
        <p:txBody>
          <a:bodyPr/>
          <a:lstStyle/>
          <a:p>
            <a:r>
              <a:rPr lang="en-US"/>
              <a:t>Click to edit Master title style</a:t>
            </a:r>
          </a:p>
        </p:txBody>
      </p:sp>
      <p:sp>
        <p:nvSpPr>
          <p:cNvPr id="8" name="Content Placeholder 7"/>
          <p:cNvSpPr>
            <a:spLocks noGrp="1"/>
          </p:cNvSpPr>
          <p:nvPr>
            <p:ph sz="quarter" idx="14"/>
          </p:nvPr>
        </p:nvSpPr>
        <p:spPr>
          <a:xfrm>
            <a:off x="6256421" y="2208807"/>
            <a:ext cx="5418054" cy="353318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p:cNvSpPr>
            <a:spLocks noGrp="1"/>
          </p:cNvSpPr>
          <p:nvPr>
            <p:ph sz="quarter" idx="15"/>
          </p:nvPr>
        </p:nvSpPr>
        <p:spPr>
          <a:xfrm>
            <a:off x="499175" y="2208807"/>
            <a:ext cx="5418054" cy="353318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39BD23D-DE90-304B-892F-3F288C4E84D4}"/>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5" name="TextBox 14">
            <a:extLst>
              <a:ext uri="{FF2B5EF4-FFF2-40B4-BE49-F238E27FC236}">
                <a16:creationId xmlns:a16="http://schemas.microsoft.com/office/drawing/2014/main" id="{A838DEEB-ACCA-8646-A77D-6F602ACA2EAC}"/>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566224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
    <p:spTree>
      <p:nvGrpSpPr>
        <p:cNvPr id="1" name=""/>
        <p:cNvGrpSpPr/>
        <p:nvPr/>
      </p:nvGrpSpPr>
      <p:grpSpPr>
        <a:xfrm>
          <a:off x="0" y="0"/>
          <a:ext cx="0" cy="0"/>
          <a:chOff x="0" y="0"/>
          <a:chExt cx="0" cy="0"/>
        </a:xfrm>
      </p:grpSpPr>
      <p:sp>
        <p:nvSpPr>
          <p:cNvPr id="42" name="Picture Placeholder 41"/>
          <p:cNvSpPr>
            <a:spLocks noGrp="1"/>
          </p:cNvSpPr>
          <p:nvPr>
            <p:ph type="pic" sz="quarter" idx="12"/>
          </p:nvPr>
        </p:nvSpPr>
        <p:spPr>
          <a:xfrm flipH="1">
            <a:off x="8245023" y="0"/>
            <a:ext cx="3946977" cy="6858000"/>
          </a:xfrm>
          <a:custGeom>
            <a:avLst/>
            <a:gdLst>
              <a:gd name="connsiteX0" fmla="*/ 0 w 3946977"/>
              <a:gd name="connsiteY0" fmla="*/ 0 h 6858000"/>
              <a:gd name="connsiteX1" fmla="*/ 3946976 w 3946977"/>
              <a:gd name="connsiteY1" fmla="*/ 0 h 6858000"/>
              <a:gd name="connsiteX2" fmla="*/ 3775842 w 3946977"/>
              <a:gd name="connsiteY2" fmla="*/ 389286 h 6858000"/>
              <a:gd name="connsiteX3" fmla="*/ 3229991 w 3946977"/>
              <a:gd name="connsiteY3" fmla="*/ 3428999 h 6858000"/>
              <a:gd name="connsiteX4" fmla="*/ 3775842 w 3946977"/>
              <a:gd name="connsiteY4" fmla="*/ 6468712 h 6858000"/>
              <a:gd name="connsiteX5" fmla="*/ 3946977 w 3946977"/>
              <a:gd name="connsiteY5" fmla="*/ 6858000 h 6858000"/>
              <a:gd name="connsiteX6" fmla="*/ 0 w 39469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6977" h="6858000">
                <a:moveTo>
                  <a:pt x="0" y="0"/>
                </a:moveTo>
                <a:lnTo>
                  <a:pt x="3946976" y="0"/>
                </a:lnTo>
                <a:lnTo>
                  <a:pt x="3775842" y="389286"/>
                </a:lnTo>
                <a:cubicBezTo>
                  <a:pt x="3431220" y="1256990"/>
                  <a:pt x="3229991" y="2303021"/>
                  <a:pt x="3229991" y="3428999"/>
                </a:cubicBezTo>
                <a:cubicBezTo>
                  <a:pt x="3229991" y="4554978"/>
                  <a:pt x="3431220" y="5601009"/>
                  <a:pt x="3775842" y="6468712"/>
                </a:cubicBezTo>
                <a:lnTo>
                  <a:pt x="3946977" y="6858000"/>
                </a:lnTo>
                <a:lnTo>
                  <a:pt x="0" y="6858000"/>
                </a:lnTo>
                <a:close/>
              </a:path>
            </a:pathLst>
          </a:custGeom>
        </p:spPr>
        <p:txBody>
          <a:bodyPr wrap="square">
            <a:noAutofit/>
          </a:bodyPr>
          <a:lstStyle/>
          <a:p>
            <a:endParaRPr lang="en-US" dirty="0"/>
          </a:p>
        </p:txBody>
      </p:sp>
      <p:sp>
        <p:nvSpPr>
          <p:cNvPr id="3" name="Slide Number Placeholder 2"/>
          <p:cNvSpPr>
            <a:spLocks noGrp="1"/>
          </p:cNvSpPr>
          <p:nvPr>
            <p:ph type="sldNum" sz="quarter" idx="10"/>
          </p:nvPr>
        </p:nvSpPr>
        <p:spPr/>
        <p:txBody>
          <a:bodyPr/>
          <a:lstStyle>
            <a:lvl1pPr>
              <a:defRPr b="0">
                <a:solidFill>
                  <a:schemeClr val="bg1"/>
                </a:solidFill>
              </a:defRPr>
            </a:lvl1pPr>
          </a:lstStyle>
          <a:p>
            <a:fld id="{6D6E361B-DFCA-824D-BA63-ADCED3B41986}" type="slidenum">
              <a:rPr lang="en-US" smtClean="0"/>
              <a:pPr/>
              <a:t>‹#›</a:t>
            </a:fld>
            <a:endParaRPr lang="en-US" dirty="0"/>
          </a:p>
        </p:txBody>
      </p:sp>
      <p:sp>
        <p:nvSpPr>
          <p:cNvPr id="10" name="Text Placeholder 9"/>
          <p:cNvSpPr>
            <a:spLocks noGrp="1"/>
          </p:cNvSpPr>
          <p:nvPr>
            <p:ph type="body" sz="quarter" idx="11"/>
          </p:nvPr>
        </p:nvSpPr>
        <p:spPr>
          <a:xfrm>
            <a:off x="502920" y="2208806"/>
            <a:ext cx="7318772" cy="353308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itle 16"/>
          <p:cNvSpPr>
            <a:spLocks noGrp="1"/>
          </p:cNvSpPr>
          <p:nvPr>
            <p:ph type="title"/>
          </p:nvPr>
        </p:nvSpPr>
        <p:spPr>
          <a:xfrm>
            <a:off x="499176" y="812047"/>
            <a:ext cx="7322516" cy="1043639"/>
          </a:xfrm>
        </p:spPr>
        <p:txBody>
          <a:bodyPr/>
          <a:lstStyle/>
          <a:p>
            <a:r>
              <a:rPr lang="en-US"/>
              <a:t>Click to edit Master title style</a:t>
            </a:r>
          </a:p>
        </p:txBody>
      </p:sp>
      <p:sp>
        <p:nvSpPr>
          <p:cNvPr id="11" name="Text Placeholder 5">
            <a:extLst>
              <a:ext uri="{FF2B5EF4-FFF2-40B4-BE49-F238E27FC236}">
                <a16:creationId xmlns:a16="http://schemas.microsoft.com/office/drawing/2014/main" id="{6ACFB233-9B6C-F641-BC39-CD1AFE255B6D}"/>
              </a:ext>
            </a:extLst>
          </p:cNvPr>
          <p:cNvSpPr>
            <a:spLocks noGrp="1"/>
          </p:cNvSpPr>
          <p:nvPr>
            <p:ph type="body" sz="quarter" idx="16" hasCustomPrompt="1"/>
          </p:nvPr>
        </p:nvSpPr>
        <p:spPr>
          <a:xfrm>
            <a:off x="498475" y="503237"/>
            <a:ext cx="11190288" cy="365760"/>
          </a:xfrm>
        </p:spPr>
        <p:txBody>
          <a:bodyPr>
            <a:normAutofit/>
          </a:bodyPr>
          <a:lstStyle>
            <a:lvl1pPr marL="0" indent="0">
              <a:buNone/>
              <a:defRPr sz="1900" b="1" cap="all" spc="170" baseline="0">
                <a:solidFill>
                  <a:schemeClr val="accent1"/>
                </a:solidFill>
              </a:defRPr>
            </a:lvl1pPr>
          </a:lstStyle>
          <a:p>
            <a:pPr lvl="0"/>
            <a:r>
              <a:rPr lang="en-US" dirty="0"/>
              <a:t>Subtitle</a:t>
            </a:r>
          </a:p>
        </p:txBody>
      </p:sp>
      <p:sp>
        <p:nvSpPr>
          <p:cNvPr id="12" name="TextBox 11">
            <a:extLst>
              <a:ext uri="{FF2B5EF4-FFF2-40B4-BE49-F238E27FC236}">
                <a16:creationId xmlns:a16="http://schemas.microsoft.com/office/drawing/2014/main" id="{38F78289-0160-7744-A351-1F702F45A430}"/>
              </a:ext>
            </a:extLst>
          </p:cNvPr>
          <p:cNvSpPr txBox="1"/>
          <p:nvPr userDrawn="1"/>
        </p:nvSpPr>
        <p:spPr>
          <a:xfrm>
            <a:off x="489473" y="6174647"/>
            <a:ext cx="6462656" cy="276999"/>
          </a:xfrm>
          <a:prstGeom prst="rect">
            <a:avLst/>
          </a:prstGeom>
          <a:noFill/>
        </p:spPr>
        <p:txBody>
          <a:bodyPr wrap="square" rtlCol="0">
            <a:spAutoFit/>
          </a:bodyPr>
          <a:lstStyle/>
          <a:p>
            <a:r>
              <a:rPr lang="en-US" sz="1200" b="0" spc="180" baseline="0" dirty="0">
                <a:solidFill>
                  <a:schemeClr val="tx1"/>
                </a:solidFill>
              </a:rPr>
              <a:t>THE UNIVERSITY OF NORTH CAROLINA AT CHAPEL HILL</a:t>
            </a:r>
          </a:p>
        </p:txBody>
      </p:sp>
    </p:spTree>
    <p:extLst>
      <p:ext uri="{BB962C8B-B14F-4D97-AF65-F5344CB8AC3E}">
        <p14:creationId xmlns:p14="http://schemas.microsoft.com/office/powerpoint/2010/main" val="196454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650689"/>
            <a:ext cx="5593080" cy="1043639"/>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502920" y="1825625"/>
            <a:ext cx="11186160" cy="37867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81185" y="6174647"/>
            <a:ext cx="2707895" cy="246221"/>
          </a:xfrm>
          <a:prstGeom prst="rect">
            <a:avLst/>
          </a:prstGeom>
        </p:spPr>
        <p:txBody>
          <a:bodyPr vert="horz" lIns="91440" tIns="45720" rIns="91440" bIns="45720" rtlCol="0" anchor="ctr"/>
          <a:lstStyle>
            <a:lvl1pPr algn="r">
              <a:defRPr sz="1200" b="1">
                <a:solidFill>
                  <a:schemeClr val="tx1"/>
                </a:solidFill>
              </a:defRPr>
            </a:lvl1pPr>
          </a:lstStyle>
          <a:p>
            <a:fld id="{6D6E361B-DFCA-824D-BA63-ADCED3B41986}" type="slidenum">
              <a:rPr lang="en-US" smtClean="0"/>
              <a:pPr/>
              <a:t>‹#›</a:t>
            </a:fld>
            <a:endParaRPr lang="en-US" dirty="0"/>
          </a:p>
        </p:txBody>
      </p:sp>
    </p:spTree>
    <p:extLst>
      <p:ext uri="{BB962C8B-B14F-4D97-AF65-F5344CB8AC3E}">
        <p14:creationId xmlns:p14="http://schemas.microsoft.com/office/powerpoint/2010/main" val="1622753219"/>
      </p:ext>
    </p:extLst>
  </p:cSld>
  <p:clrMap bg1="lt1" tx1="dk1" bg2="lt2" tx2="dk2" accent1="accent1" accent2="accent2" accent3="accent3" accent4="accent4" accent5="accent5" accent6="accent6" hlink="hlink" folHlink="folHlink"/>
  <p:sldLayoutIdLst>
    <p:sldLayoutId id="2147483708" r:id="rId1"/>
    <p:sldLayoutId id="2147483723" r:id="rId2"/>
    <p:sldLayoutId id="2147483709" r:id="rId3"/>
    <p:sldLayoutId id="2147483719" r:id="rId4"/>
    <p:sldLayoutId id="2147483714" r:id="rId5"/>
    <p:sldLayoutId id="2147483720" r:id="rId6"/>
    <p:sldLayoutId id="2147483693" r:id="rId7"/>
    <p:sldLayoutId id="2147483712" r:id="rId8"/>
    <p:sldLayoutId id="2147483692" r:id="rId9"/>
    <p:sldLayoutId id="2147483702" r:id="rId10"/>
    <p:sldLayoutId id="2147483703" r:id="rId11"/>
    <p:sldLayoutId id="2147483711" r:id="rId12"/>
    <p:sldLayoutId id="2147483715" r:id="rId13"/>
    <p:sldLayoutId id="2147483704" r:id="rId14"/>
    <p:sldLayoutId id="2147483710" r:id="rId15"/>
    <p:sldLayoutId id="2147483716" r:id="rId16"/>
    <p:sldLayoutId id="2147483705" r:id="rId17"/>
    <p:sldLayoutId id="2147483706" r:id="rId18"/>
    <p:sldLayoutId id="2147483717" r:id="rId19"/>
    <p:sldLayoutId id="2147483707" r:id="rId20"/>
    <p:sldLayoutId id="2147483718" r:id="rId21"/>
    <p:sldLayoutId id="2147483713" r:id="rId22"/>
    <p:sldLayoutId id="2147483700" r:id="rId23"/>
    <p:sldLayoutId id="2147483701" r:id="rId24"/>
    <p:sldLayoutId id="2147483721" r:id="rId25"/>
    <p:sldLayoutId id="2147483722" r:id="rId26"/>
  </p:sldLayoutIdLst>
  <p:hf hdr="0" ftr="0" dt="0"/>
  <p:txStyles>
    <p:titleStyle>
      <a:lvl1pPr algn="l" defTabSz="914400" rtl="0" eaLnBrk="1" fontAlgn="base" latinLnBrk="0" hangingPunct="1">
        <a:lnSpc>
          <a:spcPct val="100000"/>
        </a:lnSpc>
        <a:spcBef>
          <a:spcPct val="0"/>
        </a:spcBef>
        <a:buNone/>
        <a:defRPr sz="4000" b="1" kern="1200" cap="none" spc="0" baseline="0">
          <a:solidFill>
            <a:schemeClr val="tx1"/>
          </a:solidFill>
          <a:latin typeface="+mj-lt"/>
          <a:ea typeface="+mj-ea"/>
          <a:cs typeface="+mj-cs"/>
        </a:defRPr>
      </a:lvl1pPr>
    </p:titleStyle>
    <p:bodyStyle>
      <a:lvl1pPr marL="457200" indent="-4572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creativecommons.org/licenses/by-nc-nd/3.0/" TargetMode="External"/><Relationship Id="rId4" Type="http://schemas.openxmlformats.org/officeDocument/2006/relationships/hyperlink" Target="https://salines.mforos.com/1838068/10746957-fotos-de-las-colmena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86B7-57A1-BD41-B7AF-8F743E3E25B3}"/>
              </a:ext>
            </a:extLst>
          </p:cNvPr>
          <p:cNvSpPr>
            <a:spLocks noGrp="1"/>
          </p:cNvSpPr>
          <p:nvPr>
            <p:ph type="title"/>
          </p:nvPr>
        </p:nvSpPr>
        <p:spPr/>
        <p:txBody>
          <a:bodyPr/>
          <a:lstStyle/>
          <a:p>
            <a:r>
              <a:rPr lang="en-US" dirty="0"/>
              <a:t>Digital Accessibility </a:t>
            </a:r>
            <a:br>
              <a:rPr lang="en-US" dirty="0"/>
            </a:br>
            <a:r>
              <a:rPr lang="en-US" dirty="0"/>
              <a:t>in Course Design</a:t>
            </a:r>
          </a:p>
        </p:txBody>
      </p:sp>
      <p:sp>
        <p:nvSpPr>
          <p:cNvPr id="3" name="Text Placeholder 2">
            <a:extLst>
              <a:ext uri="{FF2B5EF4-FFF2-40B4-BE49-F238E27FC236}">
                <a16:creationId xmlns:a16="http://schemas.microsoft.com/office/drawing/2014/main" id="{44DC7680-C2C7-C84F-9C9C-59C68968F03E}"/>
              </a:ext>
            </a:extLst>
          </p:cNvPr>
          <p:cNvSpPr>
            <a:spLocks noGrp="1"/>
          </p:cNvSpPr>
          <p:nvPr>
            <p:ph type="body" idx="1"/>
          </p:nvPr>
        </p:nvSpPr>
        <p:spPr/>
        <p:txBody>
          <a:bodyPr>
            <a:normAutofit/>
          </a:bodyPr>
          <a:lstStyle/>
          <a:p>
            <a:r>
              <a:rPr lang="en-US" sz="2800" i="1" dirty="0">
                <a:solidFill>
                  <a:schemeClr val="bg1"/>
                </a:solidFill>
              </a:rPr>
              <a:t>Jamie Storyward</a:t>
            </a:r>
          </a:p>
        </p:txBody>
      </p:sp>
      <p:pic>
        <p:nvPicPr>
          <p:cNvPr id="5" name="Picture 4" descr="Digital Accessibility in Course Design logo">
            <a:extLst>
              <a:ext uri="{FF2B5EF4-FFF2-40B4-BE49-F238E27FC236}">
                <a16:creationId xmlns:a16="http://schemas.microsoft.com/office/drawing/2014/main" id="{CD06958B-9F25-4AC3-DC92-22FAB36F87C4}"/>
              </a:ext>
            </a:extLst>
          </p:cNvPr>
          <p:cNvPicPr>
            <a:picLocks noChangeAspect="1"/>
          </p:cNvPicPr>
          <p:nvPr/>
        </p:nvPicPr>
        <p:blipFill>
          <a:blip r:embed="rId3"/>
          <a:stretch>
            <a:fillRect/>
          </a:stretch>
        </p:blipFill>
        <p:spPr>
          <a:xfrm>
            <a:off x="4943060" y="3792070"/>
            <a:ext cx="2305878" cy="2250537"/>
          </a:xfrm>
          <a:prstGeom prst="rect">
            <a:avLst/>
          </a:prstGeom>
        </p:spPr>
      </p:pic>
    </p:spTree>
    <p:extLst>
      <p:ext uri="{BB962C8B-B14F-4D97-AF65-F5344CB8AC3E}">
        <p14:creationId xmlns:p14="http://schemas.microsoft.com/office/powerpoint/2010/main" val="2063370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78352-8184-D94D-ABB5-8645E0A11103}"/>
              </a:ext>
            </a:extLst>
          </p:cNvPr>
          <p:cNvSpPr>
            <a:spLocks noGrp="1"/>
          </p:cNvSpPr>
          <p:nvPr>
            <p:ph type="sldNum" sz="quarter" idx="12"/>
          </p:nvPr>
        </p:nvSpPr>
        <p:spPr/>
        <p:txBody>
          <a:bodyPr/>
          <a:lstStyle/>
          <a:p>
            <a:fld id="{29D08A5B-41F8-9444-B5C4-D93F437C28C4}" type="slidenum">
              <a:rPr lang="en-US" smtClean="0"/>
              <a:t>2</a:t>
            </a:fld>
            <a:endParaRPr lang="en-US" dirty="0"/>
          </a:p>
        </p:txBody>
      </p:sp>
      <p:sp>
        <p:nvSpPr>
          <p:cNvPr id="9" name="TextBox 8">
            <a:extLst>
              <a:ext uri="{FF2B5EF4-FFF2-40B4-BE49-F238E27FC236}">
                <a16:creationId xmlns:a16="http://schemas.microsoft.com/office/drawing/2014/main" id="{EC537E74-F6B0-8D53-B013-1A2B7CB273D3}"/>
              </a:ext>
            </a:extLst>
          </p:cNvPr>
          <p:cNvSpPr txBox="1"/>
          <p:nvPr/>
        </p:nvSpPr>
        <p:spPr>
          <a:xfrm>
            <a:off x="636103" y="641578"/>
            <a:ext cx="8813567" cy="923330"/>
          </a:xfrm>
          <a:prstGeom prst="rect">
            <a:avLst/>
          </a:prstGeom>
          <a:noFill/>
        </p:spPr>
        <p:txBody>
          <a:bodyPr wrap="none" rtlCol="0">
            <a:spAutoFit/>
          </a:bodyPr>
          <a:lstStyle/>
          <a:p>
            <a:r>
              <a:rPr lang="en-US" i="1" dirty="0">
                <a:solidFill>
                  <a:schemeClr val="accent1"/>
                </a:solidFill>
              </a:rPr>
              <a:t>Overview</a:t>
            </a:r>
          </a:p>
          <a:p>
            <a:r>
              <a:rPr lang="en-US" i="1" dirty="0">
                <a:solidFill>
                  <a:schemeClr val="accent1"/>
                </a:solidFill>
              </a:rPr>
              <a:t>UNC Instructional faculty and staff</a:t>
            </a:r>
          </a:p>
          <a:p>
            <a:r>
              <a:rPr lang="en-US" i="1" dirty="0">
                <a:solidFill>
                  <a:schemeClr val="accent1"/>
                </a:solidFill>
              </a:rPr>
              <a:t>Prepare instructors to evaluate and improve the accessibility of their digital course materials</a:t>
            </a:r>
          </a:p>
        </p:txBody>
      </p:sp>
      <p:pic>
        <p:nvPicPr>
          <p:cNvPr id="11" name="Picture 10">
            <a:extLst>
              <a:ext uri="{FF2B5EF4-FFF2-40B4-BE49-F238E27FC236}">
                <a16:creationId xmlns:a16="http://schemas.microsoft.com/office/drawing/2014/main" id="{5D9E6605-E932-303F-2EFD-9E9DA14BFD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2100" y="1936742"/>
            <a:ext cx="3798170" cy="3581132"/>
          </a:xfrm>
          <a:prstGeom prst="rect">
            <a:avLst/>
          </a:prstGeom>
        </p:spPr>
      </p:pic>
      <p:sp>
        <p:nvSpPr>
          <p:cNvPr id="12" name="TextBox 11">
            <a:extLst>
              <a:ext uri="{FF2B5EF4-FFF2-40B4-BE49-F238E27FC236}">
                <a16:creationId xmlns:a16="http://schemas.microsoft.com/office/drawing/2014/main" id="{3AF61B17-C9ED-30A5-D066-3BB94A46611F}"/>
              </a:ext>
            </a:extLst>
          </p:cNvPr>
          <p:cNvSpPr txBox="1"/>
          <p:nvPr/>
        </p:nvSpPr>
        <p:spPr>
          <a:xfrm>
            <a:off x="7082100" y="5730844"/>
            <a:ext cx="4272407" cy="230832"/>
          </a:xfrm>
          <a:prstGeom prst="rect">
            <a:avLst/>
          </a:prstGeom>
          <a:noFill/>
        </p:spPr>
        <p:txBody>
          <a:bodyPr wrap="square" rtlCol="0">
            <a:spAutoFit/>
          </a:bodyPr>
          <a:lstStyle/>
          <a:p>
            <a:r>
              <a:rPr lang="en-US" sz="900">
                <a:hlinkClick r:id="rId4" tooltip="https://salines.mforos.com/1838068/10746957-fotos-de-las-colmenas/"/>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17659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98FD-F91E-C24F-A870-59516D0A4D13}"/>
              </a:ext>
            </a:extLst>
          </p:cNvPr>
          <p:cNvSpPr>
            <a:spLocks noGrp="1"/>
          </p:cNvSpPr>
          <p:nvPr>
            <p:ph type="title"/>
          </p:nvPr>
        </p:nvSpPr>
        <p:spPr/>
        <p:txBody>
          <a:bodyPr/>
          <a:lstStyle/>
          <a:p>
            <a:r>
              <a:rPr lang="en-US" dirty="0"/>
              <a:t>Course Overview</a:t>
            </a:r>
          </a:p>
        </p:txBody>
      </p:sp>
      <p:sp>
        <p:nvSpPr>
          <p:cNvPr id="4" name="Text Placeholder 3">
            <a:extLst>
              <a:ext uri="{FF2B5EF4-FFF2-40B4-BE49-F238E27FC236}">
                <a16:creationId xmlns:a16="http://schemas.microsoft.com/office/drawing/2014/main" id="{DD99C0ED-1E83-3E42-A875-F491C54DC49B}"/>
              </a:ext>
            </a:extLst>
          </p:cNvPr>
          <p:cNvSpPr>
            <a:spLocks noGrp="1"/>
          </p:cNvSpPr>
          <p:nvPr>
            <p:ph type="body" sz="quarter" idx="16"/>
          </p:nvPr>
        </p:nvSpPr>
        <p:spPr/>
        <p:txBody>
          <a:bodyPr/>
          <a:lstStyle/>
          <a:p>
            <a:r>
              <a:rPr lang="en-US" dirty="0"/>
              <a:t>Digital accessibility in course design</a:t>
            </a:r>
          </a:p>
        </p:txBody>
      </p:sp>
      <p:sp>
        <p:nvSpPr>
          <p:cNvPr id="3" name="Text Placeholder 2">
            <a:extLst>
              <a:ext uri="{FF2B5EF4-FFF2-40B4-BE49-F238E27FC236}">
                <a16:creationId xmlns:a16="http://schemas.microsoft.com/office/drawing/2014/main" id="{377F293F-E162-3848-AA53-0F0C0BE51936}"/>
              </a:ext>
            </a:extLst>
          </p:cNvPr>
          <p:cNvSpPr>
            <a:spLocks noGrp="1"/>
          </p:cNvSpPr>
          <p:nvPr>
            <p:ph type="body" sz="quarter" idx="11"/>
          </p:nvPr>
        </p:nvSpPr>
        <p:spPr>
          <a:xfrm>
            <a:off x="502920" y="2166733"/>
            <a:ext cx="11186159" cy="2474380"/>
          </a:xfrm>
        </p:spPr>
        <p:txBody>
          <a:bodyPr>
            <a:normAutofit/>
          </a:bodyPr>
          <a:lstStyle/>
          <a:p>
            <a:r>
              <a:rPr lang="en-US" sz="3200" dirty="0"/>
              <a:t>Prepare UNC instructional faculty and staff to evaluate and improve the accessibility of their digital course materials.</a:t>
            </a:r>
          </a:p>
          <a:p>
            <a:endParaRPr lang="en-US" sz="3200" dirty="0"/>
          </a:p>
          <a:p>
            <a:r>
              <a:rPr lang="en-US" sz="3200" dirty="0"/>
              <a:t>Create inclusive, accessible educational experiences.</a:t>
            </a:r>
          </a:p>
        </p:txBody>
      </p:sp>
      <p:sp>
        <p:nvSpPr>
          <p:cNvPr id="5" name="Slide Number Placeholder 4">
            <a:extLst>
              <a:ext uri="{FF2B5EF4-FFF2-40B4-BE49-F238E27FC236}">
                <a16:creationId xmlns:a16="http://schemas.microsoft.com/office/drawing/2014/main" id="{3CD614F3-8672-1548-9C7A-FD0BDFF157A5}"/>
              </a:ext>
            </a:extLst>
          </p:cNvPr>
          <p:cNvSpPr>
            <a:spLocks noGrp="1"/>
          </p:cNvSpPr>
          <p:nvPr>
            <p:ph type="sldNum" sz="quarter" idx="10"/>
          </p:nvPr>
        </p:nvSpPr>
        <p:spPr/>
        <p:txBody>
          <a:bodyPr/>
          <a:lstStyle/>
          <a:p>
            <a:fld id="{6D6E361B-DFCA-824D-BA63-ADCED3B41986}" type="slidenum">
              <a:rPr lang="en-US" smtClean="0"/>
              <a:pPr/>
              <a:t>3</a:t>
            </a:fld>
            <a:endParaRPr lang="en-US" dirty="0"/>
          </a:p>
        </p:txBody>
      </p:sp>
    </p:spTree>
    <p:extLst>
      <p:ext uri="{BB962C8B-B14F-4D97-AF65-F5344CB8AC3E}">
        <p14:creationId xmlns:p14="http://schemas.microsoft.com/office/powerpoint/2010/main" val="16241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9860F-2EB9-994D-8368-FC3B595E634C}"/>
              </a:ext>
            </a:extLst>
          </p:cNvPr>
          <p:cNvSpPr>
            <a:spLocks noGrp="1"/>
          </p:cNvSpPr>
          <p:nvPr>
            <p:ph type="title"/>
          </p:nvPr>
        </p:nvSpPr>
        <p:spPr/>
        <p:txBody>
          <a:bodyPr/>
          <a:lstStyle/>
          <a:p>
            <a:r>
              <a:rPr lang="en-US" dirty="0"/>
              <a:t>Incorporation of External Tools</a:t>
            </a:r>
          </a:p>
        </p:txBody>
      </p:sp>
      <p:pic>
        <p:nvPicPr>
          <p:cNvPr id="8" name="Picture Placeholder 7" descr="Exercise to detect color contrast">
            <a:extLst>
              <a:ext uri="{FF2B5EF4-FFF2-40B4-BE49-F238E27FC236}">
                <a16:creationId xmlns:a16="http://schemas.microsoft.com/office/drawing/2014/main" id="{3958F031-DF00-6E42-8423-6EF3058DBE1D}"/>
              </a:ext>
            </a:extLst>
          </p:cNvPr>
          <p:cNvPicPr>
            <a:picLocks noGrp="1" noChangeAspect="1"/>
          </p:cNvPicPr>
          <p:nvPr>
            <p:ph type="pic" sz="quarter" idx="12"/>
          </p:nvPr>
        </p:nvPicPr>
        <p:blipFill>
          <a:blip r:embed="rId3"/>
          <a:srcRect l="18533" r="18533"/>
          <a:stretch/>
        </p:blipFill>
        <p:spPr/>
      </p:pic>
      <p:sp>
        <p:nvSpPr>
          <p:cNvPr id="5" name="Text Placeholder 4">
            <a:extLst>
              <a:ext uri="{FF2B5EF4-FFF2-40B4-BE49-F238E27FC236}">
                <a16:creationId xmlns:a16="http://schemas.microsoft.com/office/drawing/2014/main" id="{A4D27BC9-9E87-F642-9BFB-9176DA2FA935}"/>
              </a:ext>
            </a:extLst>
          </p:cNvPr>
          <p:cNvSpPr>
            <a:spLocks noGrp="1"/>
          </p:cNvSpPr>
          <p:nvPr>
            <p:ph type="body" sz="quarter" idx="16"/>
          </p:nvPr>
        </p:nvSpPr>
        <p:spPr/>
        <p:txBody>
          <a:bodyPr>
            <a:normAutofit fontScale="92500"/>
          </a:bodyPr>
          <a:lstStyle/>
          <a:p>
            <a:r>
              <a:rPr lang="en-US" dirty="0"/>
              <a:t>Digital accessibility in course design</a:t>
            </a:r>
          </a:p>
        </p:txBody>
      </p:sp>
      <p:sp>
        <p:nvSpPr>
          <p:cNvPr id="3" name="Text Placeholder 2">
            <a:extLst>
              <a:ext uri="{FF2B5EF4-FFF2-40B4-BE49-F238E27FC236}">
                <a16:creationId xmlns:a16="http://schemas.microsoft.com/office/drawing/2014/main" id="{80EF58B5-DF1D-4E41-8E76-120F7C788BA5}"/>
              </a:ext>
            </a:extLst>
          </p:cNvPr>
          <p:cNvSpPr>
            <a:spLocks noGrp="1"/>
          </p:cNvSpPr>
          <p:nvPr>
            <p:ph type="body" sz="quarter" idx="11"/>
          </p:nvPr>
        </p:nvSpPr>
        <p:spPr/>
        <p:txBody>
          <a:bodyPr>
            <a:normAutofit/>
          </a:bodyPr>
          <a:lstStyle/>
          <a:p>
            <a:r>
              <a:rPr lang="en-US" dirty="0"/>
              <a:t>Content in Articulate Rise encourages use of other tools</a:t>
            </a:r>
          </a:p>
          <a:p>
            <a:pPr lvl="1"/>
            <a:r>
              <a:rPr lang="en-US" dirty="0"/>
              <a:t>Color contrast analyzer</a:t>
            </a:r>
          </a:p>
          <a:p>
            <a:pPr lvl="1"/>
            <a:r>
              <a:rPr lang="en-US" dirty="0"/>
              <a:t>Adobe Acrobat</a:t>
            </a:r>
          </a:p>
          <a:p>
            <a:pPr lvl="1"/>
            <a:r>
              <a:rPr lang="en-US" dirty="0"/>
              <a:t>Automated Accessibility Checker</a:t>
            </a:r>
          </a:p>
          <a:p>
            <a:pPr lvl="1"/>
            <a:r>
              <a:rPr lang="en-US" dirty="0"/>
              <a:t>Screen reader</a:t>
            </a:r>
          </a:p>
          <a:p>
            <a:pPr lvl="1"/>
            <a:r>
              <a:rPr lang="en-US" dirty="0"/>
              <a:t>Others</a:t>
            </a:r>
          </a:p>
          <a:p>
            <a:r>
              <a:rPr lang="en-US" dirty="0"/>
              <a:t>Transferrable skills</a:t>
            </a:r>
          </a:p>
        </p:txBody>
      </p:sp>
      <p:sp>
        <p:nvSpPr>
          <p:cNvPr id="6" name="Slide Number Placeholder 5">
            <a:extLst>
              <a:ext uri="{FF2B5EF4-FFF2-40B4-BE49-F238E27FC236}">
                <a16:creationId xmlns:a16="http://schemas.microsoft.com/office/drawing/2014/main" id="{620C96A6-AD93-0E4B-94FA-8B840563966E}"/>
              </a:ext>
            </a:extLst>
          </p:cNvPr>
          <p:cNvSpPr>
            <a:spLocks noGrp="1"/>
          </p:cNvSpPr>
          <p:nvPr>
            <p:ph type="sldNum" sz="quarter" idx="10"/>
          </p:nvPr>
        </p:nvSpPr>
        <p:spPr/>
        <p:txBody>
          <a:bodyPr/>
          <a:lstStyle/>
          <a:p>
            <a:fld id="{6D6E361B-DFCA-824D-BA63-ADCED3B41986}" type="slidenum">
              <a:rPr lang="en-US" smtClean="0"/>
              <a:pPr/>
              <a:t>4</a:t>
            </a:fld>
            <a:endParaRPr lang="en-US" dirty="0"/>
          </a:p>
        </p:txBody>
      </p:sp>
    </p:spTree>
    <p:extLst>
      <p:ext uri="{BB962C8B-B14F-4D97-AF65-F5344CB8AC3E}">
        <p14:creationId xmlns:p14="http://schemas.microsoft.com/office/powerpoint/2010/main" val="67409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E9860F-2EB9-994D-8368-FC3B595E634C}"/>
              </a:ext>
            </a:extLst>
          </p:cNvPr>
          <p:cNvSpPr>
            <a:spLocks noGrp="1"/>
          </p:cNvSpPr>
          <p:nvPr>
            <p:ph type="title"/>
          </p:nvPr>
        </p:nvSpPr>
        <p:spPr/>
        <p:txBody>
          <a:bodyPr/>
          <a:lstStyle/>
          <a:p>
            <a:r>
              <a:rPr lang="en-US" dirty="0"/>
              <a:t>Personal Application</a:t>
            </a:r>
          </a:p>
        </p:txBody>
      </p:sp>
      <p:pic>
        <p:nvPicPr>
          <p:cNvPr id="8" name="Picture Placeholder 7" descr="Instructor looking at computer">
            <a:extLst>
              <a:ext uri="{FF2B5EF4-FFF2-40B4-BE49-F238E27FC236}">
                <a16:creationId xmlns:a16="http://schemas.microsoft.com/office/drawing/2014/main" id="{3958F031-DF00-6E42-8423-6EF3058DBE1D}"/>
              </a:ext>
            </a:extLst>
          </p:cNvPr>
          <p:cNvPicPr>
            <a:picLocks noGrp="1" noChangeAspect="1"/>
          </p:cNvPicPr>
          <p:nvPr>
            <p:ph type="pic" sz="quarter" idx="12"/>
          </p:nvPr>
        </p:nvPicPr>
        <p:blipFill>
          <a:blip r:embed="rId3"/>
          <a:srcRect l="20358" r="20358"/>
          <a:stretch/>
        </p:blipFill>
        <p:spPr>
          <a:xfrm>
            <a:off x="0" y="0"/>
            <a:ext cx="6098506" cy="6858000"/>
          </a:xfrm>
        </p:spPr>
      </p:pic>
      <p:sp>
        <p:nvSpPr>
          <p:cNvPr id="5" name="Text Placeholder 4">
            <a:extLst>
              <a:ext uri="{FF2B5EF4-FFF2-40B4-BE49-F238E27FC236}">
                <a16:creationId xmlns:a16="http://schemas.microsoft.com/office/drawing/2014/main" id="{A4D27BC9-9E87-F642-9BFB-9176DA2FA935}"/>
              </a:ext>
            </a:extLst>
          </p:cNvPr>
          <p:cNvSpPr>
            <a:spLocks noGrp="1"/>
          </p:cNvSpPr>
          <p:nvPr>
            <p:ph type="body" sz="quarter" idx="16"/>
          </p:nvPr>
        </p:nvSpPr>
        <p:spPr/>
        <p:txBody>
          <a:bodyPr>
            <a:normAutofit fontScale="92500"/>
          </a:bodyPr>
          <a:lstStyle/>
          <a:p>
            <a:r>
              <a:rPr lang="en-US" dirty="0"/>
              <a:t>Digital accessibility in course design</a:t>
            </a:r>
          </a:p>
        </p:txBody>
      </p:sp>
      <p:sp>
        <p:nvSpPr>
          <p:cNvPr id="3" name="Text Placeholder 2">
            <a:extLst>
              <a:ext uri="{FF2B5EF4-FFF2-40B4-BE49-F238E27FC236}">
                <a16:creationId xmlns:a16="http://schemas.microsoft.com/office/drawing/2014/main" id="{80EF58B5-DF1D-4E41-8E76-120F7C788BA5}"/>
              </a:ext>
            </a:extLst>
          </p:cNvPr>
          <p:cNvSpPr>
            <a:spLocks noGrp="1"/>
          </p:cNvSpPr>
          <p:nvPr>
            <p:ph type="body" sz="quarter" idx="11"/>
          </p:nvPr>
        </p:nvSpPr>
        <p:spPr/>
        <p:txBody>
          <a:bodyPr>
            <a:normAutofit/>
          </a:bodyPr>
          <a:lstStyle/>
          <a:p>
            <a:r>
              <a:rPr lang="en-US" dirty="0"/>
              <a:t>Instructors conduct an independent assessment of a course</a:t>
            </a:r>
          </a:p>
          <a:p>
            <a:r>
              <a:rPr lang="en-US" dirty="0"/>
              <a:t>Checklist customized to course</a:t>
            </a:r>
          </a:p>
          <a:p>
            <a:r>
              <a:rPr lang="en-US" dirty="0"/>
              <a:t>DAO available to assist</a:t>
            </a:r>
          </a:p>
        </p:txBody>
      </p:sp>
      <p:sp>
        <p:nvSpPr>
          <p:cNvPr id="6" name="Slide Number Placeholder 5">
            <a:extLst>
              <a:ext uri="{FF2B5EF4-FFF2-40B4-BE49-F238E27FC236}">
                <a16:creationId xmlns:a16="http://schemas.microsoft.com/office/drawing/2014/main" id="{620C96A6-AD93-0E4B-94FA-8B840563966E}"/>
              </a:ext>
            </a:extLst>
          </p:cNvPr>
          <p:cNvSpPr>
            <a:spLocks noGrp="1"/>
          </p:cNvSpPr>
          <p:nvPr>
            <p:ph type="sldNum" sz="quarter" idx="10"/>
          </p:nvPr>
        </p:nvSpPr>
        <p:spPr/>
        <p:txBody>
          <a:bodyPr/>
          <a:lstStyle/>
          <a:p>
            <a:fld id="{6D6E361B-DFCA-824D-BA63-ADCED3B41986}" type="slidenum">
              <a:rPr lang="en-US" smtClean="0"/>
              <a:pPr/>
              <a:t>5</a:t>
            </a:fld>
            <a:endParaRPr lang="en-US" dirty="0"/>
          </a:p>
        </p:txBody>
      </p:sp>
    </p:spTree>
    <p:extLst>
      <p:ext uri="{BB962C8B-B14F-4D97-AF65-F5344CB8AC3E}">
        <p14:creationId xmlns:p14="http://schemas.microsoft.com/office/powerpoint/2010/main" val="42022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F8D18-1C17-BB43-8B98-80FCC4D1F8B3}"/>
              </a:ext>
            </a:extLst>
          </p:cNvPr>
          <p:cNvSpPr>
            <a:spLocks noGrp="1"/>
          </p:cNvSpPr>
          <p:nvPr>
            <p:ph type="title"/>
          </p:nvPr>
        </p:nvSpPr>
        <p:spPr>
          <a:xfrm>
            <a:off x="5198382" y="2652913"/>
            <a:ext cx="6350888" cy="1864602"/>
          </a:xfrm>
        </p:spPr>
        <p:txBody>
          <a:bodyPr>
            <a:noAutofit/>
          </a:bodyPr>
          <a:lstStyle/>
          <a:p>
            <a:r>
              <a:rPr lang="en-US" dirty="0"/>
              <a:t>Try it for yourself!</a:t>
            </a:r>
          </a:p>
        </p:txBody>
      </p:sp>
      <p:sp>
        <p:nvSpPr>
          <p:cNvPr id="5" name="Text Placeholder 4">
            <a:extLst>
              <a:ext uri="{FF2B5EF4-FFF2-40B4-BE49-F238E27FC236}">
                <a16:creationId xmlns:a16="http://schemas.microsoft.com/office/drawing/2014/main" id="{1DA66E04-7A19-5C44-914B-47754EAB1C26}"/>
              </a:ext>
            </a:extLst>
          </p:cNvPr>
          <p:cNvSpPr>
            <a:spLocks noGrp="1"/>
          </p:cNvSpPr>
          <p:nvPr>
            <p:ph type="body" sz="quarter" idx="16"/>
          </p:nvPr>
        </p:nvSpPr>
        <p:spPr>
          <a:xfrm>
            <a:off x="5198383" y="2343786"/>
            <a:ext cx="6350888" cy="478927"/>
          </a:xfrm>
        </p:spPr>
        <p:txBody>
          <a:bodyPr>
            <a:normAutofit/>
          </a:bodyPr>
          <a:lstStyle/>
          <a:p>
            <a:r>
              <a:rPr lang="en-US" dirty="0"/>
              <a:t>Digital accessibility in course design</a:t>
            </a:r>
          </a:p>
        </p:txBody>
      </p:sp>
      <p:sp>
        <p:nvSpPr>
          <p:cNvPr id="2" name="Slide Number Placeholder 1">
            <a:extLst>
              <a:ext uri="{FF2B5EF4-FFF2-40B4-BE49-F238E27FC236}">
                <a16:creationId xmlns:a16="http://schemas.microsoft.com/office/drawing/2014/main" id="{5F547650-B20A-4946-A226-99E567A50960}"/>
              </a:ext>
            </a:extLst>
          </p:cNvPr>
          <p:cNvSpPr>
            <a:spLocks noGrp="1"/>
          </p:cNvSpPr>
          <p:nvPr>
            <p:ph type="sldNum" sz="quarter" idx="10"/>
          </p:nvPr>
        </p:nvSpPr>
        <p:spPr/>
        <p:txBody>
          <a:bodyPr/>
          <a:lstStyle/>
          <a:p>
            <a:fld id="{6D6E361B-DFCA-824D-BA63-ADCED3B41986}" type="slidenum">
              <a:rPr lang="en-US" smtClean="0"/>
              <a:pPr/>
              <a:t>6</a:t>
            </a:fld>
            <a:endParaRPr lang="en-US" dirty="0"/>
          </a:p>
        </p:txBody>
      </p:sp>
      <p:pic>
        <p:nvPicPr>
          <p:cNvPr id="7" name="Picture 6">
            <a:extLst>
              <a:ext uri="{FF2B5EF4-FFF2-40B4-BE49-F238E27FC236}">
                <a16:creationId xmlns:a16="http://schemas.microsoft.com/office/drawing/2014/main" id="{520A115A-E98E-E0A4-4E65-0271EAB055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26761" y="1841500"/>
            <a:ext cx="3175000" cy="3175000"/>
          </a:xfrm>
          <a:prstGeom prst="rect">
            <a:avLst/>
          </a:prstGeom>
        </p:spPr>
      </p:pic>
      <p:sp>
        <p:nvSpPr>
          <p:cNvPr id="9" name="TextBox 8">
            <a:extLst>
              <a:ext uri="{FF2B5EF4-FFF2-40B4-BE49-F238E27FC236}">
                <a16:creationId xmlns:a16="http://schemas.microsoft.com/office/drawing/2014/main" id="{6BE98349-4F3F-3AC5-3BBF-3CAAF5BDFAE5}"/>
              </a:ext>
            </a:extLst>
          </p:cNvPr>
          <p:cNvSpPr txBox="1"/>
          <p:nvPr/>
        </p:nvSpPr>
        <p:spPr>
          <a:xfrm>
            <a:off x="5198381" y="4527604"/>
            <a:ext cx="6102626" cy="400110"/>
          </a:xfrm>
          <a:prstGeom prst="rect">
            <a:avLst/>
          </a:prstGeom>
          <a:noFill/>
        </p:spPr>
        <p:txBody>
          <a:bodyPr wrap="square">
            <a:spAutoFit/>
          </a:bodyPr>
          <a:lstStyle/>
          <a:p>
            <a:r>
              <a:rPr lang="en-US" sz="2000" dirty="0">
                <a:solidFill>
                  <a:schemeClr val="bg1"/>
                </a:solidFill>
              </a:rPr>
              <a:t>https://</a:t>
            </a:r>
            <a:r>
              <a:rPr lang="en-US" sz="2000" dirty="0" err="1">
                <a:solidFill>
                  <a:schemeClr val="bg1"/>
                </a:solidFill>
              </a:rPr>
              <a:t>uncch.instructure.com</a:t>
            </a:r>
            <a:r>
              <a:rPr lang="en-US" sz="2000" dirty="0">
                <a:solidFill>
                  <a:schemeClr val="bg1"/>
                </a:solidFill>
              </a:rPr>
              <a:t>/courses/156</a:t>
            </a:r>
          </a:p>
        </p:txBody>
      </p:sp>
    </p:spTree>
    <p:extLst>
      <p:ext uri="{BB962C8B-B14F-4D97-AF65-F5344CB8AC3E}">
        <p14:creationId xmlns:p14="http://schemas.microsoft.com/office/powerpoint/2010/main" val="968114299"/>
      </p:ext>
    </p:extLst>
  </p:cSld>
  <p:clrMapOvr>
    <a:masterClrMapping/>
  </p:clrMapOvr>
</p:sld>
</file>

<file path=ppt/theme/theme1.xml><?xml version="1.0" encoding="utf-8"?>
<a:theme xmlns:a="http://schemas.openxmlformats.org/drawingml/2006/main" name="Custom Design">
  <a:themeElements>
    <a:clrScheme name="UNC Expanded">
      <a:dk1>
        <a:srgbClr val="13284B"/>
      </a:dk1>
      <a:lt1>
        <a:srgbClr val="FFFFFF"/>
      </a:lt1>
      <a:dk2>
        <a:srgbClr val="000000"/>
      </a:dk2>
      <a:lt2>
        <a:srgbClr val="E1E1E1"/>
      </a:lt2>
      <a:accent1>
        <a:srgbClr val="4B9CD3"/>
      </a:accent1>
      <a:accent2>
        <a:srgbClr val="13294B"/>
      </a:accent2>
      <a:accent3>
        <a:srgbClr val="5958CA"/>
      </a:accent3>
      <a:accent4>
        <a:srgbClr val="E52820"/>
      </a:accent4>
      <a:accent5>
        <a:srgbClr val="FFD200"/>
      </a:accent5>
      <a:accent6>
        <a:srgbClr val="46A549"/>
      </a:accent6>
      <a:hlink>
        <a:srgbClr val="007FAE"/>
      </a:hlink>
      <a:folHlink>
        <a:srgbClr val="007F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413</Words>
  <Application>Microsoft Macintosh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Symbol</vt:lpstr>
      <vt:lpstr>Times New Roman</vt:lpstr>
      <vt:lpstr>Custom Design</vt:lpstr>
      <vt:lpstr>Digital Accessibility  in Course Design</vt:lpstr>
      <vt:lpstr>PowerPoint Presentation</vt:lpstr>
      <vt:lpstr>Course Overview</vt:lpstr>
      <vt:lpstr>Incorporation of External Tools</vt:lpstr>
      <vt:lpstr>Personal Application</vt:lpstr>
      <vt:lpstr>Try it for yourself!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Andrew</dc:creator>
  <cp:lastModifiedBy>Jamie Storyward</cp:lastModifiedBy>
  <cp:revision>95</cp:revision>
  <dcterms:created xsi:type="dcterms:W3CDTF">2018-12-12T18:27:48Z</dcterms:created>
  <dcterms:modified xsi:type="dcterms:W3CDTF">2024-07-22T13:42:56Z</dcterms:modified>
</cp:coreProperties>
</file>