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Poppins Bold" charset="1" panose="00000800000000000000"/>
      <p:regular r:id="rId11"/>
    </p:embeddedFont>
    <p:embeddedFont>
      <p:font typeface="Poppins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8.jpe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06619" y="-5932661"/>
            <a:ext cx="17203393" cy="17203393"/>
          </a:xfrm>
          <a:custGeom>
            <a:avLst/>
            <a:gdLst/>
            <a:ahLst/>
            <a:cxnLst/>
            <a:rect r="r" b="b" t="t" l="l"/>
            <a:pathLst>
              <a:path h="17203393" w="17203393">
                <a:moveTo>
                  <a:pt x="0" y="0"/>
                </a:moveTo>
                <a:lnTo>
                  <a:pt x="17203393" y="0"/>
                </a:lnTo>
                <a:lnTo>
                  <a:pt x="17203393" y="17203393"/>
                </a:lnTo>
                <a:lnTo>
                  <a:pt x="0" y="17203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132166" y="2479943"/>
            <a:ext cx="12102391" cy="1210239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C7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857641" y="4129480"/>
            <a:ext cx="8803317" cy="880331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C7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750505" y="8252437"/>
            <a:ext cx="1005863" cy="1005863"/>
          </a:xfrm>
          <a:custGeom>
            <a:avLst/>
            <a:gdLst/>
            <a:ahLst/>
            <a:cxnLst/>
            <a:rect r="r" b="b" t="t" l="l"/>
            <a:pathLst>
              <a:path h="1005863" w="1005863">
                <a:moveTo>
                  <a:pt x="0" y="0"/>
                </a:moveTo>
                <a:lnTo>
                  <a:pt x="1005863" y="0"/>
                </a:lnTo>
                <a:lnTo>
                  <a:pt x="1005863" y="1005863"/>
                </a:lnTo>
                <a:lnTo>
                  <a:pt x="0" y="1005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8091481"/>
            <a:ext cx="6132755" cy="1166819"/>
            <a:chOff x="0" y="0"/>
            <a:chExt cx="1615211" cy="3073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15211" cy="307310"/>
            </a:xfrm>
            <a:custGeom>
              <a:avLst/>
              <a:gdLst/>
              <a:ahLst/>
              <a:cxnLst/>
              <a:rect r="r" b="b" t="t" l="l"/>
              <a:pathLst>
                <a:path h="307310" w="1615211">
                  <a:moveTo>
                    <a:pt x="39134" y="0"/>
                  </a:moveTo>
                  <a:lnTo>
                    <a:pt x="1576077" y="0"/>
                  </a:lnTo>
                  <a:cubicBezTo>
                    <a:pt x="1586456" y="0"/>
                    <a:pt x="1596410" y="4123"/>
                    <a:pt x="1603749" y="11462"/>
                  </a:cubicBezTo>
                  <a:cubicBezTo>
                    <a:pt x="1611088" y="18801"/>
                    <a:pt x="1615211" y="28755"/>
                    <a:pt x="1615211" y="39134"/>
                  </a:cubicBezTo>
                  <a:lnTo>
                    <a:pt x="1615211" y="268176"/>
                  </a:lnTo>
                  <a:cubicBezTo>
                    <a:pt x="1615211" y="278555"/>
                    <a:pt x="1611088" y="288509"/>
                    <a:pt x="1603749" y="295848"/>
                  </a:cubicBezTo>
                  <a:cubicBezTo>
                    <a:pt x="1596410" y="303187"/>
                    <a:pt x="1586456" y="307310"/>
                    <a:pt x="1576077" y="307310"/>
                  </a:cubicBezTo>
                  <a:lnTo>
                    <a:pt x="39134" y="307310"/>
                  </a:lnTo>
                  <a:cubicBezTo>
                    <a:pt x="28755" y="307310"/>
                    <a:pt x="18801" y="303187"/>
                    <a:pt x="11462" y="295848"/>
                  </a:cubicBezTo>
                  <a:cubicBezTo>
                    <a:pt x="4123" y="288509"/>
                    <a:pt x="0" y="278555"/>
                    <a:pt x="0" y="268176"/>
                  </a:cubicBezTo>
                  <a:lnTo>
                    <a:pt x="0" y="39134"/>
                  </a:lnTo>
                  <a:cubicBezTo>
                    <a:pt x="0" y="28755"/>
                    <a:pt x="4123" y="18801"/>
                    <a:pt x="11462" y="11462"/>
                  </a:cubicBezTo>
                  <a:cubicBezTo>
                    <a:pt x="18801" y="4123"/>
                    <a:pt x="28755" y="0"/>
                    <a:pt x="39134" y="0"/>
                  </a:cubicBezTo>
                  <a:close/>
                </a:path>
              </a:pathLst>
            </a:custGeom>
            <a:solidFill>
              <a:srgbClr val="000C7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15211" cy="3454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700" y="1505968"/>
            <a:ext cx="12265511" cy="373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13"/>
              </a:lnSpc>
            </a:pPr>
            <a:r>
              <a:rPr lang="en-US" sz="10123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AI-Powered Professional Development: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5537572"/>
            <a:ext cx="9690882" cy="1686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78"/>
              </a:lnSpc>
            </a:pPr>
            <a:r>
              <a:rPr lang="en-US" sz="660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Unveiling LinkedIn Learning’s Innovations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7978" y="8119087"/>
            <a:ext cx="5734199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By: Elle Gallagher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5003951" y="38100"/>
            <a:ext cx="3339020" cy="3339020"/>
          </a:xfrm>
          <a:custGeom>
            <a:avLst/>
            <a:gdLst/>
            <a:ahLst/>
            <a:cxnLst/>
            <a:rect r="r" b="b" t="t" l="l"/>
            <a:pathLst>
              <a:path h="3339020" w="3339020">
                <a:moveTo>
                  <a:pt x="0" y="0"/>
                </a:moveTo>
                <a:lnTo>
                  <a:pt x="3339020" y="0"/>
                </a:lnTo>
                <a:lnTo>
                  <a:pt x="3339020" y="3339020"/>
                </a:lnTo>
                <a:lnTo>
                  <a:pt x="0" y="33390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5003951" y="6408978"/>
            <a:ext cx="2498971" cy="154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1"/>
              </a:lnSpc>
            </a:pPr>
            <a:r>
              <a:rPr lang="en-US" sz="6609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MEITE</a:t>
            </a:r>
          </a:p>
          <a:p>
            <a:pPr algn="ctr">
              <a:lnSpc>
                <a:spcPts val="5551"/>
              </a:lnSpc>
            </a:pPr>
            <a:r>
              <a:rPr lang="en-US" sz="6609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C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28649" y="-3920965"/>
            <a:ext cx="15411352" cy="15411352"/>
          </a:xfrm>
          <a:custGeom>
            <a:avLst/>
            <a:gdLst/>
            <a:ahLst/>
            <a:cxnLst/>
            <a:rect r="r" b="b" t="t" l="l"/>
            <a:pathLst>
              <a:path h="15411352" w="15411352">
                <a:moveTo>
                  <a:pt x="0" y="0"/>
                </a:moveTo>
                <a:lnTo>
                  <a:pt x="15411352" y="0"/>
                </a:lnTo>
                <a:lnTo>
                  <a:pt x="15411352" y="15411351"/>
                </a:lnTo>
                <a:lnTo>
                  <a:pt x="0" y="15411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381686" y="7327310"/>
            <a:ext cx="8326153" cy="8326153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gradFill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C7C9FF">
                      <a:alpha val="1775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097008" y="7930621"/>
            <a:ext cx="7312348" cy="731234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C7C9FF">
                    <a:alpha val="69000"/>
                  </a:srgbClr>
                </a:gs>
              </a:gsLst>
              <a:lin ang="27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14350" y="-80609"/>
            <a:ext cx="17259300" cy="177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20"/>
              </a:lnSpc>
            </a:pPr>
            <a:r>
              <a:rPr lang="en-US" sz="98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Professional Development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55356" y="5765953"/>
            <a:ext cx="3943082" cy="1238954"/>
            <a:chOff x="0" y="0"/>
            <a:chExt cx="672251" cy="211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72251" cy="211228"/>
            </a:xfrm>
            <a:custGeom>
              <a:avLst/>
              <a:gdLst/>
              <a:ahLst/>
              <a:cxnLst/>
              <a:rect r="r" b="b" t="t" l="l"/>
              <a:pathLst>
                <a:path h="211228" w="672251">
                  <a:moveTo>
                    <a:pt x="29451" y="0"/>
                  </a:moveTo>
                  <a:lnTo>
                    <a:pt x="642800" y="0"/>
                  </a:lnTo>
                  <a:cubicBezTo>
                    <a:pt x="659065" y="0"/>
                    <a:pt x="672251" y="13186"/>
                    <a:pt x="672251" y="29451"/>
                  </a:cubicBezTo>
                  <a:lnTo>
                    <a:pt x="672251" y="181776"/>
                  </a:lnTo>
                  <a:cubicBezTo>
                    <a:pt x="672251" y="198042"/>
                    <a:pt x="659065" y="211228"/>
                    <a:pt x="642800" y="211228"/>
                  </a:cubicBezTo>
                  <a:lnTo>
                    <a:pt x="29451" y="211228"/>
                  </a:lnTo>
                  <a:cubicBezTo>
                    <a:pt x="13186" y="211228"/>
                    <a:pt x="0" y="198042"/>
                    <a:pt x="0" y="181776"/>
                  </a:cubicBezTo>
                  <a:lnTo>
                    <a:pt x="0" y="29451"/>
                  </a:lnTo>
                  <a:cubicBezTo>
                    <a:pt x="0" y="13186"/>
                    <a:pt x="13186" y="0"/>
                    <a:pt x="29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C7C9FF">
                    <a:alpha val="35500"/>
                  </a:srgbClr>
                </a:gs>
              </a:gsLst>
              <a:lin ang="27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672251" cy="26837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4159"/>
                </a:lnSpc>
              </a:pPr>
              <a:r>
                <a:rPr lang="en-US" sz="319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Early 2000s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066758" y="5765953"/>
            <a:ext cx="3943082" cy="1238954"/>
            <a:chOff x="0" y="0"/>
            <a:chExt cx="672251" cy="2112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72251" cy="211228"/>
            </a:xfrm>
            <a:custGeom>
              <a:avLst/>
              <a:gdLst/>
              <a:ahLst/>
              <a:cxnLst/>
              <a:rect r="r" b="b" t="t" l="l"/>
              <a:pathLst>
                <a:path h="211228" w="672251">
                  <a:moveTo>
                    <a:pt x="29451" y="0"/>
                  </a:moveTo>
                  <a:lnTo>
                    <a:pt x="642800" y="0"/>
                  </a:lnTo>
                  <a:cubicBezTo>
                    <a:pt x="659065" y="0"/>
                    <a:pt x="672251" y="13186"/>
                    <a:pt x="672251" y="29451"/>
                  </a:cubicBezTo>
                  <a:lnTo>
                    <a:pt x="672251" y="181776"/>
                  </a:lnTo>
                  <a:cubicBezTo>
                    <a:pt x="672251" y="198042"/>
                    <a:pt x="659065" y="211228"/>
                    <a:pt x="642800" y="211228"/>
                  </a:cubicBezTo>
                  <a:lnTo>
                    <a:pt x="29451" y="211228"/>
                  </a:lnTo>
                  <a:cubicBezTo>
                    <a:pt x="13186" y="211228"/>
                    <a:pt x="0" y="198042"/>
                    <a:pt x="0" y="181776"/>
                  </a:cubicBezTo>
                  <a:lnTo>
                    <a:pt x="0" y="29451"/>
                  </a:lnTo>
                  <a:cubicBezTo>
                    <a:pt x="0" y="13186"/>
                    <a:pt x="13186" y="0"/>
                    <a:pt x="29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C7C9FF">
                    <a:alpha val="35500"/>
                  </a:srgbClr>
                </a:gs>
              </a:gsLst>
              <a:lin ang="27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672251" cy="26837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2010s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278160" y="5765953"/>
            <a:ext cx="3943082" cy="1238954"/>
            <a:chOff x="0" y="0"/>
            <a:chExt cx="672251" cy="2112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72251" cy="211228"/>
            </a:xfrm>
            <a:custGeom>
              <a:avLst/>
              <a:gdLst/>
              <a:ahLst/>
              <a:cxnLst/>
              <a:rect r="r" b="b" t="t" l="l"/>
              <a:pathLst>
                <a:path h="211228" w="672251">
                  <a:moveTo>
                    <a:pt x="29451" y="0"/>
                  </a:moveTo>
                  <a:lnTo>
                    <a:pt x="642800" y="0"/>
                  </a:lnTo>
                  <a:cubicBezTo>
                    <a:pt x="659065" y="0"/>
                    <a:pt x="672251" y="13186"/>
                    <a:pt x="672251" y="29451"/>
                  </a:cubicBezTo>
                  <a:lnTo>
                    <a:pt x="672251" y="181776"/>
                  </a:lnTo>
                  <a:cubicBezTo>
                    <a:pt x="672251" y="198042"/>
                    <a:pt x="659065" y="211228"/>
                    <a:pt x="642800" y="211228"/>
                  </a:cubicBezTo>
                  <a:lnTo>
                    <a:pt x="29451" y="211228"/>
                  </a:lnTo>
                  <a:cubicBezTo>
                    <a:pt x="13186" y="211228"/>
                    <a:pt x="0" y="198042"/>
                    <a:pt x="0" y="181776"/>
                  </a:cubicBezTo>
                  <a:lnTo>
                    <a:pt x="0" y="29451"/>
                  </a:lnTo>
                  <a:cubicBezTo>
                    <a:pt x="0" y="13186"/>
                    <a:pt x="13186" y="0"/>
                    <a:pt x="29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C7C9FF">
                    <a:alpha val="35500"/>
                  </a:srgbClr>
                </a:gs>
              </a:gsLst>
              <a:lin ang="270000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672251" cy="26837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2020s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489562" y="5765953"/>
            <a:ext cx="3943082" cy="1238954"/>
            <a:chOff x="0" y="0"/>
            <a:chExt cx="672251" cy="2112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72251" cy="211228"/>
            </a:xfrm>
            <a:custGeom>
              <a:avLst/>
              <a:gdLst/>
              <a:ahLst/>
              <a:cxnLst/>
              <a:rect r="r" b="b" t="t" l="l"/>
              <a:pathLst>
                <a:path h="211228" w="672251">
                  <a:moveTo>
                    <a:pt x="29451" y="0"/>
                  </a:moveTo>
                  <a:lnTo>
                    <a:pt x="642800" y="0"/>
                  </a:lnTo>
                  <a:cubicBezTo>
                    <a:pt x="659065" y="0"/>
                    <a:pt x="672251" y="13186"/>
                    <a:pt x="672251" y="29451"/>
                  </a:cubicBezTo>
                  <a:lnTo>
                    <a:pt x="672251" y="181776"/>
                  </a:lnTo>
                  <a:cubicBezTo>
                    <a:pt x="672251" y="198042"/>
                    <a:pt x="659065" y="211228"/>
                    <a:pt x="642800" y="211228"/>
                  </a:cubicBezTo>
                  <a:lnTo>
                    <a:pt x="29451" y="211228"/>
                  </a:lnTo>
                  <a:cubicBezTo>
                    <a:pt x="13186" y="211228"/>
                    <a:pt x="0" y="198042"/>
                    <a:pt x="0" y="181776"/>
                  </a:cubicBezTo>
                  <a:lnTo>
                    <a:pt x="0" y="29451"/>
                  </a:lnTo>
                  <a:cubicBezTo>
                    <a:pt x="0" y="13186"/>
                    <a:pt x="13186" y="0"/>
                    <a:pt x="29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C7C9FF">
                    <a:alpha val="35500"/>
                  </a:srgbClr>
                </a:gs>
              </a:gsLst>
              <a:lin ang="270000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672251" cy="26837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Present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55356" y="1918370"/>
            <a:ext cx="3796519" cy="2961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Rise of computer usage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Technical skill development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globalization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MOOCs</a:t>
            </a:r>
          </a:p>
        </p:txBody>
      </p:sp>
      <p:sp>
        <p:nvSpPr>
          <p:cNvPr name="AutoShape 23" id="23"/>
          <p:cNvSpPr/>
          <p:nvPr/>
        </p:nvSpPr>
        <p:spPr>
          <a:xfrm>
            <a:off x="4798438" y="6385430"/>
            <a:ext cx="268320" cy="0"/>
          </a:xfrm>
          <a:prstGeom prst="line">
            <a:avLst/>
          </a:prstGeom>
          <a:ln cap="flat" w="85725">
            <a:solidFill>
              <a:srgbClr val="EDF0F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9009840" y="6385430"/>
            <a:ext cx="268320" cy="0"/>
          </a:xfrm>
          <a:prstGeom prst="line">
            <a:avLst/>
          </a:prstGeom>
          <a:ln cap="flat" w="85725">
            <a:solidFill>
              <a:srgbClr val="EDF0F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3221242" y="6385430"/>
            <a:ext cx="268320" cy="0"/>
          </a:xfrm>
          <a:prstGeom prst="line">
            <a:avLst/>
          </a:prstGeom>
          <a:ln cap="flat" w="85725">
            <a:solidFill>
              <a:srgbClr val="EDF0F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 flipH="true">
            <a:off x="7038299" y="7004907"/>
            <a:ext cx="0" cy="714087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7" id="27"/>
          <p:cNvSpPr/>
          <p:nvPr/>
        </p:nvSpPr>
        <p:spPr>
          <a:xfrm>
            <a:off x="15461103" y="7004907"/>
            <a:ext cx="0" cy="714087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8" id="28"/>
          <p:cNvSpPr/>
          <p:nvPr/>
        </p:nvSpPr>
        <p:spPr>
          <a:xfrm>
            <a:off x="2826897" y="5041812"/>
            <a:ext cx="0" cy="72414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 flipH="true">
            <a:off x="11249701" y="5041812"/>
            <a:ext cx="0" cy="72414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arrow" len="sm" w="med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4645308" y="8034761"/>
            <a:ext cx="4785982" cy="1704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Personalized learning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Videos &amp; simulations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Micro-credentials/</a:t>
            </a:r>
          </a:p>
          <a:p>
            <a:pPr algn="l">
              <a:lnSpc>
                <a:spcPts val="3312"/>
              </a:lnSpc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certificates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144000" y="2337470"/>
            <a:ext cx="4211402" cy="212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COVID: Online learning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AI-powered chatbots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Dynamic content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368100" y="7825211"/>
            <a:ext cx="4291250" cy="212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Customized recommendations &amp; feedback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Mobile learning</a:t>
            </a:r>
          </a:p>
          <a:p>
            <a:pPr algn="l" marL="621938" indent="-310969" lvl="1">
              <a:lnSpc>
                <a:spcPts val="3312"/>
              </a:lnSpc>
              <a:buFont typeface="Arial"/>
              <a:buChar char="•"/>
            </a:pPr>
            <a:r>
              <a:rPr lang="en-US" sz="2880" spc="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Gamification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C7C9FF">
                <a:alpha val="69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53437" y="8252437"/>
            <a:ext cx="1005863" cy="1005863"/>
          </a:xfrm>
          <a:custGeom>
            <a:avLst/>
            <a:gdLst/>
            <a:ahLst/>
            <a:cxnLst/>
            <a:rect r="r" b="b" t="t" l="l"/>
            <a:pathLst>
              <a:path h="1005863" w="1005863">
                <a:moveTo>
                  <a:pt x="0" y="0"/>
                </a:moveTo>
                <a:lnTo>
                  <a:pt x="1005863" y="0"/>
                </a:lnTo>
                <a:lnTo>
                  <a:pt x="1005863" y="1005863"/>
                </a:lnTo>
                <a:lnTo>
                  <a:pt x="0" y="1005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228918" y="-6958891"/>
            <a:ext cx="12102391" cy="1210239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C7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54725" y="-4401659"/>
            <a:ext cx="8803317" cy="880331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C7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437399" y="5535960"/>
            <a:ext cx="10084731" cy="5432955"/>
            <a:chOff x="0" y="0"/>
            <a:chExt cx="2656061" cy="14309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56061" cy="1430902"/>
            </a:xfrm>
            <a:custGeom>
              <a:avLst/>
              <a:gdLst/>
              <a:ahLst/>
              <a:cxnLst/>
              <a:rect r="r" b="b" t="t" l="l"/>
              <a:pathLst>
                <a:path h="1430902" w="2656061">
                  <a:moveTo>
                    <a:pt x="23798" y="0"/>
                  </a:moveTo>
                  <a:lnTo>
                    <a:pt x="2632263" y="0"/>
                  </a:lnTo>
                  <a:cubicBezTo>
                    <a:pt x="2638574" y="0"/>
                    <a:pt x="2644628" y="2507"/>
                    <a:pt x="2649091" y="6970"/>
                  </a:cubicBezTo>
                  <a:cubicBezTo>
                    <a:pt x="2653554" y="11433"/>
                    <a:pt x="2656061" y="17487"/>
                    <a:pt x="2656061" y="23798"/>
                  </a:cubicBezTo>
                  <a:lnTo>
                    <a:pt x="2656061" y="1407103"/>
                  </a:lnTo>
                  <a:cubicBezTo>
                    <a:pt x="2656061" y="1413415"/>
                    <a:pt x="2653554" y="1419468"/>
                    <a:pt x="2649091" y="1423931"/>
                  </a:cubicBezTo>
                  <a:cubicBezTo>
                    <a:pt x="2644628" y="1428394"/>
                    <a:pt x="2638574" y="1430902"/>
                    <a:pt x="2632263" y="1430902"/>
                  </a:cubicBezTo>
                  <a:lnTo>
                    <a:pt x="23798" y="1430902"/>
                  </a:lnTo>
                  <a:cubicBezTo>
                    <a:pt x="17487" y="1430902"/>
                    <a:pt x="11433" y="1428394"/>
                    <a:pt x="6970" y="1423931"/>
                  </a:cubicBezTo>
                  <a:cubicBezTo>
                    <a:pt x="2507" y="1419468"/>
                    <a:pt x="0" y="1413415"/>
                    <a:pt x="0" y="1407103"/>
                  </a:cubicBezTo>
                  <a:lnTo>
                    <a:pt x="0" y="23798"/>
                  </a:lnTo>
                  <a:cubicBezTo>
                    <a:pt x="0" y="17487"/>
                    <a:pt x="2507" y="11433"/>
                    <a:pt x="6970" y="6970"/>
                  </a:cubicBezTo>
                  <a:cubicBezTo>
                    <a:pt x="11433" y="2507"/>
                    <a:pt x="17487" y="0"/>
                    <a:pt x="23798" y="0"/>
                  </a:cubicBezTo>
                  <a:close/>
                </a:path>
              </a:pathLst>
            </a:custGeom>
            <a:solidFill>
              <a:srgbClr val="000C7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656061" cy="1469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609447" y="1997462"/>
            <a:ext cx="5832024" cy="11539662"/>
            <a:chOff x="0" y="0"/>
            <a:chExt cx="2620010" cy="51841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165745" t="0" r="-119504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2882976" y="5143500"/>
            <a:ext cx="3625610" cy="3625610"/>
          </a:xfrm>
          <a:custGeom>
            <a:avLst/>
            <a:gdLst/>
            <a:ahLst/>
            <a:cxnLst/>
            <a:rect r="r" b="b" t="t" l="l"/>
            <a:pathLst>
              <a:path h="3625610" w="3625610">
                <a:moveTo>
                  <a:pt x="0" y="0"/>
                </a:moveTo>
                <a:lnTo>
                  <a:pt x="3625610" y="0"/>
                </a:lnTo>
                <a:lnTo>
                  <a:pt x="3625610" y="3625610"/>
                </a:lnTo>
                <a:lnTo>
                  <a:pt x="0" y="3625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92455" y="635"/>
            <a:ext cx="9521707" cy="1770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20"/>
              </a:lnSpc>
            </a:pPr>
            <a:r>
              <a:rPr lang="en-US" sz="9800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Predictions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1315680"/>
            <a:ext cx="5836468" cy="1933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91"/>
              </a:lnSpc>
            </a:pPr>
            <a:r>
              <a:rPr lang="en-US" sz="10708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2030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5169362"/>
            <a:ext cx="9533355" cy="534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Technology</a:t>
            </a:r>
            <a:r>
              <a:rPr lang="en-US" sz="31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Personalization</a:t>
            </a:r>
          </a:p>
          <a:p>
            <a:pPr algn="just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Detailed data analytics</a:t>
            </a: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Investments</a:t>
            </a:r>
          </a:p>
          <a:p>
            <a:pPr algn="just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Chatbots</a:t>
            </a: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Societal Acceptance</a:t>
            </a:r>
          </a:p>
          <a:p>
            <a:pPr algn="just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Positive results &amp; regulations</a:t>
            </a: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New Skills</a:t>
            </a:r>
          </a:p>
          <a:p>
            <a:pPr algn="just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Automating repetitive tasks</a:t>
            </a:r>
          </a:p>
          <a:p>
            <a:pPr algn="just">
              <a:lnSpc>
                <a:spcPts val="40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C7C9FF">
                <a:alpha val="69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38635" y="-3023946"/>
            <a:ext cx="17203393" cy="17203393"/>
          </a:xfrm>
          <a:custGeom>
            <a:avLst/>
            <a:gdLst/>
            <a:ahLst/>
            <a:cxnLst/>
            <a:rect r="r" b="b" t="t" l="l"/>
            <a:pathLst>
              <a:path h="17203393" w="17203393">
                <a:moveTo>
                  <a:pt x="0" y="0"/>
                </a:moveTo>
                <a:lnTo>
                  <a:pt x="17203393" y="0"/>
                </a:lnTo>
                <a:lnTo>
                  <a:pt x="17203393" y="17203392"/>
                </a:lnTo>
                <a:lnTo>
                  <a:pt x="0" y="17203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77595" y="2951568"/>
            <a:ext cx="10172205" cy="8951011"/>
            <a:chOff x="0" y="0"/>
            <a:chExt cx="845597" cy="7440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45597" cy="744081"/>
            </a:xfrm>
            <a:custGeom>
              <a:avLst/>
              <a:gdLst/>
              <a:ahLst/>
              <a:cxnLst/>
              <a:rect r="r" b="b" t="t" l="l"/>
              <a:pathLst>
                <a:path h="744081" w="845597">
                  <a:moveTo>
                    <a:pt x="422798" y="0"/>
                  </a:moveTo>
                  <a:cubicBezTo>
                    <a:pt x="189293" y="0"/>
                    <a:pt x="0" y="166568"/>
                    <a:pt x="0" y="372041"/>
                  </a:cubicBezTo>
                  <a:cubicBezTo>
                    <a:pt x="0" y="577513"/>
                    <a:pt x="189293" y="744081"/>
                    <a:pt x="422798" y="744081"/>
                  </a:cubicBezTo>
                  <a:cubicBezTo>
                    <a:pt x="656304" y="744081"/>
                    <a:pt x="845597" y="577513"/>
                    <a:pt x="845597" y="372041"/>
                  </a:cubicBezTo>
                  <a:cubicBezTo>
                    <a:pt x="845597" y="166568"/>
                    <a:pt x="656304" y="0"/>
                    <a:pt x="422798" y="0"/>
                  </a:cubicBezTo>
                  <a:close/>
                </a:path>
              </a:pathLst>
            </a:custGeom>
            <a:solidFill>
              <a:srgbClr val="000C7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9275" y="31658"/>
              <a:ext cx="687047" cy="6426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-830501" y="4405477"/>
            <a:ext cx="7349157" cy="5900573"/>
            <a:chOff x="0" y="0"/>
            <a:chExt cx="7467600" cy="5995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4"/>
              <a:stretch>
                <a:fillRect l="-6669" t="-10166" r="-20766" b="-15634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71556" y="331278"/>
            <a:ext cx="10237383" cy="1394843"/>
          </a:xfrm>
          <a:custGeom>
            <a:avLst/>
            <a:gdLst/>
            <a:ahLst/>
            <a:cxnLst/>
            <a:rect r="r" b="b" t="t" l="l"/>
            <a:pathLst>
              <a:path h="1394843" w="10237383">
                <a:moveTo>
                  <a:pt x="0" y="0"/>
                </a:moveTo>
                <a:lnTo>
                  <a:pt x="10237382" y="0"/>
                </a:lnTo>
                <a:lnTo>
                  <a:pt x="10237382" y="1394844"/>
                </a:lnTo>
                <a:lnTo>
                  <a:pt x="0" y="1394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44000" y="2993495"/>
            <a:ext cx="3929876" cy="992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6"/>
              </a:lnSpc>
            </a:pPr>
            <a:r>
              <a:rPr lang="en-US" sz="5540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Strengths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4032160"/>
            <a:ext cx="9736024" cy="1545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Connection to LinkedIn</a:t>
            </a:r>
          </a:p>
          <a:p>
            <a:pPr algn="l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Data analytics from Microsoft &amp; LinkedIn</a:t>
            </a:r>
          </a:p>
          <a:p>
            <a:pPr algn="l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Extensive course library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6652170"/>
            <a:ext cx="4970518" cy="992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6"/>
              </a:lnSpc>
            </a:pPr>
            <a:r>
              <a:rPr lang="en-US" sz="5540">
                <a:solidFill>
                  <a:srgbClr val="081269"/>
                </a:solidFill>
                <a:latin typeface="Poppins Bold"/>
                <a:ea typeface="Poppins Bold"/>
                <a:cs typeface="Poppins Bold"/>
                <a:sym typeface="Poppins Bold"/>
              </a:rPr>
              <a:t>Weaknesses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4000" y="7688732"/>
            <a:ext cx="9736024" cy="1545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Subscription cost</a:t>
            </a:r>
          </a:p>
          <a:p>
            <a:pPr algn="l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Lack of emerging technologies</a:t>
            </a:r>
          </a:p>
          <a:p>
            <a:pPr algn="l" marL="626109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81269"/>
                </a:solidFill>
                <a:latin typeface="Poppins"/>
                <a:ea typeface="Poppins"/>
                <a:cs typeface="Poppins"/>
                <a:sym typeface="Poppins"/>
              </a:rPr>
              <a:t>Internet access required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C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91361" y="0"/>
            <a:ext cx="15411352" cy="15411352"/>
          </a:xfrm>
          <a:custGeom>
            <a:avLst/>
            <a:gdLst/>
            <a:ahLst/>
            <a:cxnLst/>
            <a:rect r="r" b="b" t="t" l="l"/>
            <a:pathLst>
              <a:path h="15411352" w="15411352">
                <a:moveTo>
                  <a:pt x="0" y="0"/>
                </a:moveTo>
                <a:lnTo>
                  <a:pt x="15411352" y="0"/>
                </a:lnTo>
                <a:lnTo>
                  <a:pt x="15411352" y="15411352"/>
                </a:lnTo>
                <a:lnTo>
                  <a:pt x="0" y="15411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721"/>
            <a:ext cx="12609960" cy="1769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88"/>
              </a:lnSpc>
            </a:pPr>
            <a:r>
              <a:rPr lang="en-US" sz="984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Recommendations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753573" y="5351033"/>
            <a:ext cx="8636141" cy="863614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gradFill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C7C9FF">
                      <a:alpha val="1775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381250"/>
            <a:ext cx="10768596" cy="792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AI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creation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Scripts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 decks</a:t>
            </a:r>
          </a:p>
          <a:p>
            <a:pPr algn="l" marL="1295397" indent="-431799" lvl="2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Assessments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Enhanced personalization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Course recommendations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Identification of skill gaps</a:t>
            </a: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Suggest courses</a:t>
            </a: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Tiered pricing model</a:t>
            </a:r>
          </a:p>
          <a:p>
            <a:pPr algn="l">
              <a:lnSpc>
                <a:spcPts val="62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1492765" y="3600448"/>
            <a:ext cx="9608544" cy="960854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gradFill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C7C9FF">
                      <a:alpha val="1775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DAGLBGmqHAI</dc:identifier>
  <dcterms:modified xsi:type="dcterms:W3CDTF">2011-08-01T06:04:30Z</dcterms:modified>
  <cp:revision>1</cp:revision>
  <dc:title>Thesis Slide Deck</dc:title>
</cp:coreProperties>
</file>