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BM Plex Sans" panose="020B0503050203000203" pitchFamily="34" charset="0"/>
      <p:regular r:id="rId7"/>
    </p:embeddedFont>
    <p:embeddedFont>
      <p:font typeface="IBM Plex Sans Bold" panose="020B0803050203000203" pitchFamily="34" charset="0"/>
      <p:regular r:id="rId8"/>
      <p:bold r:id="rId9"/>
    </p:embeddedFont>
    <p:embeddedFont>
      <p:font typeface="IBM Plex Sans Medium" panose="020F0502020204030204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4" autoAdjust="0"/>
    <p:restoredTop sz="94654" autoAdjust="0"/>
  </p:normalViewPr>
  <p:slideViewPr>
    <p:cSldViewPr>
      <p:cViewPr>
        <p:scale>
          <a:sx n="60" d="100"/>
          <a:sy n="60" d="100"/>
        </p:scale>
        <p:origin x="296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84" y="288"/>
            <a:ext cx="18309169" cy="10286424"/>
          </a:xfrm>
          <a:custGeom>
            <a:avLst/>
            <a:gdLst/>
            <a:ahLst/>
            <a:cxnLst/>
            <a:rect l="l" t="t" r="r" b="b"/>
            <a:pathLst>
              <a:path w="18309169" h="10286424">
                <a:moveTo>
                  <a:pt x="0" y="0"/>
                </a:moveTo>
                <a:lnTo>
                  <a:pt x="18309168" y="0"/>
                </a:lnTo>
                <a:lnTo>
                  <a:pt x="18309168" y="10286424"/>
                </a:lnTo>
                <a:lnTo>
                  <a:pt x="0" y="1028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04577" y="-4505077"/>
            <a:ext cx="19297154" cy="1929715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3049">
                  <a:alpha val="1176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3961" y="-3006539"/>
            <a:ext cx="16300077" cy="1630007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3049">
                  <a:alpha val="1176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219796" y="219296"/>
            <a:ext cx="9848407" cy="9848407"/>
          </a:xfrm>
          <a:custGeom>
            <a:avLst/>
            <a:gdLst/>
            <a:ahLst/>
            <a:cxnLst/>
            <a:rect l="l" t="t" r="r" b="b"/>
            <a:pathLst>
              <a:path w="9848407" h="9848407">
                <a:moveTo>
                  <a:pt x="0" y="0"/>
                </a:moveTo>
                <a:lnTo>
                  <a:pt x="9848408" y="0"/>
                </a:lnTo>
                <a:lnTo>
                  <a:pt x="9848408" y="9848408"/>
                </a:lnTo>
                <a:lnTo>
                  <a:pt x="0" y="984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025262" y="2024762"/>
            <a:ext cx="6237475" cy="6237475"/>
          </a:xfrm>
          <a:custGeom>
            <a:avLst/>
            <a:gdLst/>
            <a:ahLst/>
            <a:cxnLst/>
            <a:rect l="l" t="t" r="r" b="b"/>
            <a:pathLst>
              <a:path w="6237475" h="6237475">
                <a:moveTo>
                  <a:pt x="0" y="0"/>
                </a:moveTo>
                <a:lnTo>
                  <a:pt x="6237476" y="0"/>
                </a:lnTo>
                <a:lnTo>
                  <a:pt x="6237476" y="6237476"/>
                </a:lnTo>
                <a:lnTo>
                  <a:pt x="0" y="6237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5426633" y="4085094"/>
            <a:ext cx="478093" cy="478093"/>
            <a:chOff x="0" y="0"/>
            <a:chExt cx="637458" cy="63745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637458" cy="63745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B91">
                  <a:alpha val="1882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2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59372" y="159372"/>
              <a:ext cx="318713" cy="31871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B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2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2422412" y="6188617"/>
            <a:ext cx="478093" cy="478093"/>
            <a:chOff x="0" y="0"/>
            <a:chExt cx="637458" cy="63745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37458" cy="63745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B91">
                  <a:alpha val="1882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2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59372" y="159372"/>
              <a:ext cx="318713" cy="31871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B9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2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7543238" y="3455052"/>
            <a:ext cx="3201524" cy="617730"/>
            <a:chOff x="0" y="0"/>
            <a:chExt cx="843200" cy="16269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3200" cy="162694"/>
            </a:xfrm>
            <a:custGeom>
              <a:avLst/>
              <a:gdLst/>
              <a:ahLst/>
              <a:cxnLst/>
              <a:rect l="l" t="t" r="r" b="b"/>
              <a:pathLst>
                <a:path w="843200" h="162694">
                  <a:moveTo>
                    <a:pt x="38691" y="0"/>
                  </a:moveTo>
                  <a:lnTo>
                    <a:pt x="804508" y="0"/>
                  </a:lnTo>
                  <a:cubicBezTo>
                    <a:pt x="825877" y="0"/>
                    <a:pt x="843200" y="17323"/>
                    <a:pt x="843200" y="38691"/>
                  </a:cubicBezTo>
                  <a:lnTo>
                    <a:pt x="843200" y="124003"/>
                  </a:lnTo>
                  <a:cubicBezTo>
                    <a:pt x="843200" y="145372"/>
                    <a:pt x="825877" y="162694"/>
                    <a:pt x="804508" y="162694"/>
                  </a:cubicBezTo>
                  <a:lnTo>
                    <a:pt x="38691" y="162694"/>
                  </a:lnTo>
                  <a:cubicBezTo>
                    <a:pt x="17323" y="162694"/>
                    <a:pt x="0" y="145372"/>
                    <a:pt x="0" y="124003"/>
                  </a:cubicBezTo>
                  <a:lnTo>
                    <a:pt x="0" y="38691"/>
                  </a:lnTo>
                  <a:cubicBezTo>
                    <a:pt x="0" y="17323"/>
                    <a:pt x="17323" y="0"/>
                    <a:pt x="3869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43200" cy="210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3049"/>
                  </a:solidFill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Ingoude Company</a:t>
              </a:r>
            </a:p>
          </p:txBody>
        </p:sp>
      </p:grpSp>
      <p:sp>
        <p:nvSpPr>
          <p:cNvPr id="35" name="Freeform 35"/>
          <p:cNvSpPr/>
          <p:nvPr/>
        </p:nvSpPr>
        <p:spPr>
          <a:xfrm>
            <a:off x="2412221" y="1028700"/>
            <a:ext cx="13463558" cy="8229600"/>
          </a:xfrm>
          <a:custGeom>
            <a:avLst/>
            <a:gdLst/>
            <a:ahLst/>
            <a:cxnLst/>
            <a:rect l="l" t="t" r="r" b="b"/>
            <a:pathLst>
              <a:path w="13463558" h="8229600">
                <a:moveTo>
                  <a:pt x="0" y="0"/>
                </a:moveTo>
                <a:lnTo>
                  <a:pt x="13463558" y="0"/>
                </a:lnTo>
                <a:lnTo>
                  <a:pt x="134635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84" y="288"/>
            <a:ext cx="18309169" cy="10286424"/>
          </a:xfrm>
          <a:custGeom>
            <a:avLst/>
            <a:gdLst/>
            <a:ahLst/>
            <a:cxnLst/>
            <a:rect l="l" t="t" r="r" b="b"/>
            <a:pathLst>
              <a:path w="18309169" h="10286424">
                <a:moveTo>
                  <a:pt x="0" y="0"/>
                </a:moveTo>
                <a:lnTo>
                  <a:pt x="18309168" y="0"/>
                </a:lnTo>
                <a:lnTo>
                  <a:pt x="18309168" y="10286424"/>
                </a:lnTo>
                <a:lnTo>
                  <a:pt x="0" y="1028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4451749"/>
            <a:ext cx="5126703" cy="5128395"/>
            <a:chOff x="0" y="0"/>
            <a:chExt cx="6835604" cy="683785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835604" cy="6837859"/>
              <a:chOff x="0" y="0"/>
              <a:chExt cx="1350243" cy="135068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50243" cy="1350688"/>
              </a:xfrm>
              <a:custGeom>
                <a:avLst/>
                <a:gdLst/>
                <a:ahLst/>
                <a:cxnLst/>
                <a:rect l="l" t="t" r="r" b="b"/>
                <a:pathLst>
                  <a:path w="1350243" h="1350688">
                    <a:moveTo>
                      <a:pt x="45304" y="0"/>
                    </a:moveTo>
                    <a:lnTo>
                      <a:pt x="1304939" y="0"/>
                    </a:lnTo>
                    <a:cubicBezTo>
                      <a:pt x="1316954" y="0"/>
                      <a:pt x="1328478" y="4773"/>
                      <a:pt x="1336974" y="13269"/>
                    </a:cubicBezTo>
                    <a:cubicBezTo>
                      <a:pt x="1345470" y="21765"/>
                      <a:pt x="1350243" y="33288"/>
                      <a:pt x="1350243" y="45304"/>
                    </a:cubicBezTo>
                    <a:lnTo>
                      <a:pt x="1350243" y="1305385"/>
                    </a:lnTo>
                    <a:cubicBezTo>
                      <a:pt x="1350243" y="1330405"/>
                      <a:pt x="1329960" y="1350688"/>
                      <a:pt x="1304939" y="1350688"/>
                    </a:cubicBezTo>
                    <a:lnTo>
                      <a:pt x="45304" y="1350688"/>
                    </a:lnTo>
                    <a:cubicBezTo>
                      <a:pt x="33288" y="1350688"/>
                      <a:pt x="21765" y="1345915"/>
                      <a:pt x="13269" y="1337419"/>
                    </a:cubicBezTo>
                    <a:cubicBezTo>
                      <a:pt x="4773" y="1328923"/>
                      <a:pt x="0" y="1317400"/>
                      <a:pt x="0" y="1305385"/>
                    </a:cubicBezTo>
                    <a:lnTo>
                      <a:pt x="0" y="45304"/>
                    </a:lnTo>
                    <a:cubicBezTo>
                      <a:pt x="0" y="33288"/>
                      <a:pt x="4773" y="21765"/>
                      <a:pt x="13269" y="13269"/>
                    </a:cubicBezTo>
                    <a:cubicBezTo>
                      <a:pt x="21765" y="4773"/>
                      <a:pt x="33288" y="0"/>
                      <a:pt x="453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1350243" cy="1379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9729" y="2798968"/>
              <a:ext cx="5319303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Integrated Curriculum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59729" y="4583106"/>
              <a:ext cx="5319303" cy="1852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800" dirty="0">
                  <a:solidFill>
                    <a:srgbClr val="003049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Our courses combine design thinking, modern technology, and social studies content.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747029" y="546276"/>
              <a:ext cx="1290976" cy="1291565"/>
              <a:chOff x="0" y="0"/>
              <a:chExt cx="812800" cy="81317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317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171">
                    <a:moveTo>
                      <a:pt x="159919" y="0"/>
                    </a:moveTo>
                    <a:lnTo>
                      <a:pt x="652881" y="0"/>
                    </a:lnTo>
                    <a:cubicBezTo>
                      <a:pt x="695294" y="0"/>
                      <a:pt x="735970" y="16849"/>
                      <a:pt x="765961" y="46839"/>
                    </a:cubicBezTo>
                    <a:cubicBezTo>
                      <a:pt x="795951" y="76830"/>
                      <a:pt x="812800" y="117506"/>
                      <a:pt x="812800" y="159919"/>
                    </a:cubicBezTo>
                    <a:lnTo>
                      <a:pt x="812800" y="653252"/>
                    </a:lnTo>
                    <a:cubicBezTo>
                      <a:pt x="812800" y="695665"/>
                      <a:pt x="795951" y="736341"/>
                      <a:pt x="765961" y="766332"/>
                    </a:cubicBezTo>
                    <a:cubicBezTo>
                      <a:pt x="735970" y="796322"/>
                      <a:pt x="695294" y="813171"/>
                      <a:pt x="652881" y="813171"/>
                    </a:cubicBezTo>
                    <a:lnTo>
                      <a:pt x="159919" y="813171"/>
                    </a:lnTo>
                    <a:cubicBezTo>
                      <a:pt x="117506" y="813171"/>
                      <a:pt x="76830" y="796322"/>
                      <a:pt x="46839" y="766332"/>
                    </a:cubicBezTo>
                    <a:cubicBezTo>
                      <a:pt x="16849" y="736341"/>
                      <a:pt x="0" y="695665"/>
                      <a:pt x="0" y="653252"/>
                    </a:cubicBezTo>
                    <a:lnTo>
                      <a:pt x="0" y="159919"/>
                    </a:lnTo>
                    <a:cubicBezTo>
                      <a:pt x="0" y="117506"/>
                      <a:pt x="16849" y="76830"/>
                      <a:pt x="46839" y="46839"/>
                    </a:cubicBezTo>
                    <a:cubicBezTo>
                      <a:pt x="76830" y="16849"/>
                      <a:pt x="117506" y="0"/>
                      <a:pt x="159919" y="0"/>
                    </a:cubicBezTo>
                    <a:close/>
                  </a:path>
                </a:pathLst>
              </a:custGeom>
              <a:solidFill>
                <a:srgbClr val="B1EF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12800" cy="841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51899" y="803136"/>
              <a:ext cx="881237" cy="7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4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80649" y="5024695"/>
            <a:ext cx="5126703" cy="4778771"/>
            <a:chOff x="0" y="0"/>
            <a:chExt cx="6835604" cy="637169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835604" cy="6371695"/>
              <a:chOff x="0" y="0"/>
              <a:chExt cx="1350243" cy="125860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50243" cy="1258606"/>
              </a:xfrm>
              <a:custGeom>
                <a:avLst/>
                <a:gdLst/>
                <a:ahLst/>
                <a:cxnLst/>
                <a:rect l="l" t="t" r="r" b="b"/>
                <a:pathLst>
                  <a:path w="1350243" h="1258606">
                    <a:moveTo>
                      <a:pt x="45304" y="0"/>
                    </a:moveTo>
                    <a:lnTo>
                      <a:pt x="1304939" y="0"/>
                    </a:lnTo>
                    <a:cubicBezTo>
                      <a:pt x="1316954" y="0"/>
                      <a:pt x="1328478" y="4773"/>
                      <a:pt x="1336974" y="13269"/>
                    </a:cubicBezTo>
                    <a:cubicBezTo>
                      <a:pt x="1345470" y="21765"/>
                      <a:pt x="1350243" y="33288"/>
                      <a:pt x="1350243" y="45304"/>
                    </a:cubicBezTo>
                    <a:lnTo>
                      <a:pt x="1350243" y="1213303"/>
                    </a:lnTo>
                    <a:cubicBezTo>
                      <a:pt x="1350243" y="1225318"/>
                      <a:pt x="1345470" y="1236841"/>
                      <a:pt x="1336974" y="1245337"/>
                    </a:cubicBezTo>
                    <a:cubicBezTo>
                      <a:pt x="1328478" y="1253833"/>
                      <a:pt x="1316954" y="1258606"/>
                      <a:pt x="1304939" y="1258606"/>
                    </a:cubicBezTo>
                    <a:lnTo>
                      <a:pt x="45304" y="1258606"/>
                    </a:lnTo>
                    <a:cubicBezTo>
                      <a:pt x="20283" y="1258606"/>
                      <a:pt x="0" y="1238323"/>
                      <a:pt x="0" y="1213303"/>
                    </a:cubicBezTo>
                    <a:lnTo>
                      <a:pt x="0" y="45304"/>
                    </a:lnTo>
                    <a:cubicBezTo>
                      <a:pt x="0" y="33288"/>
                      <a:pt x="4773" y="21765"/>
                      <a:pt x="13269" y="13269"/>
                    </a:cubicBezTo>
                    <a:cubicBezTo>
                      <a:pt x="21765" y="4773"/>
                      <a:pt x="33288" y="0"/>
                      <a:pt x="453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350243" cy="1287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759729" y="2600392"/>
              <a:ext cx="531930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Experiential Learning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59731" y="4488546"/>
              <a:ext cx="5319301" cy="1384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800" dirty="0">
                  <a:solidFill>
                    <a:srgbClr val="003049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Students will apply skills to design solutions to real problems. 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47029" y="546276"/>
              <a:ext cx="1290976" cy="1291565"/>
              <a:chOff x="0" y="0"/>
              <a:chExt cx="812800" cy="81317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317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171">
                    <a:moveTo>
                      <a:pt x="159919" y="0"/>
                    </a:moveTo>
                    <a:lnTo>
                      <a:pt x="652881" y="0"/>
                    </a:lnTo>
                    <a:cubicBezTo>
                      <a:pt x="695294" y="0"/>
                      <a:pt x="735970" y="16849"/>
                      <a:pt x="765961" y="46839"/>
                    </a:cubicBezTo>
                    <a:cubicBezTo>
                      <a:pt x="795951" y="76830"/>
                      <a:pt x="812800" y="117506"/>
                      <a:pt x="812800" y="159919"/>
                    </a:cubicBezTo>
                    <a:lnTo>
                      <a:pt x="812800" y="653252"/>
                    </a:lnTo>
                    <a:cubicBezTo>
                      <a:pt x="812800" y="695665"/>
                      <a:pt x="795951" y="736341"/>
                      <a:pt x="765961" y="766332"/>
                    </a:cubicBezTo>
                    <a:cubicBezTo>
                      <a:pt x="735970" y="796322"/>
                      <a:pt x="695294" y="813171"/>
                      <a:pt x="652881" y="813171"/>
                    </a:cubicBezTo>
                    <a:lnTo>
                      <a:pt x="159919" y="813171"/>
                    </a:lnTo>
                    <a:cubicBezTo>
                      <a:pt x="117506" y="813171"/>
                      <a:pt x="76830" y="796322"/>
                      <a:pt x="46839" y="766332"/>
                    </a:cubicBezTo>
                    <a:cubicBezTo>
                      <a:pt x="16849" y="736341"/>
                      <a:pt x="0" y="695665"/>
                      <a:pt x="0" y="653252"/>
                    </a:cubicBezTo>
                    <a:lnTo>
                      <a:pt x="0" y="159919"/>
                    </a:lnTo>
                    <a:cubicBezTo>
                      <a:pt x="0" y="117506"/>
                      <a:pt x="16849" y="76830"/>
                      <a:pt x="46839" y="46839"/>
                    </a:cubicBezTo>
                    <a:cubicBezTo>
                      <a:pt x="76830" y="16849"/>
                      <a:pt x="117506" y="0"/>
                      <a:pt x="159919" y="0"/>
                    </a:cubicBezTo>
                    <a:close/>
                  </a:path>
                </a:pathLst>
              </a:custGeom>
              <a:solidFill>
                <a:srgbClr val="F9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951899" y="803136"/>
              <a:ext cx="881237" cy="72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4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35976" y="4451749"/>
            <a:ext cx="5126703" cy="5114947"/>
            <a:chOff x="0" y="0"/>
            <a:chExt cx="6835604" cy="681993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835604" cy="6819930"/>
              <a:chOff x="0" y="0"/>
              <a:chExt cx="1350243" cy="134714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50243" cy="1347147"/>
              </a:xfrm>
              <a:custGeom>
                <a:avLst/>
                <a:gdLst/>
                <a:ahLst/>
                <a:cxnLst/>
                <a:rect l="l" t="t" r="r" b="b"/>
                <a:pathLst>
                  <a:path w="1350243" h="1347147">
                    <a:moveTo>
                      <a:pt x="45304" y="0"/>
                    </a:moveTo>
                    <a:lnTo>
                      <a:pt x="1304939" y="0"/>
                    </a:lnTo>
                    <a:cubicBezTo>
                      <a:pt x="1316954" y="0"/>
                      <a:pt x="1328478" y="4773"/>
                      <a:pt x="1336974" y="13269"/>
                    </a:cubicBezTo>
                    <a:cubicBezTo>
                      <a:pt x="1345470" y="21765"/>
                      <a:pt x="1350243" y="33288"/>
                      <a:pt x="1350243" y="45304"/>
                    </a:cubicBezTo>
                    <a:lnTo>
                      <a:pt x="1350243" y="1301843"/>
                    </a:lnTo>
                    <a:cubicBezTo>
                      <a:pt x="1350243" y="1326864"/>
                      <a:pt x="1329960" y="1347147"/>
                      <a:pt x="1304939" y="1347147"/>
                    </a:cubicBezTo>
                    <a:lnTo>
                      <a:pt x="45304" y="1347147"/>
                    </a:lnTo>
                    <a:cubicBezTo>
                      <a:pt x="33288" y="1347147"/>
                      <a:pt x="21765" y="1342374"/>
                      <a:pt x="13269" y="1333878"/>
                    </a:cubicBezTo>
                    <a:cubicBezTo>
                      <a:pt x="4773" y="1325382"/>
                      <a:pt x="0" y="1313858"/>
                      <a:pt x="0" y="1301843"/>
                    </a:cubicBezTo>
                    <a:lnTo>
                      <a:pt x="0" y="45304"/>
                    </a:lnTo>
                    <a:cubicBezTo>
                      <a:pt x="0" y="33288"/>
                      <a:pt x="4773" y="21765"/>
                      <a:pt x="13269" y="13269"/>
                    </a:cubicBezTo>
                    <a:cubicBezTo>
                      <a:pt x="21765" y="4773"/>
                      <a:pt x="33288" y="0"/>
                      <a:pt x="4530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1350243" cy="13757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747029" y="2718671"/>
              <a:ext cx="531930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Events and Competitions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9729" y="4571563"/>
              <a:ext cx="5319303" cy="1852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00"/>
                </a:lnSpc>
              </a:pPr>
              <a:r>
                <a:rPr lang="en-US" sz="2800" dirty="0">
                  <a:solidFill>
                    <a:srgbClr val="003049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We host events throughout the program to maintain energy and foster creativity.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47029" y="546276"/>
              <a:ext cx="1290976" cy="1291565"/>
              <a:chOff x="0" y="0"/>
              <a:chExt cx="812800" cy="81317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317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3171">
                    <a:moveTo>
                      <a:pt x="159919" y="0"/>
                    </a:moveTo>
                    <a:lnTo>
                      <a:pt x="652881" y="0"/>
                    </a:lnTo>
                    <a:cubicBezTo>
                      <a:pt x="695294" y="0"/>
                      <a:pt x="735970" y="16849"/>
                      <a:pt x="765961" y="46839"/>
                    </a:cubicBezTo>
                    <a:cubicBezTo>
                      <a:pt x="795951" y="76830"/>
                      <a:pt x="812800" y="117506"/>
                      <a:pt x="812800" y="159919"/>
                    </a:cubicBezTo>
                    <a:lnTo>
                      <a:pt x="812800" y="653252"/>
                    </a:lnTo>
                    <a:cubicBezTo>
                      <a:pt x="812800" y="695665"/>
                      <a:pt x="795951" y="736341"/>
                      <a:pt x="765961" y="766332"/>
                    </a:cubicBezTo>
                    <a:cubicBezTo>
                      <a:pt x="735970" y="796322"/>
                      <a:pt x="695294" y="813171"/>
                      <a:pt x="652881" y="813171"/>
                    </a:cubicBezTo>
                    <a:lnTo>
                      <a:pt x="159919" y="813171"/>
                    </a:lnTo>
                    <a:cubicBezTo>
                      <a:pt x="117506" y="813171"/>
                      <a:pt x="76830" y="796322"/>
                      <a:pt x="46839" y="766332"/>
                    </a:cubicBezTo>
                    <a:cubicBezTo>
                      <a:pt x="16849" y="736341"/>
                      <a:pt x="0" y="695665"/>
                      <a:pt x="0" y="653252"/>
                    </a:cubicBezTo>
                    <a:lnTo>
                      <a:pt x="0" y="159919"/>
                    </a:lnTo>
                    <a:cubicBezTo>
                      <a:pt x="0" y="117506"/>
                      <a:pt x="16849" y="76830"/>
                      <a:pt x="46839" y="46839"/>
                    </a:cubicBezTo>
                    <a:cubicBezTo>
                      <a:pt x="76830" y="16849"/>
                      <a:pt x="117506" y="0"/>
                      <a:pt x="159919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41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951899" y="803136"/>
              <a:ext cx="881237" cy="720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4"/>
                </a:lnSpc>
                <a:spcBef>
                  <a:spcPct val="0"/>
                </a:spcBef>
              </a:pPr>
              <a:r>
                <a:rPr lang="en-US" sz="3282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03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6782917" y="302529"/>
            <a:ext cx="4722166" cy="4722166"/>
          </a:xfrm>
          <a:custGeom>
            <a:avLst/>
            <a:gdLst/>
            <a:ahLst/>
            <a:cxnLst/>
            <a:rect l="l" t="t" r="r" b="b"/>
            <a:pathLst>
              <a:path w="4722166" h="4722166">
                <a:moveTo>
                  <a:pt x="0" y="0"/>
                </a:moveTo>
                <a:lnTo>
                  <a:pt x="4722166" y="0"/>
                </a:lnTo>
                <a:lnTo>
                  <a:pt x="4722166" y="4722166"/>
                </a:lnTo>
                <a:lnTo>
                  <a:pt x="0" y="4722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169" y="0"/>
            <a:ext cx="18309169" cy="10286424"/>
          </a:xfrm>
          <a:custGeom>
            <a:avLst/>
            <a:gdLst/>
            <a:ahLst/>
            <a:cxnLst/>
            <a:rect l="l" t="t" r="r" b="b"/>
            <a:pathLst>
              <a:path w="18309169" h="10286424">
                <a:moveTo>
                  <a:pt x="0" y="0"/>
                </a:moveTo>
                <a:lnTo>
                  <a:pt x="18309168" y="0"/>
                </a:lnTo>
                <a:lnTo>
                  <a:pt x="18309168" y="10286424"/>
                </a:lnTo>
                <a:lnTo>
                  <a:pt x="0" y="1028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182285" y="4914900"/>
            <a:ext cx="6223178" cy="0"/>
          </a:xfrm>
          <a:prstGeom prst="line">
            <a:avLst/>
          </a:prstGeom>
          <a:ln w="9525" cap="flat">
            <a:solidFill>
              <a:srgbClr val="003049">
                <a:alpha val="1882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214682" y="6743700"/>
            <a:ext cx="6223178" cy="0"/>
          </a:xfrm>
          <a:prstGeom prst="line">
            <a:avLst/>
          </a:prstGeom>
          <a:ln w="9525" cap="flat">
            <a:solidFill>
              <a:srgbClr val="003049">
                <a:alpha val="1882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336318" y="7092328"/>
            <a:ext cx="1052317" cy="105231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B1EF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8345" y="3033089"/>
            <a:ext cx="1120290" cy="1089313"/>
            <a:chOff x="0" y="-28575"/>
            <a:chExt cx="865302" cy="841375"/>
          </a:xfrm>
        </p:grpSpPr>
        <p:sp>
          <p:nvSpPr>
            <p:cNvPr id="21" name="Freeform 21"/>
            <p:cNvSpPr/>
            <p:nvPr/>
          </p:nvSpPr>
          <p:spPr>
            <a:xfrm>
              <a:off x="52502" y="-148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B1EF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6495" y="2953101"/>
            <a:ext cx="9581909" cy="1276195"/>
            <a:chOff x="-6588179" y="-28575"/>
            <a:chExt cx="7400979" cy="985721"/>
          </a:xfrm>
        </p:grpSpPr>
        <p:sp>
          <p:nvSpPr>
            <p:cNvPr id="12" name="Freeform 12"/>
            <p:cNvSpPr/>
            <p:nvPr/>
          </p:nvSpPr>
          <p:spPr>
            <a:xfrm>
              <a:off x="-6588179" y="14434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F9F3E3"/>
            </a:solidFill>
            <a:ln w="19050" cap="sq">
              <a:solidFill>
                <a:srgbClr val="003049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21470" y="5166432"/>
            <a:ext cx="1052317" cy="105231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B1EF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4682" y="5251690"/>
            <a:ext cx="1052317" cy="1052317"/>
            <a:chOff x="0" y="-28575"/>
            <a:chExt cx="812800" cy="8413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F9F3E3"/>
            </a:solidFill>
            <a:ln w="19050" cap="sq">
              <a:solidFill>
                <a:srgbClr val="00304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4681" y="7210472"/>
            <a:ext cx="1052317" cy="105231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140" y="0"/>
                  </a:moveTo>
                  <a:lnTo>
                    <a:pt x="665660" y="0"/>
                  </a:lnTo>
                  <a:cubicBezTo>
                    <a:pt x="704684" y="0"/>
                    <a:pt x="742109" y="15502"/>
                    <a:pt x="769704" y="43096"/>
                  </a:cubicBezTo>
                  <a:cubicBezTo>
                    <a:pt x="797298" y="70691"/>
                    <a:pt x="812800" y="108116"/>
                    <a:pt x="812800" y="147140"/>
                  </a:cubicBezTo>
                  <a:lnTo>
                    <a:pt x="812800" y="665660"/>
                  </a:lnTo>
                  <a:cubicBezTo>
                    <a:pt x="812800" y="704684"/>
                    <a:pt x="797298" y="742109"/>
                    <a:pt x="769704" y="769704"/>
                  </a:cubicBezTo>
                  <a:cubicBezTo>
                    <a:pt x="742109" y="797298"/>
                    <a:pt x="704684" y="812800"/>
                    <a:pt x="665660" y="812800"/>
                  </a:cubicBezTo>
                  <a:lnTo>
                    <a:pt x="147140" y="812800"/>
                  </a:lnTo>
                  <a:cubicBezTo>
                    <a:pt x="108116" y="812800"/>
                    <a:pt x="70691" y="797298"/>
                    <a:pt x="43096" y="769704"/>
                  </a:cubicBezTo>
                  <a:cubicBezTo>
                    <a:pt x="15502" y="742109"/>
                    <a:pt x="0" y="704684"/>
                    <a:pt x="0" y="665660"/>
                  </a:cubicBezTo>
                  <a:lnTo>
                    <a:pt x="0" y="147140"/>
                  </a:lnTo>
                  <a:cubicBezTo>
                    <a:pt x="0" y="108116"/>
                    <a:pt x="15502" y="70691"/>
                    <a:pt x="43096" y="43096"/>
                  </a:cubicBezTo>
                  <a:cubicBezTo>
                    <a:pt x="70691" y="15502"/>
                    <a:pt x="108116" y="0"/>
                    <a:pt x="147140" y="0"/>
                  </a:cubicBezTo>
                  <a:close/>
                </a:path>
              </a:pathLst>
            </a:custGeom>
            <a:solidFill>
              <a:srgbClr val="F9F3E3"/>
            </a:solidFill>
            <a:ln w="19050" cap="sq">
              <a:solidFill>
                <a:srgbClr val="00304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839461" y="2676906"/>
            <a:ext cx="4696516" cy="1826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304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Course frameworks and ready-to-use lesson plans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9371" y="3425732"/>
            <a:ext cx="660928" cy="55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2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5474" y="5167462"/>
            <a:ext cx="4642386" cy="121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3049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Training on design thinking and coaching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09371" y="5518313"/>
            <a:ext cx="660928" cy="55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2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38502" y="7129863"/>
            <a:ext cx="4642386" cy="121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3049"/>
                </a:solidFill>
                <a:latin typeface="IBM Plex Sans"/>
                <a:ea typeface="IBM Plex Sans"/>
                <a:cs typeface="IBM Plex Sans"/>
                <a:sym typeface="IBM Plex Sans"/>
              </a:rPr>
              <a:t>Logistics, partnerships, and community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0375" y="7462003"/>
            <a:ext cx="660928" cy="54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  <a:spcBef>
                <a:spcPct val="0"/>
              </a:spcBef>
            </a:pPr>
            <a:r>
              <a:rPr lang="en-US" sz="3282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4800" y="641090"/>
            <a:ext cx="10167618" cy="109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Support for Educators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DBA34D09-BC5A-E0E6-2CDC-6DB7B0A31F67}"/>
              </a:ext>
            </a:extLst>
          </p:cNvPr>
          <p:cNvSpPr txBox="1"/>
          <p:nvPr/>
        </p:nvSpPr>
        <p:spPr>
          <a:xfrm>
            <a:off x="11176893" y="8509786"/>
            <a:ext cx="2895602" cy="54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2400" dirty="0">
                <a:solidFill>
                  <a:srgbClr val="003049"/>
                </a:solidFill>
                <a:latin typeface="IBM Plex Sans"/>
                <a:ea typeface="IBM Plex Sans"/>
                <a:cs typeface="IBM Plex Sans"/>
                <a:sym typeface="IBM Plex Sans"/>
              </a:rPr>
              <a:t>World History units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E68A7A3-8625-2665-961E-7E7C9BED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282" y="2681273"/>
            <a:ext cx="8794824" cy="5649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84" y="288"/>
            <a:ext cx="18309169" cy="10286424"/>
          </a:xfrm>
          <a:custGeom>
            <a:avLst/>
            <a:gdLst/>
            <a:ahLst/>
            <a:cxnLst/>
            <a:rect l="l" t="t" r="r" b="b"/>
            <a:pathLst>
              <a:path w="18309169" h="10286424">
                <a:moveTo>
                  <a:pt x="0" y="0"/>
                </a:moveTo>
                <a:lnTo>
                  <a:pt x="18309168" y="0"/>
                </a:lnTo>
                <a:lnTo>
                  <a:pt x="18309168" y="10286424"/>
                </a:lnTo>
                <a:lnTo>
                  <a:pt x="0" y="1028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971800" y="-2552700"/>
            <a:ext cx="13334515" cy="13334515"/>
            <a:chOff x="0" y="0"/>
            <a:chExt cx="17779353" cy="1777935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7779353" cy="1777935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49">
                    <a:alpha val="1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028989" y="2028989"/>
              <a:ext cx="13721376" cy="1372137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49">
                    <a:alpha val="1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140742" y="29401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161680" y="4806035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619706" y="2800125"/>
            <a:ext cx="9296819" cy="5112195"/>
          </a:xfrm>
          <a:custGeom>
            <a:avLst/>
            <a:gdLst/>
            <a:ahLst/>
            <a:cxnLst/>
            <a:rect l="l" t="t" r="r" b="b"/>
            <a:pathLst>
              <a:path w="7799292" h="4143374">
                <a:moveTo>
                  <a:pt x="0" y="0"/>
                </a:moveTo>
                <a:lnTo>
                  <a:pt x="7799292" y="0"/>
                </a:lnTo>
                <a:lnTo>
                  <a:pt x="7799292" y="4143374"/>
                </a:lnTo>
                <a:lnTo>
                  <a:pt x="0" y="414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18099" y="639760"/>
            <a:ext cx="9296819" cy="109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Grounded in Theory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59239" y="3752451"/>
            <a:ext cx="7910725" cy="2925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  <a:spcBef>
                <a:spcPct val="0"/>
              </a:spcBef>
            </a:pPr>
            <a:r>
              <a:rPr lang="en-US" sz="3800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Further efforts are needed to create instructional materials and strategies...[to] support teacher practice in ways that help students develop transferable knowledge and skills.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59239" y="6881775"/>
            <a:ext cx="779929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2400" dirty="0">
                <a:solidFill>
                  <a:srgbClr val="003049"/>
                </a:solidFill>
                <a:latin typeface="IBM Plex Sans"/>
                <a:ea typeface="IBM Plex Sans"/>
                <a:cs typeface="IBM Plex Sans"/>
                <a:sym typeface="IBM Plex Sans"/>
              </a:rPr>
              <a:t>Susan Goldman and James Pellegrino (2015)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76"/>
            <a:ext cx="18309169" cy="10286424"/>
          </a:xfrm>
          <a:custGeom>
            <a:avLst/>
            <a:gdLst/>
            <a:ahLst/>
            <a:cxnLst/>
            <a:rect l="l" t="t" r="r" b="b"/>
            <a:pathLst>
              <a:path w="18309169" h="10286424">
                <a:moveTo>
                  <a:pt x="0" y="0"/>
                </a:moveTo>
                <a:lnTo>
                  <a:pt x="18309169" y="0"/>
                </a:lnTo>
                <a:lnTo>
                  <a:pt x="18309169" y="10286424"/>
                </a:lnTo>
                <a:lnTo>
                  <a:pt x="0" y="1028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108600" y="2077119"/>
            <a:ext cx="3786059" cy="2248008"/>
            <a:chOff x="0" y="0"/>
            <a:chExt cx="5048078" cy="299734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048078" cy="2997344"/>
              <a:chOff x="0" y="0"/>
              <a:chExt cx="841371" cy="49957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41371" cy="499572"/>
              </a:xfrm>
              <a:custGeom>
                <a:avLst/>
                <a:gdLst/>
                <a:ahLst/>
                <a:cxnLst/>
                <a:rect l="l" t="t" r="r" b="b"/>
                <a:pathLst>
                  <a:path w="841371" h="499572">
                    <a:moveTo>
                      <a:pt x="61345" y="0"/>
                    </a:moveTo>
                    <a:lnTo>
                      <a:pt x="780026" y="0"/>
                    </a:lnTo>
                    <a:cubicBezTo>
                      <a:pt x="813906" y="0"/>
                      <a:pt x="841371" y="27465"/>
                      <a:pt x="841371" y="61345"/>
                    </a:cubicBezTo>
                    <a:lnTo>
                      <a:pt x="841371" y="438226"/>
                    </a:lnTo>
                    <a:cubicBezTo>
                      <a:pt x="841371" y="454496"/>
                      <a:pt x="834908" y="470100"/>
                      <a:pt x="823403" y="481604"/>
                    </a:cubicBezTo>
                    <a:cubicBezTo>
                      <a:pt x="811899" y="493109"/>
                      <a:pt x="796295" y="499572"/>
                      <a:pt x="780026" y="499572"/>
                    </a:cubicBezTo>
                    <a:lnTo>
                      <a:pt x="61345" y="499572"/>
                    </a:lnTo>
                    <a:cubicBezTo>
                      <a:pt x="45076" y="499572"/>
                      <a:pt x="29472" y="493109"/>
                      <a:pt x="17968" y="481604"/>
                    </a:cubicBezTo>
                    <a:cubicBezTo>
                      <a:pt x="6463" y="470100"/>
                      <a:pt x="0" y="454496"/>
                      <a:pt x="0" y="438226"/>
                    </a:cubicBezTo>
                    <a:lnTo>
                      <a:pt x="0" y="61345"/>
                    </a:lnTo>
                    <a:cubicBezTo>
                      <a:pt x="0" y="45076"/>
                      <a:pt x="6463" y="29472"/>
                      <a:pt x="17968" y="17968"/>
                    </a:cubicBezTo>
                    <a:cubicBezTo>
                      <a:pt x="29472" y="6463"/>
                      <a:pt x="45076" y="0"/>
                      <a:pt x="613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841371" cy="5281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07973" y="306267"/>
              <a:ext cx="4434070" cy="1974871"/>
              <a:chOff x="0" y="0"/>
              <a:chExt cx="739033" cy="32915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39033" cy="329155"/>
              </a:xfrm>
              <a:custGeom>
                <a:avLst/>
                <a:gdLst/>
                <a:ahLst/>
                <a:cxnLst/>
                <a:rect l="l" t="t" r="r" b="b"/>
                <a:pathLst>
                  <a:path w="739033" h="329155">
                    <a:moveTo>
                      <a:pt x="60528" y="0"/>
                    </a:moveTo>
                    <a:lnTo>
                      <a:pt x="678505" y="0"/>
                    </a:lnTo>
                    <a:cubicBezTo>
                      <a:pt x="694558" y="0"/>
                      <a:pt x="709954" y="6377"/>
                      <a:pt x="721305" y="17728"/>
                    </a:cubicBezTo>
                    <a:cubicBezTo>
                      <a:pt x="732656" y="29080"/>
                      <a:pt x="739033" y="44475"/>
                      <a:pt x="739033" y="60528"/>
                    </a:cubicBezTo>
                    <a:lnTo>
                      <a:pt x="739033" y="268627"/>
                    </a:lnTo>
                    <a:cubicBezTo>
                      <a:pt x="739033" y="302055"/>
                      <a:pt x="711934" y="329155"/>
                      <a:pt x="678505" y="329155"/>
                    </a:cubicBezTo>
                    <a:lnTo>
                      <a:pt x="60528" y="329155"/>
                    </a:lnTo>
                    <a:cubicBezTo>
                      <a:pt x="44475" y="329155"/>
                      <a:pt x="29080" y="322778"/>
                      <a:pt x="17728" y="311426"/>
                    </a:cubicBezTo>
                    <a:cubicBezTo>
                      <a:pt x="6377" y="300075"/>
                      <a:pt x="0" y="284680"/>
                      <a:pt x="0" y="268627"/>
                    </a:cubicBezTo>
                    <a:lnTo>
                      <a:pt x="0" y="60528"/>
                    </a:lnTo>
                    <a:cubicBezTo>
                      <a:pt x="0" y="44475"/>
                      <a:pt x="6377" y="29080"/>
                      <a:pt x="17728" y="17728"/>
                    </a:cubicBezTo>
                    <a:cubicBezTo>
                      <a:pt x="29080" y="6377"/>
                      <a:pt x="44475" y="0"/>
                      <a:pt x="60528" y="0"/>
                    </a:cubicBezTo>
                    <a:close/>
                  </a:path>
                </a:pathLst>
              </a:custGeom>
              <a:solidFill>
                <a:srgbClr val="B1EFE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739033" cy="357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H="1" flipV="1">
              <a:off x="313500" y="306267"/>
              <a:ext cx="1262958" cy="1262958"/>
            </a:xfrm>
            <a:custGeom>
              <a:avLst/>
              <a:gdLst/>
              <a:ahLst/>
              <a:cxnLst/>
              <a:rect l="l" t="t" r="r" b="b"/>
              <a:pathLst>
                <a:path w="1262958" h="1262958">
                  <a:moveTo>
                    <a:pt x="1262958" y="1262958"/>
                  </a:moveTo>
                  <a:lnTo>
                    <a:pt x="0" y="1262958"/>
                  </a:lnTo>
                  <a:lnTo>
                    <a:pt x="0" y="0"/>
                  </a:lnTo>
                  <a:lnTo>
                    <a:pt x="1262958" y="0"/>
                  </a:lnTo>
                  <a:lnTo>
                    <a:pt x="1262958" y="126295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7973" y="541506"/>
              <a:ext cx="997942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3049"/>
                  </a:solidFill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Step 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77497" y="752683"/>
              <a:ext cx="3188637" cy="1277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Curriculum development</a:t>
              </a:r>
            </a:p>
          </p:txBody>
        </p:sp>
      </p:grpSp>
      <p:sp>
        <p:nvSpPr>
          <p:cNvPr id="16" name="Freeform 16"/>
          <p:cNvSpPr/>
          <p:nvPr/>
        </p:nvSpPr>
        <p:spPr>
          <a:xfrm flipV="1">
            <a:off x="10393863" y="2967406"/>
            <a:ext cx="1520112" cy="467434"/>
          </a:xfrm>
          <a:custGeom>
            <a:avLst/>
            <a:gdLst/>
            <a:ahLst/>
            <a:cxnLst/>
            <a:rect l="l" t="t" r="r" b="b"/>
            <a:pathLst>
              <a:path w="1520112" h="467434">
                <a:moveTo>
                  <a:pt x="0" y="467435"/>
                </a:moveTo>
                <a:lnTo>
                  <a:pt x="1520112" y="467435"/>
                </a:lnTo>
                <a:lnTo>
                  <a:pt x="1520112" y="0"/>
                </a:lnTo>
                <a:lnTo>
                  <a:pt x="0" y="0"/>
                </a:lnTo>
                <a:lnTo>
                  <a:pt x="0" y="467435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755275" y="8193660"/>
            <a:ext cx="1520112" cy="467434"/>
          </a:xfrm>
          <a:custGeom>
            <a:avLst/>
            <a:gdLst/>
            <a:ahLst/>
            <a:cxnLst/>
            <a:rect l="l" t="t" r="r" b="b"/>
            <a:pathLst>
              <a:path w="1520112" h="467434">
                <a:moveTo>
                  <a:pt x="0" y="0"/>
                </a:moveTo>
                <a:lnTo>
                  <a:pt x="1520112" y="0"/>
                </a:lnTo>
                <a:lnTo>
                  <a:pt x="1520112" y="467434"/>
                </a:lnTo>
                <a:lnTo>
                  <a:pt x="0" y="467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19316" y="2077119"/>
            <a:ext cx="2199237" cy="7181181"/>
          </a:xfrm>
          <a:custGeom>
            <a:avLst/>
            <a:gdLst/>
            <a:ahLst/>
            <a:cxnLst/>
            <a:rect l="l" t="t" r="r" b="b"/>
            <a:pathLst>
              <a:path w="2199237" h="7181181">
                <a:moveTo>
                  <a:pt x="0" y="0"/>
                </a:moveTo>
                <a:lnTo>
                  <a:pt x="2199237" y="0"/>
                </a:lnTo>
                <a:lnTo>
                  <a:pt x="2199237" y="7181181"/>
                </a:lnTo>
                <a:lnTo>
                  <a:pt x="0" y="71811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6108600" y="4724974"/>
            <a:ext cx="3786059" cy="1943432"/>
            <a:chOff x="0" y="0"/>
            <a:chExt cx="5048078" cy="259124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048078" cy="2591243"/>
              <a:chOff x="0" y="0"/>
              <a:chExt cx="841371" cy="43188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1371" cy="431886"/>
              </a:xfrm>
              <a:custGeom>
                <a:avLst/>
                <a:gdLst/>
                <a:ahLst/>
                <a:cxnLst/>
                <a:rect l="l" t="t" r="r" b="b"/>
                <a:pathLst>
                  <a:path w="841371" h="431886">
                    <a:moveTo>
                      <a:pt x="61345" y="0"/>
                    </a:moveTo>
                    <a:lnTo>
                      <a:pt x="780026" y="0"/>
                    </a:lnTo>
                    <a:cubicBezTo>
                      <a:pt x="813906" y="0"/>
                      <a:pt x="841371" y="27465"/>
                      <a:pt x="841371" y="61345"/>
                    </a:cubicBezTo>
                    <a:lnTo>
                      <a:pt x="841371" y="370541"/>
                    </a:lnTo>
                    <a:cubicBezTo>
                      <a:pt x="841371" y="386811"/>
                      <a:pt x="834908" y="402414"/>
                      <a:pt x="823403" y="413919"/>
                    </a:cubicBezTo>
                    <a:cubicBezTo>
                      <a:pt x="811899" y="425423"/>
                      <a:pt x="796295" y="431886"/>
                      <a:pt x="780026" y="431886"/>
                    </a:cubicBezTo>
                    <a:lnTo>
                      <a:pt x="61345" y="431886"/>
                    </a:lnTo>
                    <a:cubicBezTo>
                      <a:pt x="45076" y="431886"/>
                      <a:pt x="29472" y="425423"/>
                      <a:pt x="17968" y="413919"/>
                    </a:cubicBezTo>
                    <a:cubicBezTo>
                      <a:pt x="6463" y="402414"/>
                      <a:pt x="0" y="386811"/>
                      <a:pt x="0" y="370541"/>
                    </a:cubicBezTo>
                    <a:lnTo>
                      <a:pt x="0" y="61345"/>
                    </a:lnTo>
                    <a:cubicBezTo>
                      <a:pt x="0" y="45076"/>
                      <a:pt x="6463" y="29472"/>
                      <a:pt x="17968" y="17968"/>
                    </a:cubicBezTo>
                    <a:cubicBezTo>
                      <a:pt x="29472" y="6463"/>
                      <a:pt x="45076" y="0"/>
                      <a:pt x="613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41371" cy="4604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07973" y="306267"/>
              <a:ext cx="4434070" cy="1974871"/>
              <a:chOff x="0" y="0"/>
              <a:chExt cx="739033" cy="3291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39033" cy="329155"/>
              </a:xfrm>
              <a:custGeom>
                <a:avLst/>
                <a:gdLst/>
                <a:ahLst/>
                <a:cxnLst/>
                <a:rect l="l" t="t" r="r" b="b"/>
                <a:pathLst>
                  <a:path w="739033" h="329155">
                    <a:moveTo>
                      <a:pt x="60528" y="0"/>
                    </a:moveTo>
                    <a:lnTo>
                      <a:pt x="678505" y="0"/>
                    </a:lnTo>
                    <a:cubicBezTo>
                      <a:pt x="694558" y="0"/>
                      <a:pt x="709954" y="6377"/>
                      <a:pt x="721305" y="17728"/>
                    </a:cubicBezTo>
                    <a:cubicBezTo>
                      <a:pt x="732656" y="29080"/>
                      <a:pt x="739033" y="44475"/>
                      <a:pt x="739033" y="60528"/>
                    </a:cubicBezTo>
                    <a:lnTo>
                      <a:pt x="739033" y="268627"/>
                    </a:lnTo>
                    <a:cubicBezTo>
                      <a:pt x="739033" y="302055"/>
                      <a:pt x="711934" y="329155"/>
                      <a:pt x="678505" y="329155"/>
                    </a:cubicBezTo>
                    <a:lnTo>
                      <a:pt x="60528" y="329155"/>
                    </a:lnTo>
                    <a:cubicBezTo>
                      <a:pt x="44475" y="329155"/>
                      <a:pt x="29080" y="322778"/>
                      <a:pt x="17728" y="311426"/>
                    </a:cubicBezTo>
                    <a:cubicBezTo>
                      <a:pt x="6377" y="300075"/>
                      <a:pt x="0" y="284680"/>
                      <a:pt x="0" y="268627"/>
                    </a:cubicBezTo>
                    <a:lnTo>
                      <a:pt x="0" y="60528"/>
                    </a:lnTo>
                    <a:cubicBezTo>
                      <a:pt x="0" y="44475"/>
                      <a:pt x="6377" y="29080"/>
                      <a:pt x="17728" y="17728"/>
                    </a:cubicBezTo>
                    <a:cubicBezTo>
                      <a:pt x="29080" y="6377"/>
                      <a:pt x="44475" y="0"/>
                      <a:pt x="60528" y="0"/>
                    </a:cubicBezTo>
                    <a:close/>
                  </a:path>
                </a:pathLst>
              </a:custGeom>
              <a:solidFill>
                <a:srgbClr val="F9F3E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739033" cy="357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 flipH="1" flipV="1">
              <a:off x="313500" y="306267"/>
              <a:ext cx="1262958" cy="1262958"/>
            </a:xfrm>
            <a:custGeom>
              <a:avLst/>
              <a:gdLst/>
              <a:ahLst/>
              <a:cxnLst/>
              <a:rect l="l" t="t" r="r" b="b"/>
              <a:pathLst>
                <a:path w="1262958" h="1262958">
                  <a:moveTo>
                    <a:pt x="1262958" y="1262958"/>
                  </a:moveTo>
                  <a:lnTo>
                    <a:pt x="0" y="1262958"/>
                  </a:lnTo>
                  <a:lnTo>
                    <a:pt x="0" y="0"/>
                  </a:lnTo>
                  <a:lnTo>
                    <a:pt x="1262958" y="0"/>
                  </a:lnTo>
                  <a:lnTo>
                    <a:pt x="1262958" y="126295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07973" y="541506"/>
              <a:ext cx="997942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3049"/>
                  </a:solidFill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Step 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77497" y="987118"/>
              <a:ext cx="3046501" cy="619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Partnerships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108600" y="7068252"/>
            <a:ext cx="3786059" cy="1943432"/>
            <a:chOff x="0" y="0"/>
            <a:chExt cx="5048078" cy="2591243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048078" cy="2591243"/>
              <a:chOff x="0" y="0"/>
              <a:chExt cx="841371" cy="43188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1371" cy="431886"/>
              </a:xfrm>
              <a:custGeom>
                <a:avLst/>
                <a:gdLst/>
                <a:ahLst/>
                <a:cxnLst/>
                <a:rect l="l" t="t" r="r" b="b"/>
                <a:pathLst>
                  <a:path w="841371" h="431886">
                    <a:moveTo>
                      <a:pt x="61345" y="0"/>
                    </a:moveTo>
                    <a:lnTo>
                      <a:pt x="780026" y="0"/>
                    </a:lnTo>
                    <a:cubicBezTo>
                      <a:pt x="813906" y="0"/>
                      <a:pt x="841371" y="27465"/>
                      <a:pt x="841371" y="61345"/>
                    </a:cubicBezTo>
                    <a:lnTo>
                      <a:pt x="841371" y="370541"/>
                    </a:lnTo>
                    <a:cubicBezTo>
                      <a:pt x="841371" y="386811"/>
                      <a:pt x="834908" y="402414"/>
                      <a:pt x="823403" y="413919"/>
                    </a:cubicBezTo>
                    <a:cubicBezTo>
                      <a:pt x="811899" y="425423"/>
                      <a:pt x="796295" y="431886"/>
                      <a:pt x="780026" y="431886"/>
                    </a:cubicBezTo>
                    <a:lnTo>
                      <a:pt x="61345" y="431886"/>
                    </a:lnTo>
                    <a:cubicBezTo>
                      <a:pt x="45076" y="431886"/>
                      <a:pt x="29472" y="425423"/>
                      <a:pt x="17968" y="413919"/>
                    </a:cubicBezTo>
                    <a:cubicBezTo>
                      <a:pt x="6463" y="402414"/>
                      <a:pt x="0" y="386811"/>
                      <a:pt x="0" y="370541"/>
                    </a:cubicBezTo>
                    <a:lnTo>
                      <a:pt x="0" y="61345"/>
                    </a:lnTo>
                    <a:cubicBezTo>
                      <a:pt x="0" y="45076"/>
                      <a:pt x="6463" y="29472"/>
                      <a:pt x="17968" y="17968"/>
                    </a:cubicBezTo>
                    <a:cubicBezTo>
                      <a:pt x="29472" y="6463"/>
                      <a:pt x="45076" y="0"/>
                      <a:pt x="613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841371" cy="4604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07973" y="306267"/>
              <a:ext cx="4434070" cy="1974871"/>
              <a:chOff x="0" y="0"/>
              <a:chExt cx="739033" cy="32915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39033" cy="329155"/>
              </a:xfrm>
              <a:custGeom>
                <a:avLst/>
                <a:gdLst/>
                <a:ahLst/>
                <a:cxnLst/>
                <a:rect l="l" t="t" r="r" b="b"/>
                <a:pathLst>
                  <a:path w="739033" h="329155">
                    <a:moveTo>
                      <a:pt x="60528" y="0"/>
                    </a:moveTo>
                    <a:lnTo>
                      <a:pt x="678505" y="0"/>
                    </a:lnTo>
                    <a:cubicBezTo>
                      <a:pt x="694558" y="0"/>
                      <a:pt x="709954" y="6377"/>
                      <a:pt x="721305" y="17728"/>
                    </a:cubicBezTo>
                    <a:cubicBezTo>
                      <a:pt x="732656" y="29080"/>
                      <a:pt x="739033" y="44475"/>
                      <a:pt x="739033" y="60528"/>
                    </a:cubicBezTo>
                    <a:lnTo>
                      <a:pt x="739033" y="268627"/>
                    </a:lnTo>
                    <a:cubicBezTo>
                      <a:pt x="739033" y="302055"/>
                      <a:pt x="711934" y="329155"/>
                      <a:pt x="678505" y="329155"/>
                    </a:cubicBezTo>
                    <a:lnTo>
                      <a:pt x="60528" y="329155"/>
                    </a:lnTo>
                    <a:cubicBezTo>
                      <a:pt x="44475" y="329155"/>
                      <a:pt x="29080" y="322778"/>
                      <a:pt x="17728" y="311426"/>
                    </a:cubicBezTo>
                    <a:cubicBezTo>
                      <a:pt x="6377" y="300075"/>
                      <a:pt x="0" y="284680"/>
                      <a:pt x="0" y="268627"/>
                    </a:cubicBezTo>
                    <a:lnTo>
                      <a:pt x="0" y="60528"/>
                    </a:lnTo>
                    <a:cubicBezTo>
                      <a:pt x="0" y="44475"/>
                      <a:pt x="6377" y="29080"/>
                      <a:pt x="17728" y="17728"/>
                    </a:cubicBezTo>
                    <a:cubicBezTo>
                      <a:pt x="29080" y="6377"/>
                      <a:pt x="44475" y="0"/>
                      <a:pt x="60528" y="0"/>
                    </a:cubicBezTo>
                    <a:close/>
                  </a:path>
                </a:pathLst>
              </a:custGeom>
              <a:solidFill>
                <a:srgbClr val="FFCCB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739033" cy="3577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 flipH="1" flipV="1">
              <a:off x="313500" y="306267"/>
              <a:ext cx="1262958" cy="1262958"/>
            </a:xfrm>
            <a:custGeom>
              <a:avLst/>
              <a:gdLst/>
              <a:ahLst/>
              <a:cxnLst/>
              <a:rect l="l" t="t" r="r" b="b"/>
              <a:pathLst>
                <a:path w="1262958" h="1262958">
                  <a:moveTo>
                    <a:pt x="1262958" y="1262958"/>
                  </a:moveTo>
                  <a:lnTo>
                    <a:pt x="0" y="1262958"/>
                  </a:lnTo>
                  <a:lnTo>
                    <a:pt x="0" y="0"/>
                  </a:lnTo>
                  <a:lnTo>
                    <a:pt x="1262958" y="0"/>
                  </a:lnTo>
                  <a:lnTo>
                    <a:pt x="1262958" y="1262958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07973" y="541506"/>
              <a:ext cx="997942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3049"/>
                  </a:solidFill>
                  <a:latin typeface="IBM Plex Sans Medium"/>
                  <a:ea typeface="IBM Plex Sans Medium"/>
                  <a:cs typeface="IBM Plex Sans Medium"/>
                  <a:sym typeface="IBM Plex Sans Medium"/>
                </a:rPr>
                <a:t>Step 3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697304" y="649464"/>
              <a:ext cx="2549024" cy="128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003049"/>
                  </a:solidFill>
                  <a:latin typeface="IBM Plex Sans Bold"/>
                  <a:ea typeface="IBM Plex Sans Bold"/>
                  <a:cs typeface="IBM Plex Sans Bold"/>
                  <a:sym typeface="IBM Plex Sans Bold"/>
                </a:rPr>
                <a:t>Digital Platform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1582400" y="3775432"/>
            <a:ext cx="5784761" cy="3839635"/>
          </a:xfrm>
          <a:custGeom>
            <a:avLst/>
            <a:gdLst/>
            <a:ahLst/>
            <a:cxnLst/>
            <a:rect l="l" t="t" r="r" b="b"/>
            <a:pathLst>
              <a:path w="5784761" h="3839635">
                <a:moveTo>
                  <a:pt x="0" y="0"/>
                </a:moveTo>
                <a:lnTo>
                  <a:pt x="5784760" y="0"/>
                </a:lnTo>
                <a:lnTo>
                  <a:pt x="5784760" y="3839635"/>
                </a:lnTo>
                <a:lnTo>
                  <a:pt x="0" y="3839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424101" y="1048419"/>
            <a:ext cx="378966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003049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$140,000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128</Words>
  <Application>Microsoft Macintosh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IBM Plex Sans</vt:lpstr>
      <vt:lpstr>Arial</vt:lpstr>
      <vt:lpstr>IBM Plex Sans Medium</vt:lpstr>
      <vt:lpstr>Calibri</vt:lpstr>
      <vt:lpstr>IBM Plex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PLD pitch deck</dc:title>
  <cp:lastModifiedBy>Lisle, Victoria</cp:lastModifiedBy>
  <cp:revision>6</cp:revision>
  <dcterms:created xsi:type="dcterms:W3CDTF">2006-08-16T00:00:00Z</dcterms:created>
  <dcterms:modified xsi:type="dcterms:W3CDTF">2024-07-23T01:36:37Z</dcterms:modified>
  <dc:identifier>DAGLr7moZBY</dc:identifier>
</cp:coreProperties>
</file>