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3"/>
    <p:restoredTop sz="96104"/>
  </p:normalViewPr>
  <p:slideViewPr>
    <p:cSldViewPr snapToGrid="0">
      <p:cViewPr varScale="1">
        <p:scale>
          <a:sx n="97" d="100"/>
          <a:sy n="97" d="100"/>
        </p:scale>
        <p:origin x="21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A67DE-3DF6-8E8E-C54E-0C172F1A9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Champion Training 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ABFB2-F454-5305-6C03-01D53EEF8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FEFFFF"/>
                </a:solidFill>
              </a:rPr>
              <a:t>Autumn Owen</a:t>
            </a:r>
          </a:p>
        </p:txBody>
      </p:sp>
      <p:pic>
        <p:nvPicPr>
          <p:cNvPr id="5" name="Picture 4" descr="A logo with text overlay&#10;&#10;Description automatically generated">
            <a:extLst>
              <a:ext uri="{FF2B5EF4-FFF2-40B4-BE49-F238E27FC236}">
                <a16:creationId xmlns:a16="http://schemas.microsoft.com/office/drawing/2014/main" id="{421CADA6-87F3-8850-F0EB-52BC51D7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5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C59DA47-0B3E-4C84-B322-4D0AB409F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7C0CF3-8632-43CE-B87A-053125D41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5D4A9-734A-8DE7-8E1F-AA6D4890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My Story </a:t>
            </a:r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1E280319-321A-4944-A828-08032D4E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erson running on a baseball field&#10;&#10;Description automatically generated">
            <a:extLst>
              <a:ext uri="{FF2B5EF4-FFF2-40B4-BE49-F238E27FC236}">
                <a16:creationId xmlns:a16="http://schemas.microsoft.com/office/drawing/2014/main" id="{0B6BCC4F-DA35-0676-07C3-20E65315E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24" y="784857"/>
            <a:ext cx="3617068" cy="4145636"/>
          </a:xfrm>
          <a:prstGeom prst="rect">
            <a:avLst/>
          </a:prstGeom>
        </p:spPr>
      </p:pic>
      <p:pic>
        <p:nvPicPr>
          <p:cNvPr id="5" name="Content Placeholder 4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69150485-C472-AC90-43F5-663354FD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799" y="784857"/>
            <a:ext cx="3488250" cy="42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102C1-EA2E-E519-A1CA-DF6D12D6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Services Available </a:t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29B06-FEE2-1494-A67E-E48E22FE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080" y="1801797"/>
            <a:ext cx="7720995" cy="327027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Private Lessons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Rental of individual cages/facility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Weight training program </a:t>
            </a:r>
          </a:p>
        </p:txBody>
      </p:sp>
    </p:spTree>
    <p:extLst>
      <p:ext uri="{BB962C8B-B14F-4D97-AF65-F5344CB8AC3E}">
        <p14:creationId xmlns:p14="http://schemas.microsoft.com/office/powerpoint/2010/main" val="259090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948DD-2799-940A-4690-F55D2E86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860" y="347679"/>
            <a:ext cx="3650279" cy="12598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Impact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blue and white cover with a person in a baseball uniform&#10;&#10;Description automatically generated">
            <a:extLst>
              <a:ext uri="{FF2B5EF4-FFF2-40B4-BE49-F238E27FC236}">
                <a16:creationId xmlns:a16="http://schemas.microsoft.com/office/drawing/2014/main" id="{EB2DC104-63CD-6666-270A-D0960096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38" y="1192800"/>
            <a:ext cx="4023821" cy="4998535"/>
          </a:xfrm>
          <a:prstGeom prst="rect">
            <a:avLst/>
          </a:prstGeom>
        </p:spPr>
      </p:pic>
      <p:pic>
        <p:nvPicPr>
          <p:cNvPr id="7" name="Picture 6" descr="A group of people standing on a dirt field&#10;&#10;Description automatically generated">
            <a:extLst>
              <a:ext uri="{FF2B5EF4-FFF2-40B4-BE49-F238E27FC236}">
                <a16:creationId xmlns:a16="http://schemas.microsoft.com/office/drawing/2014/main" id="{0AAF83CD-8825-FA94-8E21-87DF6FED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16" y="1357194"/>
            <a:ext cx="6226327" cy="4669745"/>
          </a:xfrm>
          <a:prstGeom prst="rect">
            <a:avLst/>
          </a:prstGeom>
        </p:spPr>
      </p:pic>
      <p:sp>
        <p:nvSpPr>
          <p:cNvPr id="19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4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C09E5B-DB07-376C-A4FC-4C2FE597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What do we need?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Dumbbells on a gym floor">
            <a:extLst>
              <a:ext uri="{FF2B5EF4-FFF2-40B4-BE49-F238E27FC236}">
                <a16:creationId xmlns:a16="http://schemas.microsoft.com/office/drawing/2014/main" id="{B46FDC52-ACC0-CD0F-DE84-701C9A1D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877" r="-1" b="-1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7E076-D351-18EF-26EE-CBDE0FEE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sz="2400" dirty="0"/>
              <a:t>($700,000)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Upfront cost for warehouse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Installment of cages/turf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Basic gym equipment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769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2175</TotalTime>
  <Words>41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Champion Training </vt:lpstr>
      <vt:lpstr>My Story </vt:lpstr>
      <vt:lpstr>Services Available  </vt:lpstr>
      <vt:lpstr>Impact </vt:lpstr>
      <vt:lpstr>What do we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Champion Training </dc:title>
  <dc:creator>Owen, Autumn Renee</dc:creator>
  <cp:lastModifiedBy>Owen, Autumn Renee</cp:lastModifiedBy>
  <cp:revision>9</cp:revision>
  <dcterms:created xsi:type="dcterms:W3CDTF">2024-07-23T01:29:14Z</dcterms:created>
  <dcterms:modified xsi:type="dcterms:W3CDTF">2024-07-24T13:44:51Z</dcterms:modified>
</cp:coreProperties>
</file>