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74" r:id="rId3"/>
    <p:sldId id="306" r:id="rId4"/>
    <p:sldId id="275" r:id="rId5"/>
    <p:sldId id="305" r:id="rId6"/>
    <p:sldId id="29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/>
    <p:restoredTop sz="86351"/>
  </p:normalViewPr>
  <p:slideViewPr>
    <p:cSldViewPr snapToGrid="0" snapToObjects="1">
      <p:cViewPr>
        <p:scale>
          <a:sx n="88" d="100"/>
          <a:sy n="88" d="100"/>
        </p:scale>
        <p:origin x="224" y="6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7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866A7-698B-6A44-88F1-0082A6B9A9EB}" type="datetimeFigureOut">
              <a:rPr lang="en-US" smtClean="0"/>
              <a:t>7/21/24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255FF-E733-7A46-8A77-BA6A8CE50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255FF-E733-7A46-8A77-BA6A8CE500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4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255FF-E733-7A46-8A77-BA6A8CE500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04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255FF-E733-7A46-8A77-BA6A8CE500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66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255FF-E733-7A46-8A77-BA6A8CE500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255FF-E733-7A46-8A77-BA6A8CE500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80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255FF-E733-7A46-8A77-BA6A8CE500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1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09A6C845-3693-AF4E-A166-7C477DAB37F8}"/>
              </a:ext>
            </a:extLst>
          </p:cNvPr>
          <p:cNvSpPr/>
          <p:nvPr userDrawn="1"/>
        </p:nvSpPr>
        <p:spPr>
          <a:xfrm rot="16200000">
            <a:off x="3473412" y="-3473411"/>
            <a:ext cx="5245176" cy="12192000"/>
          </a:xfrm>
          <a:custGeom>
            <a:avLst/>
            <a:gdLst>
              <a:gd name="connsiteX0" fmla="*/ 722417 w 5245176"/>
              <a:gd name="connsiteY0" fmla="*/ 0 h 6858000"/>
              <a:gd name="connsiteX1" fmla="*/ 5245176 w 5245176"/>
              <a:gd name="connsiteY1" fmla="*/ 0 h 6858000"/>
              <a:gd name="connsiteX2" fmla="*/ 5245176 w 5245176"/>
              <a:gd name="connsiteY2" fmla="*/ 6858000 h 6858000"/>
              <a:gd name="connsiteX3" fmla="*/ 711554 w 5245176"/>
              <a:gd name="connsiteY3" fmla="*/ 6858000 h 6858000"/>
              <a:gd name="connsiteX4" fmla="*/ 545851 w 5245176"/>
              <a:gd name="connsiteY4" fmla="*/ 6481069 h 6858000"/>
              <a:gd name="connsiteX5" fmla="*/ 0 w 5245176"/>
              <a:gd name="connsiteY5" fmla="*/ 3441356 h 6858000"/>
              <a:gd name="connsiteX6" fmla="*/ 545851 w 5245176"/>
              <a:gd name="connsiteY6" fmla="*/ 4016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176" h="6858000">
                <a:moveTo>
                  <a:pt x="722417" y="0"/>
                </a:moveTo>
                <a:lnTo>
                  <a:pt x="5245176" y="0"/>
                </a:lnTo>
                <a:lnTo>
                  <a:pt x="5245176" y="6858000"/>
                </a:lnTo>
                <a:lnTo>
                  <a:pt x="711554" y="6858000"/>
                </a:lnTo>
                <a:lnTo>
                  <a:pt x="545851" y="6481069"/>
                </a:lnTo>
                <a:cubicBezTo>
                  <a:pt x="201229" y="5613366"/>
                  <a:pt x="0" y="4567335"/>
                  <a:pt x="0" y="3441356"/>
                </a:cubicBezTo>
                <a:cubicBezTo>
                  <a:pt x="0" y="2315378"/>
                  <a:pt x="201229" y="1269347"/>
                  <a:pt x="545851" y="4016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5410200" y="4532192"/>
            <a:ext cx="1371600" cy="1371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864672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9961" y="777399"/>
            <a:ext cx="10572078" cy="2086825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809961" y="3065930"/>
            <a:ext cx="10572077" cy="726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C7F7F7-1BA7-AB4E-AC11-EE5ED093BD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30" y="4834387"/>
            <a:ext cx="617539" cy="7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28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65812" y="2095438"/>
            <a:ext cx="7318772" cy="3646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/>
          </p:nvPr>
        </p:nvSpPr>
        <p:spPr>
          <a:xfrm>
            <a:off x="-1" y="1"/>
            <a:ext cx="3946977" cy="6858000"/>
          </a:xfrm>
          <a:custGeom>
            <a:avLst/>
            <a:gdLst>
              <a:gd name="connsiteX0" fmla="*/ 0 w 3946977"/>
              <a:gd name="connsiteY0" fmla="*/ 0 h 6858000"/>
              <a:gd name="connsiteX1" fmla="*/ 3946976 w 3946977"/>
              <a:gd name="connsiteY1" fmla="*/ 0 h 6858000"/>
              <a:gd name="connsiteX2" fmla="*/ 3775842 w 3946977"/>
              <a:gd name="connsiteY2" fmla="*/ 389286 h 6858000"/>
              <a:gd name="connsiteX3" fmla="*/ 3229991 w 3946977"/>
              <a:gd name="connsiteY3" fmla="*/ 3428999 h 6858000"/>
              <a:gd name="connsiteX4" fmla="*/ 3775842 w 3946977"/>
              <a:gd name="connsiteY4" fmla="*/ 6468712 h 6858000"/>
              <a:gd name="connsiteX5" fmla="*/ 3946977 w 3946977"/>
              <a:gd name="connsiteY5" fmla="*/ 6858000 h 6858000"/>
              <a:gd name="connsiteX6" fmla="*/ 0 w 39469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6977" h="6858000">
                <a:moveTo>
                  <a:pt x="0" y="0"/>
                </a:moveTo>
                <a:lnTo>
                  <a:pt x="3946976" y="0"/>
                </a:lnTo>
                <a:lnTo>
                  <a:pt x="3775842" y="389286"/>
                </a:lnTo>
                <a:cubicBezTo>
                  <a:pt x="3431220" y="1256990"/>
                  <a:pt x="3229991" y="2303021"/>
                  <a:pt x="3229991" y="3428999"/>
                </a:cubicBezTo>
                <a:cubicBezTo>
                  <a:pt x="3229991" y="4554978"/>
                  <a:pt x="3431220" y="5601009"/>
                  <a:pt x="3775842" y="6468712"/>
                </a:cubicBezTo>
                <a:lnTo>
                  <a:pt x="394697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365812" y="812047"/>
            <a:ext cx="732326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CAB9F63D-9A44-2344-900F-0B025DB4E8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65493" y="503237"/>
            <a:ext cx="7323269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275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flipH="1">
            <a:off x="6093494" y="0"/>
            <a:ext cx="6098506" cy="6858000"/>
          </a:xfrm>
          <a:custGeom>
            <a:avLst/>
            <a:gdLst>
              <a:gd name="connsiteX0" fmla="*/ 0 w 3946977"/>
              <a:gd name="connsiteY0" fmla="*/ 0 h 6858000"/>
              <a:gd name="connsiteX1" fmla="*/ 3946976 w 3946977"/>
              <a:gd name="connsiteY1" fmla="*/ 0 h 6858000"/>
              <a:gd name="connsiteX2" fmla="*/ 3775842 w 3946977"/>
              <a:gd name="connsiteY2" fmla="*/ 389286 h 6858000"/>
              <a:gd name="connsiteX3" fmla="*/ 3229991 w 3946977"/>
              <a:gd name="connsiteY3" fmla="*/ 3428999 h 6858000"/>
              <a:gd name="connsiteX4" fmla="*/ 3775842 w 3946977"/>
              <a:gd name="connsiteY4" fmla="*/ 6468712 h 6858000"/>
              <a:gd name="connsiteX5" fmla="*/ 3946977 w 3946977"/>
              <a:gd name="connsiteY5" fmla="*/ 6858000 h 6858000"/>
              <a:gd name="connsiteX6" fmla="*/ 0 w 3946977"/>
              <a:gd name="connsiteY6" fmla="*/ 6858000 h 6858000"/>
              <a:gd name="connsiteX0" fmla="*/ 0 w 6098506"/>
              <a:gd name="connsiteY0" fmla="*/ 0 h 6858000"/>
              <a:gd name="connsiteX1" fmla="*/ 6098505 w 6098506"/>
              <a:gd name="connsiteY1" fmla="*/ 0 h 6858000"/>
              <a:gd name="connsiteX2" fmla="*/ 5927371 w 6098506"/>
              <a:gd name="connsiteY2" fmla="*/ 389286 h 6858000"/>
              <a:gd name="connsiteX3" fmla="*/ 5381520 w 6098506"/>
              <a:gd name="connsiteY3" fmla="*/ 3428999 h 6858000"/>
              <a:gd name="connsiteX4" fmla="*/ 5927371 w 6098506"/>
              <a:gd name="connsiteY4" fmla="*/ 6468712 h 6858000"/>
              <a:gd name="connsiteX5" fmla="*/ 6098506 w 6098506"/>
              <a:gd name="connsiteY5" fmla="*/ 6858000 h 6858000"/>
              <a:gd name="connsiteX6" fmla="*/ 2151529 w 6098506"/>
              <a:gd name="connsiteY6" fmla="*/ 6858000 h 6858000"/>
              <a:gd name="connsiteX7" fmla="*/ 0 w 6098506"/>
              <a:gd name="connsiteY7" fmla="*/ 0 h 6858000"/>
              <a:gd name="connsiteX0" fmla="*/ 0 w 6098506"/>
              <a:gd name="connsiteY0" fmla="*/ 0 h 6858000"/>
              <a:gd name="connsiteX1" fmla="*/ 6098505 w 6098506"/>
              <a:gd name="connsiteY1" fmla="*/ 0 h 6858000"/>
              <a:gd name="connsiteX2" fmla="*/ 5927371 w 6098506"/>
              <a:gd name="connsiteY2" fmla="*/ 389286 h 6858000"/>
              <a:gd name="connsiteX3" fmla="*/ 5381520 w 6098506"/>
              <a:gd name="connsiteY3" fmla="*/ 3428999 h 6858000"/>
              <a:gd name="connsiteX4" fmla="*/ 5927371 w 6098506"/>
              <a:gd name="connsiteY4" fmla="*/ 6468712 h 6858000"/>
              <a:gd name="connsiteX5" fmla="*/ 6098506 w 6098506"/>
              <a:gd name="connsiteY5" fmla="*/ 6858000 h 6858000"/>
              <a:gd name="connsiteX6" fmla="*/ 0 w 6098506"/>
              <a:gd name="connsiteY6" fmla="*/ 6858000 h 6858000"/>
              <a:gd name="connsiteX7" fmla="*/ 0 w 6098506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506" h="6858000">
                <a:moveTo>
                  <a:pt x="0" y="0"/>
                </a:moveTo>
                <a:lnTo>
                  <a:pt x="6098505" y="0"/>
                </a:lnTo>
                <a:lnTo>
                  <a:pt x="5927371" y="389286"/>
                </a:lnTo>
                <a:cubicBezTo>
                  <a:pt x="5582749" y="1256990"/>
                  <a:pt x="5381520" y="2303021"/>
                  <a:pt x="5381520" y="3428999"/>
                </a:cubicBezTo>
                <a:cubicBezTo>
                  <a:pt x="5381520" y="4554978"/>
                  <a:pt x="5582749" y="5601009"/>
                  <a:pt x="5927371" y="6468712"/>
                </a:cubicBezTo>
                <a:lnTo>
                  <a:pt x="609850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02920" y="2208806"/>
            <a:ext cx="5087654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499176" y="812047"/>
            <a:ext cx="509139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D21D5696-E677-5241-91B2-F250E3C089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5087654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2C394C-07D7-C947-8794-749F31A412CE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141392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 flipH="1">
            <a:off x="6087962" y="0"/>
            <a:ext cx="6104038" cy="6858000"/>
          </a:xfrm>
          <a:custGeom>
            <a:avLst/>
            <a:gdLst>
              <a:gd name="connsiteX0" fmla="*/ 0 w 6104038"/>
              <a:gd name="connsiteY0" fmla="*/ 0 h 6858000"/>
              <a:gd name="connsiteX1" fmla="*/ 6104038 w 6104038"/>
              <a:gd name="connsiteY1" fmla="*/ 0 h 6858000"/>
              <a:gd name="connsiteX2" fmla="*/ 6022667 w 6104038"/>
              <a:gd name="connsiteY2" fmla="*/ 176133 h 6858000"/>
              <a:gd name="connsiteX3" fmla="*/ 5387707 w 6104038"/>
              <a:gd name="connsiteY3" fmla="*/ 3429000 h 6858000"/>
              <a:gd name="connsiteX4" fmla="*/ 6022667 w 6104038"/>
              <a:gd name="connsiteY4" fmla="*/ 6681867 h 6858000"/>
              <a:gd name="connsiteX5" fmla="*/ 6104038 w 6104038"/>
              <a:gd name="connsiteY5" fmla="*/ 6858000 h 6858000"/>
              <a:gd name="connsiteX6" fmla="*/ 0 w 61040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4038" h="6858000">
                <a:moveTo>
                  <a:pt x="0" y="0"/>
                </a:moveTo>
                <a:lnTo>
                  <a:pt x="6104038" y="0"/>
                </a:lnTo>
                <a:lnTo>
                  <a:pt x="6022667" y="176133"/>
                </a:lnTo>
                <a:cubicBezTo>
                  <a:pt x="5623872" y="1083207"/>
                  <a:pt x="5387707" y="2209190"/>
                  <a:pt x="5387707" y="3429000"/>
                </a:cubicBezTo>
                <a:cubicBezTo>
                  <a:pt x="5387707" y="4648810"/>
                  <a:pt x="5623872" y="5774793"/>
                  <a:pt x="6022667" y="6681867"/>
                </a:cubicBezTo>
                <a:lnTo>
                  <a:pt x="610403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02920" y="2208806"/>
            <a:ext cx="5087654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6"/>
          <p:cNvSpPr>
            <a:spLocks noGrp="1"/>
          </p:cNvSpPr>
          <p:nvPr>
            <p:ph type="title"/>
          </p:nvPr>
        </p:nvSpPr>
        <p:spPr>
          <a:xfrm>
            <a:off x="499176" y="812047"/>
            <a:ext cx="509139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4A8CA252-30E5-A141-A8AC-F773E6645E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5087654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08FA41-A633-4D45-B728-F320F291649B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848802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>
          <a:xfrm flipH="1">
            <a:off x="6087962" y="0"/>
            <a:ext cx="6104038" cy="6858000"/>
          </a:xfrm>
          <a:custGeom>
            <a:avLst/>
            <a:gdLst>
              <a:gd name="connsiteX0" fmla="*/ 0 w 6104038"/>
              <a:gd name="connsiteY0" fmla="*/ 0 h 6858000"/>
              <a:gd name="connsiteX1" fmla="*/ 6104038 w 6104038"/>
              <a:gd name="connsiteY1" fmla="*/ 0 h 6858000"/>
              <a:gd name="connsiteX2" fmla="*/ 6022667 w 6104038"/>
              <a:gd name="connsiteY2" fmla="*/ 176133 h 6858000"/>
              <a:gd name="connsiteX3" fmla="*/ 5387707 w 6104038"/>
              <a:gd name="connsiteY3" fmla="*/ 3429000 h 6858000"/>
              <a:gd name="connsiteX4" fmla="*/ 6022667 w 6104038"/>
              <a:gd name="connsiteY4" fmla="*/ 6681867 h 6858000"/>
              <a:gd name="connsiteX5" fmla="*/ 6104038 w 6104038"/>
              <a:gd name="connsiteY5" fmla="*/ 6858000 h 6858000"/>
              <a:gd name="connsiteX6" fmla="*/ 0 w 61040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4038" h="6858000">
                <a:moveTo>
                  <a:pt x="0" y="0"/>
                </a:moveTo>
                <a:lnTo>
                  <a:pt x="6104038" y="0"/>
                </a:lnTo>
                <a:lnTo>
                  <a:pt x="6022667" y="176133"/>
                </a:lnTo>
                <a:cubicBezTo>
                  <a:pt x="5623872" y="1083207"/>
                  <a:pt x="5387707" y="2209190"/>
                  <a:pt x="5387707" y="3429000"/>
                </a:cubicBezTo>
                <a:cubicBezTo>
                  <a:pt x="5387707" y="4648810"/>
                  <a:pt x="5623872" y="5774793"/>
                  <a:pt x="6022667" y="6681867"/>
                </a:cubicBezTo>
                <a:lnTo>
                  <a:pt x="61040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02920" y="2208806"/>
            <a:ext cx="5087654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6"/>
          <p:cNvSpPr>
            <a:spLocks noGrp="1"/>
          </p:cNvSpPr>
          <p:nvPr>
            <p:ph type="title"/>
          </p:nvPr>
        </p:nvSpPr>
        <p:spPr>
          <a:xfrm>
            <a:off x="499176" y="812047"/>
            <a:ext cx="509139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488F9160-B1F4-1244-88D7-7D297EA97A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5087654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0E03E8-9977-AA47-BC7F-535F6F6185C4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1908804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8506" cy="6858000"/>
          </a:xfrm>
          <a:custGeom>
            <a:avLst/>
            <a:gdLst>
              <a:gd name="connsiteX0" fmla="*/ 0 w 3946977"/>
              <a:gd name="connsiteY0" fmla="*/ 0 h 6858000"/>
              <a:gd name="connsiteX1" fmla="*/ 3946976 w 3946977"/>
              <a:gd name="connsiteY1" fmla="*/ 0 h 6858000"/>
              <a:gd name="connsiteX2" fmla="*/ 3775842 w 3946977"/>
              <a:gd name="connsiteY2" fmla="*/ 389286 h 6858000"/>
              <a:gd name="connsiteX3" fmla="*/ 3229991 w 3946977"/>
              <a:gd name="connsiteY3" fmla="*/ 3428999 h 6858000"/>
              <a:gd name="connsiteX4" fmla="*/ 3775842 w 3946977"/>
              <a:gd name="connsiteY4" fmla="*/ 6468712 h 6858000"/>
              <a:gd name="connsiteX5" fmla="*/ 3946977 w 3946977"/>
              <a:gd name="connsiteY5" fmla="*/ 6858000 h 6858000"/>
              <a:gd name="connsiteX6" fmla="*/ 0 w 3946977"/>
              <a:gd name="connsiteY6" fmla="*/ 6858000 h 6858000"/>
              <a:gd name="connsiteX0" fmla="*/ 0 w 6098506"/>
              <a:gd name="connsiteY0" fmla="*/ 0 h 6858000"/>
              <a:gd name="connsiteX1" fmla="*/ 6098505 w 6098506"/>
              <a:gd name="connsiteY1" fmla="*/ 0 h 6858000"/>
              <a:gd name="connsiteX2" fmla="*/ 5927371 w 6098506"/>
              <a:gd name="connsiteY2" fmla="*/ 389286 h 6858000"/>
              <a:gd name="connsiteX3" fmla="*/ 5381520 w 6098506"/>
              <a:gd name="connsiteY3" fmla="*/ 3428999 h 6858000"/>
              <a:gd name="connsiteX4" fmla="*/ 5927371 w 6098506"/>
              <a:gd name="connsiteY4" fmla="*/ 6468712 h 6858000"/>
              <a:gd name="connsiteX5" fmla="*/ 6098506 w 6098506"/>
              <a:gd name="connsiteY5" fmla="*/ 6858000 h 6858000"/>
              <a:gd name="connsiteX6" fmla="*/ 2151529 w 6098506"/>
              <a:gd name="connsiteY6" fmla="*/ 6858000 h 6858000"/>
              <a:gd name="connsiteX7" fmla="*/ 0 w 6098506"/>
              <a:gd name="connsiteY7" fmla="*/ 0 h 6858000"/>
              <a:gd name="connsiteX0" fmla="*/ 0 w 6098506"/>
              <a:gd name="connsiteY0" fmla="*/ 0 h 6858000"/>
              <a:gd name="connsiteX1" fmla="*/ 6098505 w 6098506"/>
              <a:gd name="connsiteY1" fmla="*/ 0 h 6858000"/>
              <a:gd name="connsiteX2" fmla="*/ 5927371 w 6098506"/>
              <a:gd name="connsiteY2" fmla="*/ 389286 h 6858000"/>
              <a:gd name="connsiteX3" fmla="*/ 5381520 w 6098506"/>
              <a:gd name="connsiteY3" fmla="*/ 3428999 h 6858000"/>
              <a:gd name="connsiteX4" fmla="*/ 5927371 w 6098506"/>
              <a:gd name="connsiteY4" fmla="*/ 6468712 h 6858000"/>
              <a:gd name="connsiteX5" fmla="*/ 6098506 w 6098506"/>
              <a:gd name="connsiteY5" fmla="*/ 6858000 h 6858000"/>
              <a:gd name="connsiteX6" fmla="*/ 0 w 6098506"/>
              <a:gd name="connsiteY6" fmla="*/ 6858000 h 6858000"/>
              <a:gd name="connsiteX7" fmla="*/ 0 w 6098506"/>
              <a:gd name="connsiteY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506" h="6858000">
                <a:moveTo>
                  <a:pt x="0" y="0"/>
                </a:moveTo>
                <a:lnTo>
                  <a:pt x="6098505" y="0"/>
                </a:lnTo>
                <a:lnTo>
                  <a:pt x="5927371" y="389286"/>
                </a:lnTo>
                <a:cubicBezTo>
                  <a:pt x="5582749" y="1256990"/>
                  <a:pt x="5381520" y="2303021"/>
                  <a:pt x="5381520" y="3428999"/>
                </a:cubicBezTo>
                <a:cubicBezTo>
                  <a:pt x="5381520" y="4554978"/>
                  <a:pt x="5582749" y="5601009"/>
                  <a:pt x="5927371" y="6468712"/>
                </a:cubicBezTo>
                <a:lnTo>
                  <a:pt x="6098506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601426" y="2208806"/>
            <a:ext cx="5087654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itle 16"/>
          <p:cNvSpPr>
            <a:spLocks noGrp="1"/>
          </p:cNvSpPr>
          <p:nvPr>
            <p:ph type="title"/>
          </p:nvPr>
        </p:nvSpPr>
        <p:spPr>
          <a:xfrm>
            <a:off x="6597682" y="812047"/>
            <a:ext cx="509139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062382-2CC4-7A43-B13D-901BB35AB0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97363" y="503237"/>
            <a:ext cx="5091399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62314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 3"/>
          <p:cNvSpPr/>
          <p:nvPr userDrawn="1"/>
        </p:nvSpPr>
        <p:spPr>
          <a:xfrm>
            <a:off x="0" y="0"/>
            <a:ext cx="6104038" cy="6858000"/>
          </a:xfrm>
          <a:custGeom>
            <a:avLst/>
            <a:gdLst>
              <a:gd name="connsiteX0" fmla="*/ 0 w 6104038"/>
              <a:gd name="connsiteY0" fmla="*/ 0 h 6858000"/>
              <a:gd name="connsiteX1" fmla="*/ 6104038 w 6104038"/>
              <a:gd name="connsiteY1" fmla="*/ 0 h 6858000"/>
              <a:gd name="connsiteX2" fmla="*/ 6022667 w 6104038"/>
              <a:gd name="connsiteY2" fmla="*/ 176133 h 6858000"/>
              <a:gd name="connsiteX3" fmla="*/ 5387707 w 6104038"/>
              <a:gd name="connsiteY3" fmla="*/ 3429000 h 6858000"/>
              <a:gd name="connsiteX4" fmla="*/ 6022667 w 6104038"/>
              <a:gd name="connsiteY4" fmla="*/ 6681867 h 6858000"/>
              <a:gd name="connsiteX5" fmla="*/ 6104038 w 6104038"/>
              <a:gd name="connsiteY5" fmla="*/ 6858000 h 6858000"/>
              <a:gd name="connsiteX6" fmla="*/ 0 w 61040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4038" h="6858000">
                <a:moveTo>
                  <a:pt x="0" y="0"/>
                </a:moveTo>
                <a:lnTo>
                  <a:pt x="6104038" y="0"/>
                </a:lnTo>
                <a:lnTo>
                  <a:pt x="6022667" y="176133"/>
                </a:lnTo>
                <a:cubicBezTo>
                  <a:pt x="5623872" y="1083207"/>
                  <a:pt x="5387707" y="2209190"/>
                  <a:pt x="5387707" y="3429000"/>
                </a:cubicBezTo>
                <a:cubicBezTo>
                  <a:pt x="5387707" y="4648810"/>
                  <a:pt x="5623872" y="5774793"/>
                  <a:pt x="6022667" y="6681867"/>
                </a:cubicBezTo>
                <a:lnTo>
                  <a:pt x="6104038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601426" y="2208806"/>
            <a:ext cx="5087654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6597682" y="812047"/>
            <a:ext cx="509139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EF09A800-7171-F346-B572-539668B639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97363" y="503237"/>
            <a:ext cx="5091399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55571C-727C-304A-AC33-93B5DF2E3E4B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1257080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 3"/>
          <p:cNvSpPr/>
          <p:nvPr userDrawn="1"/>
        </p:nvSpPr>
        <p:spPr>
          <a:xfrm>
            <a:off x="0" y="0"/>
            <a:ext cx="6104038" cy="6858000"/>
          </a:xfrm>
          <a:custGeom>
            <a:avLst/>
            <a:gdLst>
              <a:gd name="connsiteX0" fmla="*/ 0 w 6104038"/>
              <a:gd name="connsiteY0" fmla="*/ 0 h 6858000"/>
              <a:gd name="connsiteX1" fmla="*/ 6104038 w 6104038"/>
              <a:gd name="connsiteY1" fmla="*/ 0 h 6858000"/>
              <a:gd name="connsiteX2" fmla="*/ 6022667 w 6104038"/>
              <a:gd name="connsiteY2" fmla="*/ 176133 h 6858000"/>
              <a:gd name="connsiteX3" fmla="*/ 5387707 w 6104038"/>
              <a:gd name="connsiteY3" fmla="*/ 3429000 h 6858000"/>
              <a:gd name="connsiteX4" fmla="*/ 6022667 w 6104038"/>
              <a:gd name="connsiteY4" fmla="*/ 6681867 h 6858000"/>
              <a:gd name="connsiteX5" fmla="*/ 6104038 w 6104038"/>
              <a:gd name="connsiteY5" fmla="*/ 6858000 h 6858000"/>
              <a:gd name="connsiteX6" fmla="*/ 0 w 61040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4038" h="6858000">
                <a:moveTo>
                  <a:pt x="0" y="0"/>
                </a:moveTo>
                <a:lnTo>
                  <a:pt x="6104038" y="0"/>
                </a:lnTo>
                <a:lnTo>
                  <a:pt x="6022667" y="176133"/>
                </a:lnTo>
                <a:cubicBezTo>
                  <a:pt x="5623872" y="1083207"/>
                  <a:pt x="5387707" y="2209190"/>
                  <a:pt x="5387707" y="3429000"/>
                </a:cubicBezTo>
                <a:cubicBezTo>
                  <a:pt x="5387707" y="4648810"/>
                  <a:pt x="5623872" y="5774793"/>
                  <a:pt x="6022667" y="6681867"/>
                </a:cubicBezTo>
                <a:lnTo>
                  <a:pt x="610403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601426" y="2208806"/>
            <a:ext cx="5087654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6"/>
          <p:cNvSpPr>
            <a:spLocks noGrp="1"/>
          </p:cNvSpPr>
          <p:nvPr>
            <p:ph type="title"/>
          </p:nvPr>
        </p:nvSpPr>
        <p:spPr>
          <a:xfrm>
            <a:off x="6597682" y="812047"/>
            <a:ext cx="5091398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3848D26-E481-2A4A-9F35-449DE9CCCD7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597363" y="503237"/>
            <a:ext cx="5091399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328996-A1DD-3641-B3EF-04D1E96BA10D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bg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2046609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8E7A259-4B5C-654C-8939-9FCEEE66F2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4522760"/>
            <a:ext cx="12192000" cy="2335240"/>
          </a:xfrm>
          <a:custGeom>
            <a:avLst/>
            <a:gdLst>
              <a:gd name="connsiteX0" fmla="*/ 0 w 12192000"/>
              <a:gd name="connsiteY0" fmla="*/ 0 h 2335240"/>
              <a:gd name="connsiteX1" fmla="*/ 714032 w 12192000"/>
              <a:gd name="connsiteY1" fmla="*/ 176566 h 2335240"/>
              <a:gd name="connsiteX2" fmla="*/ 6117966 w 12192000"/>
              <a:gd name="connsiteY2" fmla="*/ 722417 h 2335240"/>
              <a:gd name="connsiteX3" fmla="*/ 11521900 w 12192000"/>
              <a:gd name="connsiteY3" fmla="*/ 176566 h 2335240"/>
              <a:gd name="connsiteX4" fmla="*/ 12192000 w 12192000"/>
              <a:gd name="connsiteY4" fmla="*/ 10863 h 2335240"/>
              <a:gd name="connsiteX5" fmla="*/ 12192000 w 12192000"/>
              <a:gd name="connsiteY5" fmla="*/ 2335240 h 2335240"/>
              <a:gd name="connsiteX6" fmla="*/ 0 w 12192000"/>
              <a:gd name="connsiteY6" fmla="*/ 2335240 h 2335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2335240">
                <a:moveTo>
                  <a:pt x="0" y="0"/>
                </a:moveTo>
                <a:lnTo>
                  <a:pt x="714032" y="176566"/>
                </a:lnTo>
                <a:cubicBezTo>
                  <a:pt x="2256617" y="521188"/>
                  <a:pt x="4116228" y="722417"/>
                  <a:pt x="6117966" y="722417"/>
                </a:cubicBezTo>
                <a:cubicBezTo>
                  <a:pt x="8119707" y="722417"/>
                  <a:pt x="9979317" y="521188"/>
                  <a:pt x="11521900" y="176566"/>
                </a:cubicBezTo>
                <a:lnTo>
                  <a:pt x="12192000" y="10863"/>
                </a:lnTo>
                <a:lnTo>
                  <a:pt x="12192000" y="2335240"/>
                </a:lnTo>
                <a:lnTo>
                  <a:pt x="0" y="23352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-2277979" y="-3256547"/>
            <a:ext cx="184731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endParaRPr lang="en-US" dirty="0"/>
          </a:p>
        </p:txBody>
      </p:sp>
      <p:sp>
        <p:nvSpPr>
          <p:cNvPr id="3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502920" y="1767537"/>
            <a:ext cx="11186159" cy="231809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Title 23"/>
          <p:cNvSpPr>
            <a:spLocks noGrp="1"/>
          </p:cNvSpPr>
          <p:nvPr>
            <p:ph type="title"/>
          </p:nvPr>
        </p:nvSpPr>
        <p:spPr>
          <a:xfrm>
            <a:off x="502920" y="812047"/>
            <a:ext cx="11186160" cy="6463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DF8DE5-543E-7E47-92C8-BECE2D643687}"/>
              </a:ext>
            </a:extLst>
          </p:cNvPr>
          <p:cNvSpPr txBox="1"/>
          <p:nvPr userDrawn="1"/>
        </p:nvSpPr>
        <p:spPr>
          <a:xfrm>
            <a:off x="489473" y="6174647"/>
            <a:ext cx="6462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spc="180" baseline="0" dirty="0">
                <a:solidFill>
                  <a:schemeClr val="bg1"/>
                </a:solidFill>
              </a:rPr>
              <a:t>THE UNIVERSITY OF NORTH CAROLINA AT CHAPEL HILL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CBAD5CE5-0415-BC49-ABB4-D717706A8E2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 algn="ctr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725828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14D055DD-1732-6D40-9FDE-5F9F81F64983}"/>
              </a:ext>
            </a:extLst>
          </p:cNvPr>
          <p:cNvSpPr/>
          <p:nvPr userDrawn="1"/>
        </p:nvSpPr>
        <p:spPr>
          <a:xfrm>
            <a:off x="-1" y="3608173"/>
            <a:ext cx="12192001" cy="3249827"/>
          </a:xfrm>
          <a:custGeom>
            <a:avLst/>
            <a:gdLst>
              <a:gd name="connsiteX0" fmla="*/ 0 w 12192001"/>
              <a:gd name="connsiteY0" fmla="*/ 0 h 3249827"/>
              <a:gd name="connsiteX1" fmla="*/ 1 w 12192001"/>
              <a:gd name="connsiteY1" fmla="*/ 0 h 3249827"/>
              <a:gd name="connsiteX2" fmla="*/ 1 w 12192001"/>
              <a:gd name="connsiteY2" fmla="*/ 914587 h 3249827"/>
              <a:gd name="connsiteX3" fmla="*/ 714033 w 12192001"/>
              <a:gd name="connsiteY3" fmla="*/ 1091153 h 3249827"/>
              <a:gd name="connsiteX4" fmla="*/ 6117967 w 12192001"/>
              <a:gd name="connsiteY4" fmla="*/ 1637004 h 3249827"/>
              <a:gd name="connsiteX5" fmla="*/ 11521901 w 12192001"/>
              <a:gd name="connsiteY5" fmla="*/ 1091153 h 3249827"/>
              <a:gd name="connsiteX6" fmla="*/ 12192001 w 12192001"/>
              <a:gd name="connsiteY6" fmla="*/ 925450 h 3249827"/>
              <a:gd name="connsiteX7" fmla="*/ 12192001 w 12192001"/>
              <a:gd name="connsiteY7" fmla="*/ 3249827 h 3249827"/>
              <a:gd name="connsiteX8" fmla="*/ 0 w 12192001"/>
              <a:gd name="connsiteY8" fmla="*/ 3249827 h 324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1" h="3249827">
                <a:moveTo>
                  <a:pt x="0" y="0"/>
                </a:moveTo>
                <a:lnTo>
                  <a:pt x="1" y="0"/>
                </a:lnTo>
                <a:lnTo>
                  <a:pt x="1" y="914587"/>
                </a:lnTo>
                <a:lnTo>
                  <a:pt x="714033" y="1091153"/>
                </a:lnTo>
                <a:cubicBezTo>
                  <a:pt x="2256618" y="1435775"/>
                  <a:pt x="4116229" y="1637004"/>
                  <a:pt x="6117967" y="1637004"/>
                </a:cubicBezTo>
                <a:cubicBezTo>
                  <a:pt x="8119708" y="1637004"/>
                  <a:pt x="9979318" y="1435775"/>
                  <a:pt x="11521901" y="1091153"/>
                </a:cubicBezTo>
                <a:lnTo>
                  <a:pt x="12192001" y="925450"/>
                </a:lnTo>
                <a:lnTo>
                  <a:pt x="12192001" y="3249827"/>
                </a:lnTo>
                <a:lnTo>
                  <a:pt x="0" y="324982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23"/>
          <p:cNvSpPr>
            <a:spLocks noGrp="1"/>
          </p:cNvSpPr>
          <p:nvPr>
            <p:ph type="title"/>
          </p:nvPr>
        </p:nvSpPr>
        <p:spPr>
          <a:xfrm>
            <a:off x="502920" y="812047"/>
            <a:ext cx="11186160" cy="6463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02920" y="1767537"/>
            <a:ext cx="11186159" cy="225734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ADC3F49-CC82-FD4C-821A-8D2F933CFF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 algn="ctr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159473-53F0-1947-8D82-ECFC03198337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15311269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14D055DD-1732-6D40-9FDE-5F9F81F64983}"/>
              </a:ext>
            </a:extLst>
          </p:cNvPr>
          <p:cNvSpPr/>
          <p:nvPr userDrawn="1"/>
        </p:nvSpPr>
        <p:spPr>
          <a:xfrm>
            <a:off x="-1" y="3608173"/>
            <a:ext cx="12192001" cy="3249827"/>
          </a:xfrm>
          <a:custGeom>
            <a:avLst/>
            <a:gdLst>
              <a:gd name="connsiteX0" fmla="*/ 0 w 12192001"/>
              <a:gd name="connsiteY0" fmla="*/ 0 h 3249827"/>
              <a:gd name="connsiteX1" fmla="*/ 1 w 12192001"/>
              <a:gd name="connsiteY1" fmla="*/ 0 h 3249827"/>
              <a:gd name="connsiteX2" fmla="*/ 1 w 12192001"/>
              <a:gd name="connsiteY2" fmla="*/ 914587 h 3249827"/>
              <a:gd name="connsiteX3" fmla="*/ 714033 w 12192001"/>
              <a:gd name="connsiteY3" fmla="*/ 1091153 h 3249827"/>
              <a:gd name="connsiteX4" fmla="*/ 6117967 w 12192001"/>
              <a:gd name="connsiteY4" fmla="*/ 1637004 h 3249827"/>
              <a:gd name="connsiteX5" fmla="*/ 11521901 w 12192001"/>
              <a:gd name="connsiteY5" fmla="*/ 1091153 h 3249827"/>
              <a:gd name="connsiteX6" fmla="*/ 12192001 w 12192001"/>
              <a:gd name="connsiteY6" fmla="*/ 925450 h 3249827"/>
              <a:gd name="connsiteX7" fmla="*/ 12192001 w 12192001"/>
              <a:gd name="connsiteY7" fmla="*/ 3249827 h 3249827"/>
              <a:gd name="connsiteX8" fmla="*/ 0 w 12192001"/>
              <a:gd name="connsiteY8" fmla="*/ 3249827 h 324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1" h="3249827">
                <a:moveTo>
                  <a:pt x="0" y="0"/>
                </a:moveTo>
                <a:lnTo>
                  <a:pt x="1" y="0"/>
                </a:lnTo>
                <a:lnTo>
                  <a:pt x="1" y="914587"/>
                </a:lnTo>
                <a:lnTo>
                  <a:pt x="714033" y="1091153"/>
                </a:lnTo>
                <a:cubicBezTo>
                  <a:pt x="2256618" y="1435775"/>
                  <a:pt x="4116229" y="1637004"/>
                  <a:pt x="6117967" y="1637004"/>
                </a:cubicBezTo>
                <a:cubicBezTo>
                  <a:pt x="8119708" y="1637004"/>
                  <a:pt x="9979318" y="1435775"/>
                  <a:pt x="11521901" y="1091153"/>
                </a:cubicBezTo>
                <a:lnTo>
                  <a:pt x="12192001" y="925450"/>
                </a:lnTo>
                <a:lnTo>
                  <a:pt x="12192001" y="3249827"/>
                </a:lnTo>
                <a:lnTo>
                  <a:pt x="0" y="32498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23"/>
          <p:cNvSpPr>
            <a:spLocks noGrp="1"/>
          </p:cNvSpPr>
          <p:nvPr>
            <p:ph type="title"/>
          </p:nvPr>
        </p:nvSpPr>
        <p:spPr>
          <a:xfrm>
            <a:off x="502920" y="812047"/>
            <a:ext cx="11186160" cy="6463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02920" y="1767537"/>
            <a:ext cx="11186159" cy="225734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62D5D9E1-93CE-C445-9B2B-F9FE1992A5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 algn="ctr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F8013D-3983-ED49-8D28-0C21919ADE4E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bg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406495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09A6C845-3693-AF4E-A166-7C477DAB37F8}"/>
              </a:ext>
            </a:extLst>
          </p:cNvPr>
          <p:cNvSpPr/>
          <p:nvPr userDrawn="1"/>
        </p:nvSpPr>
        <p:spPr>
          <a:xfrm rot="16200000">
            <a:off x="3473412" y="-3473411"/>
            <a:ext cx="5245176" cy="12192000"/>
          </a:xfrm>
          <a:custGeom>
            <a:avLst/>
            <a:gdLst>
              <a:gd name="connsiteX0" fmla="*/ 722417 w 5245176"/>
              <a:gd name="connsiteY0" fmla="*/ 0 h 6858000"/>
              <a:gd name="connsiteX1" fmla="*/ 5245176 w 5245176"/>
              <a:gd name="connsiteY1" fmla="*/ 0 h 6858000"/>
              <a:gd name="connsiteX2" fmla="*/ 5245176 w 5245176"/>
              <a:gd name="connsiteY2" fmla="*/ 6858000 h 6858000"/>
              <a:gd name="connsiteX3" fmla="*/ 711554 w 5245176"/>
              <a:gd name="connsiteY3" fmla="*/ 6858000 h 6858000"/>
              <a:gd name="connsiteX4" fmla="*/ 545851 w 5245176"/>
              <a:gd name="connsiteY4" fmla="*/ 6481069 h 6858000"/>
              <a:gd name="connsiteX5" fmla="*/ 0 w 5245176"/>
              <a:gd name="connsiteY5" fmla="*/ 3441356 h 6858000"/>
              <a:gd name="connsiteX6" fmla="*/ 545851 w 5245176"/>
              <a:gd name="connsiteY6" fmla="*/ 4016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176" h="6858000">
                <a:moveTo>
                  <a:pt x="722417" y="0"/>
                </a:moveTo>
                <a:lnTo>
                  <a:pt x="5245176" y="0"/>
                </a:lnTo>
                <a:lnTo>
                  <a:pt x="5245176" y="6858000"/>
                </a:lnTo>
                <a:lnTo>
                  <a:pt x="711554" y="6858000"/>
                </a:lnTo>
                <a:lnTo>
                  <a:pt x="545851" y="6481069"/>
                </a:lnTo>
                <a:cubicBezTo>
                  <a:pt x="201229" y="5613366"/>
                  <a:pt x="0" y="4567335"/>
                  <a:pt x="0" y="3441356"/>
                </a:cubicBezTo>
                <a:cubicBezTo>
                  <a:pt x="0" y="2315378"/>
                  <a:pt x="201229" y="1269347"/>
                  <a:pt x="545851" y="4016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 userDrawn="1"/>
        </p:nvSpPr>
        <p:spPr>
          <a:xfrm>
            <a:off x="5410200" y="4532192"/>
            <a:ext cx="1371600" cy="13716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864672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9961" y="777399"/>
            <a:ext cx="10572078" cy="2086825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809961" y="3065930"/>
            <a:ext cx="10572077" cy="7261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5C7F7F7-1BA7-AB4E-AC11-EE5ED093BD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230" y="4834387"/>
            <a:ext cx="617539" cy="76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36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DE16093B-1E28-EA4F-838F-822DD1D5C903}"/>
              </a:ext>
            </a:extLst>
          </p:cNvPr>
          <p:cNvSpPr/>
          <p:nvPr userDrawn="1"/>
        </p:nvSpPr>
        <p:spPr>
          <a:xfrm rot="16200000">
            <a:off x="3473412" y="-3473411"/>
            <a:ext cx="5245176" cy="12192000"/>
          </a:xfrm>
          <a:custGeom>
            <a:avLst/>
            <a:gdLst>
              <a:gd name="connsiteX0" fmla="*/ 722417 w 5245176"/>
              <a:gd name="connsiteY0" fmla="*/ 0 h 6858000"/>
              <a:gd name="connsiteX1" fmla="*/ 5245176 w 5245176"/>
              <a:gd name="connsiteY1" fmla="*/ 0 h 6858000"/>
              <a:gd name="connsiteX2" fmla="*/ 5245176 w 5245176"/>
              <a:gd name="connsiteY2" fmla="*/ 6858000 h 6858000"/>
              <a:gd name="connsiteX3" fmla="*/ 711554 w 5245176"/>
              <a:gd name="connsiteY3" fmla="*/ 6858000 h 6858000"/>
              <a:gd name="connsiteX4" fmla="*/ 545851 w 5245176"/>
              <a:gd name="connsiteY4" fmla="*/ 6481069 h 6858000"/>
              <a:gd name="connsiteX5" fmla="*/ 0 w 5245176"/>
              <a:gd name="connsiteY5" fmla="*/ 3441356 h 6858000"/>
              <a:gd name="connsiteX6" fmla="*/ 545851 w 5245176"/>
              <a:gd name="connsiteY6" fmla="*/ 4016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176" h="6858000">
                <a:moveTo>
                  <a:pt x="722417" y="0"/>
                </a:moveTo>
                <a:lnTo>
                  <a:pt x="5245176" y="0"/>
                </a:lnTo>
                <a:lnTo>
                  <a:pt x="5245176" y="6858000"/>
                </a:lnTo>
                <a:lnTo>
                  <a:pt x="711554" y="6858000"/>
                </a:lnTo>
                <a:lnTo>
                  <a:pt x="545851" y="6481069"/>
                </a:lnTo>
                <a:cubicBezTo>
                  <a:pt x="201229" y="5613366"/>
                  <a:pt x="0" y="4567335"/>
                  <a:pt x="0" y="3441356"/>
                </a:cubicBezTo>
                <a:cubicBezTo>
                  <a:pt x="0" y="2315378"/>
                  <a:pt x="201229" y="1269347"/>
                  <a:pt x="545851" y="401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23"/>
          <p:cNvSpPr>
            <a:spLocks noGrp="1"/>
          </p:cNvSpPr>
          <p:nvPr>
            <p:ph type="title"/>
          </p:nvPr>
        </p:nvSpPr>
        <p:spPr>
          <a:xfrm>
            <a:off x="502920" y="812047"/>
            <a:ext cx="11186160" cy="6463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02920" y="1767537"/>
            <a:ext cx="11186159" cy="226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2"/>
                </a:solidFill>
              </a:defRPr>
            </a:lvl2pPr>
            <a:lvl3pPr marL="914400" indent="0" algn="ctr">
              <a:buNone/>
              <a:defRPr>
                <a:solidFill>
                  <a:schemeClr val="tx2"/>
                </a:solidFill>
              </a:defRPr>
            </a:lvl3pPr>
            <a:lvl4pPr marL="1371600" indent="0" algn="ctr">
              <a:buNone/>
              <a:defRPr>
                <a:solidFill>
                  <a:schemeClr val="tx2"/>
                </a:solidFill>
              </a:defRPr>
            </a:lvl4pPr>
            <a:lvl5pPr marL="1828800" indent="0" algn="ctr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69FFF666-31AF-4C48-B748-97EBFEF948B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 algn="ctr">
              <a:buNone/>
              <a:defRPr sz="1900" b="1" cap="all" spc="17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B86EE98-8B94-6447-A14F-6760A2CCFDE8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509218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>
            <a:extLst>
              <a:ext uri="{FF2B5EF4-FFF2-40B4-BE49-F238E27FC236}">
                <a16:creationId xmlns:a16="http://schemas.microsoft.com/office/drawing/2014/main" id="{DE16093B-1E28-EA4F-838F-822DD1D5C903}"/>
              </a:ext>
            </a:extLst>
          </p:cNvPr>
          <p:cNvSpPr/>
          <p:nvPr userDrawn="1"/>
        </p:nvSpPr>
        <p:spPr>
          <a:xfrm rot="16200000">
            <a:off x="3473412" y="-3473411"/>
            <a:ext cx="5245176" cy="12192000"/>
          </a:xfrm>
          <a:custGeom>
            <a:avLst/>
            <a:gdLst>
              <a:gd name="connsiteX0" fmla="*/ 722417 w 5245176"/>
              <a:gd name="connsiteY0" fmla="*/ 0 h 6858000"/>
              <a:gd name="connsiteX1" fmla="*/ 5245176 w 5245176"/>
              <a:gd name="connsiteY1" fmla="*/ 0 h 6858000"/>
              <a:gd name="connsiteX2" fmla="*/ 5245176 w 5245176"/>
              <a:gd name="connsiteY2" fmla="*/ 6858000 h 6858000"/>
              <a:gd name="connsiteX3" fmla="*/ 711554 w 5245176"/>
              <a:gd name="connsiteY3" fmla="*/ 6858000 h 6858000"/>
              <a:gd name="connsiteX4" fmla="*/ 545851 w 5245176"/>
              <a:gd name="connsiteY4" fmla="*/ 6481069 h 6858000"/>
              <a:gd name="connsiteX5" fmla="*/ 0 w 5245176"/>
              <a:gd name="connsiteY5" fmla="*/ 3441356 h 6858000"/>
              <a:gd name="connsiteX6" fmla="*/ 545851 w 5245176"/>
              <a:gd name="connsiteY6" fmla="*/ 4016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45176" h="6858000">
                <a:moveTo>
                  <a:pt x="722417" y="0"/>
                </a:moveTo>
                <a:lnTo>
                  <a:pt x="5245176" y="0"/>
                </a:lnTo>
                <a:lnTo>
                  <a:pt x="5245176" y="6858000"/>
                </a:lnTo>
                <a:lnTo>
                  <a:pt x="711554" y="6858000"/>
                </a:lnTo>
                <a:lnTo>
                  <a:pt x="545851" y="6481069"/>
                </a:lnTo>
                <a:cubicBezTo>
                  <a:pt x="201229" y="5613366"/>
                  <a:pt x="0" y="4567335"/>
                  <a:pt x="0" y="3441356"/>
                </a:cubicBezTo>
                <a:cubicBezTo>
                  <a:pt x="0" y="2315378"/>
                  <a:pt x="201229" y="1269347"/>
                  <a:pt x="545851" y="40164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23"/>
          <p:cNvSpPr>
            <a:spLocks noGrp="1"/>
          </p:cNvSpPr>
          <p:nvPr>
            <p:ph type="title"/>
          </p:nvPr>
        </p:nvSpPr>
        <p:spPr>
          <a:xfrm>
            <a:off x="502920" y="812047"/>
            <a:ext cx="11186160" cy="646363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502920" y="1767537"/>
            <a:ext cx="11186159" cy="226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346312C-737A-2147-8ABD-C8F3F634D3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 algn="ctr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D47C6-71E9-9243-A0D2-E9D95AA560EB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2218160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23"/>
          <p:cNvSpPr>
            <a:spLocks noGrp="1"/>
          </p:cNvSpPr>
          <p:nvPr>
            <p:ph type="title"/>
          </p:nvPr>
        </p:nvSpPr>
        <p:spPr>
          <a:xfrm>
            <a:off x="502920" y="812047"/>
            <a:ext cx="11186160" cy="6463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7DBB695-1F86-AB4F-B024-8BD6D67B63E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 algn="ctr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A69F2A-E8E6-5646-9822-F2C5AB7CA3B4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825176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29CB6-8997-AB89-8BE1-947CA3FE6B30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502920" y="-1189834"/>
            <a:ext cx="5593080" cy="1043639"/>
          </a:xfrm>
        </p:spPr>
        <p:txBody>
          <a:bodyPr/>
          <a:lstStyle/>
          <a:p>
            <a:r>
              <a:rPr lang="en-US" dirty="0"/>
              <a:t>Photo Slide</a:t>
            </a:r>
          </a:p>
        </p:txBody>
      </p:sp>
    </p:spTree>
    <p:extLst>
      <p:ext uri="{BB962C8B-B14F-4D97-AF65-F5344CB8AC3E}">
        <p14:creationId xmlns:p14="http://schemas.microsoft.com/office/powerpoint/2010/main" val="10439639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DFAEB5-6069-584C-9CEF-AD60221C31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525F0340-37D6-F84C-BDE3-CEBE446BB8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0980" y="2888392"/>
            <a:ext cx="3950040" cy="108121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01202C5-8088-7E29-B87D-D6C7C1D3D053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502919" y="-1189834"/>
            <a:ext cx="8981049" cy="1043639"/>
          </a:xfrm>
        </p:spPr>
        <p:txBody>
          <a:bodyPr/>
          <a:lstStyle/>
          <a:p>
            <a:r>
              <a:rPr lang="en-US" dirty="0"/>
              <a:t>Carolina Blue Slide with White UNC Logo</a:t>
            </a:r>
          </a:p>
        </p:txBody>
      </p:sp>
    </p:spTree>
    <p:extLst>
      <p:ext uri="{BB962C8B-B14F-4D97-AF65-F5344CB8AC3E}">
        <p14:creationId xmlns:p14="http://schemas.microsoft.com/office/powerpoint/2010/main" val="39791907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DFAEB5-6069-584C-9CEF-AD60221C31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&#13;&#10;&#13;&#10;Description automatically generated">
            <a:extLst>
              <a:ext uri="{FF2B5EF4-FFF2-40B4-BE49-F238E27FC236}">
                <a16:creationId xmlns:a16="http://schemas.microsoft.com/office/drawing/2014/main" id="{8A6DE2C8-A71F-074C-A8AB-9061790333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0980" y="2888392"/>
            <a:ext cx="3950040" cy="108121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ACD4EA5-7BCB-55C5-CC81-AD8F48E03A64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502919" y="-1189834"/>
            <a:ext cx="7058465" cy="1043639"/>
          </a:xfrm>
        </p:spPr>
        <p:txBody>
          <a:bodyPr/>
          <a:lstStyle/>
          <a:p>
            <a:r>
              <a:rPr lang="en-US" dirty="0"/>
              <a:t>Navy Slide with White UNC Logo</a:t>
            </a:r>
          </a:p>
        </p:txBody>
      </p:sp>
    </p:spTree>
    <p:extLst>
      <p:ext uri="{BB962C8B-B14F-4D97-AF65-F5344CB8AC3E}">
        <p14:creationId xmlns:p14="http://schemas.microsoft.com/office/powerpoint/2010/main" val="321956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0"/>
            <a:ext cx="3952842" cy="6858000"/>
          </a:xfrm>
          <a:custGeom>
            <a:avLst/>
            <a:gdLst>
              <a:gd name="connsiteX0" fmla="*/ 0 w 3952842"/>
              <a:gd name="connsiteY0" fmla="*/ 0 h 6858000"/>
              <a:gd name="connsiteX1" fmla="*/ 3952842 w 3952842"/>
              <a:gd name="connsiteY1" fmla="*/ 0 h 6858000"/>
              <a:gd name="connsiteX2" fmla="*/ 3781708 w 3952842"/>
              <a:gd name="connsiteY2" fmla="*/ 389287 h 6858000"/>
              <a:gd name="connsiteX3" fmla="*/ 3235857 w 3952842"/>
              <a:gd name="connsiteY3" fmla="*/ 3429000 h 6858000"/>
              <a:gd name="connsiteX4" fmla="*/ 3781708 w 3952842"/>
              <a:gd name="connsiteY4" fmla="*/ 6468713 h 6858000"/>
              <a:gd name="connsiteX5" fmla="*/ 3952842 w 3952842"/>
              <a:gd name="connsiteY5" fmla="*/ 6858000 h 6858000"/>
              <a:gd name="connsiteX6" fmla="*/ 0 w 395284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842" h="6858000">
                <a:moveTo>
                  <a:pt x="0" y="0"/>
                </a:moveTo>
                <a:lnTo>
                  <a:pt x="3952842" y="0"/>
                </a:lnTo>
                <a:lnTo>
                  <a:pt x="3781708" y="389287"/>
                </a:lnTo>
                <a:cubicBezTo>
                  <a:pt x="3437086" y="1256991"/>
                  <a:pt x="3235857" y="2303022"/>
                  <a:pt x="3235857" y="3429000"/>
                </a:cubicBezTo>
                <a:cubicBezTo>
                  <a:pt x="3235857" y="4554979"/>
                  <a:pt x="3437086" y="5601010"/>
                  <a:pt x="3781708" y="6468713"/>
                </a:cubicBezTo>
                <a:lnTo>
                  <a:pt x="3952842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45442" y="2652913"/>
            <a:ext cx="7643638" cy="1864602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2921" y="2687638"/>
            <a:ext cx="2216668" cy="1659773"/>
          </a:xfrm>
        </p:spPr>
        <p:txBody>
          <a:bodyPr>
            <a:normAutofit/>
          </a:bodyPr>
          <a:lstStyle>
            <a:lvl1pPr marL="0" indent="0" algn="ctr">
              <a:buNone/>
              <a:defRPr sz="120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D9795C1-D152-B640-81E1-08A233E871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5442" y="2343786"/>
            <a:ext cx="7643637" cy="365760"/>
          </a:xfrm>
        </p:spPr>
        <p:txBody>
          <a:bodyPr>
            <a:normAutofit/>
          </a:bodyPr>
          <a:lstStyle>
            <a:lvl1pPr marL="0" indent="0">
              <a:buNone/>
              <a:defRPr sz="18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0057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0"/>
            <a:ext cx="3952842" cy="6858000"/>
          </a:xfrm>
          <a:custGeom>
            <a:avLst/>
            <a:gdLst>
              <a:gd name="connsiteX0" fmla="*/ 0 w 3952842"/>
              <a:gd name="connsiteY0" fmla="*/ 0 h 6858000"/>
              <a:gd name="connsiteX1" fmla="*/ 3952842 w 3952842"/>
              <a:gd name="connsiteY1" fmla="*/ 0 h 6858000"/>
              <a:gd name="connsiteX2" fmla="*/ 3781708 w 3952842"/>
              <a:gd name="connsiteY2" fmla="*/ 389287 h 6858000"/>
              <a:gd name="connsiteX3" fmla="*/ 3235857 w 3952842"/>
              <a:gd name="connsiteY3" fmla="*/ 3429000 h 6858000"/>
              <a:gd name="connsiteX4" fmla="*/ 3781708 w 3952842"/>
              <a:gd name="connsiteY4" fmla="*/ 6468713 h 6858000"/>
              <a:gd name="connsiteX5" fmla="*/ 3952842 w 3952842"/>
              <a:gd name="connsiteY5" fmla="*/ 6858000 h 6858000"/>
              <a:gd name="connsiteX6" fmla="*/ 0 w 395284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842" h="6858000">
                <a:moveTo>
                  <a:pt x="0" y="0"/>
                </a:moveTo>
                <a:lnTo>
                  <a:pt x="3952842" y="0"/>
                </a:lnTo>
                <a:lnTo>
                  <a:pt x="3781708" y="389287"/>
                </a:lnTo>
                <a:cubicBezTo>
                  <a:pt x="3437086" y="1256991"/>
                  <a:pt x="3235857" y="2303022"/>
                  <a:pt x="3235857" y="3429000"/>
                </a:cubicBezTo>
                <a:cubicBezTo>
                  <a:pt x="3235857" y="4554979"/>
                  <a:pt x="3437086" y="5601010"/>
                  <a:pt x="3781708" y="6468713"/>
                </a:cubicBezTo>
                <a:lnTo>
                  <a:pt x="3952842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45442" y="2652913"/>
            <a:ext cx="7643638" cy="1864602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2921" y="2687638"/>
            <a:ext cx="2216668" cy="1659773"/>
          </a:xfrm>
        </p:spPr>
        <p:txBody>
          <a:bodyPr>
            <a:normAutofit/>
          </a:bodyPr>
          <a:lstStyle>
            <a:lvl1pPr marL="0" indent="0" algn="ctr">
              <a:buNone/>
              <a:defRPr sz="120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0D9795C1-D152-B640-81E1-08A233E871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5442" y="2343786"/>
            <a:ext cx="7643637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39010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 userDrawn="1"/>
        </p:nvSpPr>
        <p:spPr>
          <a:xfrm>
            <a:off x="0" y="0"/>
            <a:ext cx="3952842" cy="6858000"/>
          </a:xfrm>
          <a:custGeom>
            <a:avLst/>
            <a:gdLst>
              <a:gd name="connsiteX0" fmla="*/ 0 w 3952842"/>
              <a:gd name="connsiteY0" fmla="*/ 0 h 6858000"/>
              <a:gd name="connsiteX1" fmla="*/ 3952842 w 3952842"/>
              <a:gd name="connsiteY1" fmla="*/ 0 h 6858000"/>
              <a:gd name="connsiteX2" fmla="*/ 3781708 w 3952842"/>
              <a:gd name="connsiteY2" fmla="*/ 389287 h 6858000"/>
              <a:gd name="connsiteX3" fmla="*/ 3235857 w 3952842"/>
              <a:gd name="connsiteY3" fmla="*/ 3429000 h 6858000"/>
              <a:gd name="connsiteX4" fmla="*/ 3781708 w 3952842"/>
              <a:gd name="connsiteY4" fmla="*/ 6468713 h 6858000"/>
              <a:gd name="connsiteX5" fmla="*/ 3952842 w 3952842"/>
              <a:gd name="connsiteY5" fmla="*/ 6858000 h 6858000"/>
              <a:gd name="connsiteX6" fmla="*/ 0 w 395284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842" h="6858000">
                <a:moveTo>
                  <a:pt x="0" y="0"/>
                </a:moveTo>
                <a:lnTo>
                  <a:pt x="3952842" y="0"/>
                </a:lnTo>
                <a:lnTo>
                  <a:pt x="3781708" y="389287"/>
                </a:lnTo>
                <a:cubicBezTo>
                  <a:pt x="3437086" y="1256991"/>
                  <a:pt x="3235857" y="2303022"/>
                  <a:pt x="3235857" y="3429000"/>
                </a:cubicBezTo>
                <a:cubicBezTo>
                  <a:pt x="3235857" y="4554979"/>
                  <a:pt x="3437086" y="5601010"/>
                  <a:pt x="3781708" y="6468713"/>
                </a:cubicBezTo>
                <a:lnTo>
                  <a:pt x="39528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45442" y="2652913"/>
            <a:ext cx="7643638" cy="1864602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2921" y="2687638"/>
            <a:ext cx="2216668" cy="1659773"/>
          </a:xfrm>
        </p:spPr>
        <p:txBody>
          <a:bodyPr>
            <a:normAutofit/>
          </a:bodyPr>
          <a:lstStyle>
            <a:lvl1pPr marL="0" indent="0" algn="ctr">
              <a:buNone/>
              <a:defRPr sz="120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30D04BC-6459-9B43-971D-F28907828C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5442" y="2343786"/>
            <a:ext cx="7643637" cy="365760"/>
          </a:xfrm>
        </p:spPr>
        <p:txBody>
          <a:bodyPr>
            <a:normAutofit/>
          </a:bodyPr>
          <a:lstStyle>
            <a:lvl1pPr marL="0" indent="0">
              <a:buNone/>
              <a:defRPr sz="1800" b="1" cap="all" spc="17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7478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0"/>
            <a:ext cx="3952842" cy="6858000"/>
          </a:xfrm>
          <a:custGeom>
            <a:avLst/>
            <a:gdLst>
              <a:gd name="connsiteX0" fmla="*/ 0 w 3952842"/>
              <a:gd name="connsiteY0" fmla="*/ 0 h 6858000"/>
              <a:gd name="connsiteX1" fmla="*/ 3952842 w 3952842"/>
              <a:gd name="connsiteY1" fmla="*/ 0 h 6858000"/>
              <a:gd name="connsiteX2" fmla="*/ 3781708 w 3952842"/>
              <a:gd name="connsiteY2" fmla="*/ 389287 h 6858000"/>
              <a:gd name="connsiteX3" fmla="*/ 3235857 w 3952842"/>
              <a:gd name="connsiteY3" fmla="*/ 3429000 h 6858000"/>
              <a:gd name="connsiteX4" fmla="*/ 3781708 w 3952842"/>
              <a:gd name="connsiteY4" fmla="*/ 6468713 h 6858000"/>
              <a:gd name="connsiteX5" fmla="*/ 3952842 w 3952842"/>
              <a:gd name="connsiteY5" fmla="*/ 6858000 h 6858000"/>
              <a:gd name="connsiteX6" fmla="*/ 0 w 395284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2842" h="6858000">
                <a:moveTo>
                  <a:pt x="0" y="0"/>
                </a:moveTo>
                <a:lnTo>
                  <a:pt x="3952842" y="0"/>
                </a:lnTo>
                <a:lnTo>
                  <a:pt x="3781708" y="389287"/>
                </a:lnTo>
                <a:cubicBezTo>
                  <a:pt x="3437086" y="1256991"/>
                  <a:pt x="3235857" y="2303022"/>
                  <a:pt x="3235857" y="3429000"/>
                </a:cubicBezTo>
                <a:cubicBezTo>
                  <a:pt x="3235857" y="4554979"/>
                  <a:pt x="3437086" y="5601010"/>
                  <a:pt x="3781708" y="6468713"/>
                </a:cubicBezTo>
                <a:lnTo>
                  <a:pt x="39528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45442" y="2652913"/>
            <a:ext cx="7643638" cy="1864602"/>
          </a:xfrm>
        </p:spPr>
        <p:txBody>
          <a:bodyPr anchor="ctr">
            <a:normAutofit/>
          </a:bodyPr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502921" y="2687638"/>
            <a:ext cx="2216668" cy="1659773"/>
          </a:xfrm>
        </p:spPr>
        <p:txBody>
          <a:bodyPr>
            <a:normAutofit/>
          </a:bodyPr>
          <a:lstStyle>
            <a:lvl1pPr marL="0" indent="0" algn="ctr">
              <a:buNone/>
              <a:defRPr sz="120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30D04BC-6459-9B43-971D-F28907828C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5442" y="2343786"/>
            <a:ext cx="7643637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0609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1462" y="686572"/>
            <a:ext cx="441608" cy="548640"/>
          </a:xfrm>
          <a:prstGeom prst="rect">
            <a:avLst/>
          </a:prstGeom>
        </p:spPr>
      </p:pic>
      <p:sp>
        <p:nvSpPr>
          <p:cNvPr id="26" name="Title 16"/>
          <p:cNvSpPr>
            <a:spLocks noGrp="1"/>
          </p:cNvSpPr>
          <p:nvPr>
            <p:ph type="title"/>
          </p:nvPr>
        </p:nvSpPr>
        <p:spPr>
          <a:xfrm>
            <a:off x="499176" y="812047"/>
            <a:ext cx="11189904" cy="104363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8" name="Content Placeholder 7"/>
          <p:cNvSpPr>
            <a:spLocks noGrp="1"/>
          </p:cNvSpPr>
          <p:nvPr>
            <p:ph sz="quarter" idx="15"/>
          </p:nvPr>
        </p:nvSpPr>
        <p:spPr>
          <a:xfrm>
            <a:off x="499174" y="2208807"/>
            <a:ext cx="11189905" cy="353318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B007A9-DC3A-194E-B81A-468C6E74543E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65FB38-CF8E-EC49-9B9C-9C905814BC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5349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6"/>
          <p:cNvSpPr>
            <a:spLocks noGrp="1"/>
          </p:cNvSpPr>
          <p:nvPr>
            <p:ph type="title"/>
          </p:nvPr>
        </p:nvSpPr>
        <p:spPr>
          <a:xfrm>
            <a:off x="499176" y="812047"/>
            <a:ext cx="11189904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6256421" y="2208807"/>
            <a:ext cx="5418054" cy="35331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499175" y="2208807"/>
            <a:ext cx="5418054" cy="35331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739BD23D-DE90-304B-892F-3F288C4E84D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38DEEB-ACCA-8646-A77D-6F602ACA2EAC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156622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icture Placeholder 41"/>
          <p:cNvSpPr>
            <a:spLocks noGrp="1"/>
          </p:cNvSpPr>
          <p:nvPr>
            <p:ph type="pic" sz="quarter" idx="12"/>
          </p:nvPr>
        </p:nvSpPr>
        <p:spPr>
          <a:xfrm flipH="1">
            <a:off x="8245023" y="0"/>
            <a:ext cx="3946977" cy="6858000"/>
          </a:xfrm>
          <a:custGeom>
            <a:avLst/>
            <a:gdLst>
              <a:gd name="connsiteX0" fmla="*/ 0 w 3946977"/>
              <a:gd name="connsiteY0" fmla="*/ 0 h 6858000"/>
              <a:gd name="connsiteX1" fmla="*/ 3946976 w 3946977"/>
              <a:gd name="connsiteY1" fmla="*/ 0 h 6858000"/>
              <a:gd name="connsiteX2" fmla="*/ 3775842 w 3946977"/>
              <a:gd name="connsiteY2" fmla="*/ 389286 h 6858000"/>
              <a:gd name="connsiteX3" fmla="*/ 3229991 w 3946977"/>
              <a:gd name="connsiteY3" fmla="*/ 3428999 h 6858000"/>
              <a:gd name="connsiteX4" fmla="*/ 3775842 w 3946977"/>
              <a:gd name="connsiteY4" fmla="*/ 6468712 h 6858000"/>
              <a:gd name="connsiteX5" fmla="*/ 3946977 w 3946977"/>
              <a:gd name="connsiteY5" fmla="*/ 6858000 h 6858000"/>
              <a:gd name="connsiteX6" fmla="*/ 0 w 39469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6977" h="6858000">
                <a:moveTo>
                  <a:pt x="0" y="0"/>
                </a:moveTo>
                <a:lnTo>
                  <a:pt x="3946976" y="0"/>
                </a:lnTo>
                <a:lnTo>
                  <a:pt x="3775842" y="389286"/>
                </a:lnTo>
                <a:cubicBezTo>
                  <a:pt x="3431220" y="1256990"/>
                  <a:pt x="3229991" y="2303021"/>
                  <a:pt x="3229991" y="3428999"/>
                </a:cubicBezTo>
                <a:cubicBezTo>
                  <a:pt x="3229991" y="4554978"/>
                  <a:pt x="3431220" y="5601009"/>
                  <a:pt x="3775842" y="6468712"/>
                </a:cubicBezTo>
                <a:lnTo>
                  <a:pt x="394697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02920" y="2208806"/>
            <a:ext cx="7318772" cy="3533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4" name="Title 16"/>
          <p:cNvSpPr>
            <a:spLocks noGrp="1"/>
          </p:cNvSpPr>
          <p:nvPr>
            <p:ph type="title"/>
          </p:nvPr>
        </p:nvSpPr>
        <p:spPr>
          <a:xfrm>
            <a:off x="499176" y="812047"/>
            <a:ext cx="7322516" cy="104363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6ACFB233-9B6C-F641-BC39-CD1AFE255B6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8475" y="503237"/>
            <a:ext cx="11190288" cy="365760"/>
          </a:xfrm>
        </p:spPr>
        <p:txBody>
          <a:bodyPr>
            <a:normAutofit/>
          </a:bodyPr>
          <a:lstStyle>
            <a:lvl1pPr marL="0" indent="0">
              <a:buNone/>
              <a:defRPr sz="1900" b="1" cap="all" spc="17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F78289-0160-7744-A351-1F702F45A430}"/>
              </a:ext>
            </a:extLst>
          </p:cNvPr>
          <p:cNvSpPr txBox="1"/>
          <p:nvPr userDrawn="1"/>
        </p:nvSpPr>
        <p:spPr>
          <a:xfrm>
            <a:off x="489473" y="6174647"/>
            <a:ext cx="6462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spc="180" baseline="0" dirty="0">
                <a:solidFill>
                  <a:schemeClr val="tx1"/>
                </a:solidFill>
              </a:rPr>
              <a:t>THE UNIVERSITY OF NORTH CAROLINA AT CHAPEL HILL</a:t>
            </a:r>
          </a:p>
        </p:txBody>
      </p:sp>
    </p:spTree>
    <p:extLst>
      <p:ext uri="{BB962C8B-B14F-4D97-AF65-F5344CB8AC3E}">
        <p14:creationId xmlns:p14="http://schemas.microsoft.com/office/powerpoint/2010/main" val="196454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50689"/>
            <a:ext cx="5593080" cy="1043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25625"/>
            <a:ext cx="11186160" cy="3786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1185" y="6174647"/>
            <a:ext cx="2707895" cy="246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D6E361B-DFCA-824D-BA63-ADCED3B419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5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23" r:id="rId2"/>
    <p:sldLayoutId id="2147483709" r:id="rId3"/>
    <p:sldLayoutId id="2147483719" r:id="rId4"/>
    <p:sldLayoutId id="2147483714" r:id="rId5"/>
    <p:sldLayoutId id="2147483720" r:id="rId6"/>
    <p:sldLayoutId id="2147483693" r:id="rId7"/>
    <p:sldLayoutId id="2147483712" r:id="rId8"/>
    <p:sldLayoutId id="2147483692" r:id="rId9"/>
    <p:sldLayoutId id="2147483702" r:id="rId10"/>
    <p:sldLayoutId id="2147483703" r:id="rId11"/>
    <p:sldLayoutId id="2147483711" r:id="rId12"/>
    <p:sldLayoutId id="2147483715" r:id="rId13"/>
    <p:sldLayoutId id="2147483704" r:id="rId14"/>
    <p:sldLayoutId id="2147483710" r:id="rId15"/>
    <p:sldLayoutId id="2147483716" r:id="rId16"/>
    <p:sldLayoutId id="2147483705" r:id="rId17"/>
    <p:sldLayoutId id="2147483706" r:id="rId18"/>
    <p:sldLayoutId id="2147483717" r:id="rId19"/>
    <p:sldLayoutId id="2147483707" r:id="rId20"/>
    <p:sldLayoutId id="2147483718" r:id="rId21"/>
    <p:sldLayoutId id="2147483713" r:id="rId22"/>
    <p:sldLayoutId id="2147483700" r:id="rId23"/>
    <p:sldLayoutId id="2147483721" r:id="rId24"/>
    <p:sldLayoutId id="2147483722" r:id="rId25"/>
  </p:sldLayoutIdLst>
  <p:hf hdr="0" ftr="0" dt="0"/>
  <p:txStyles>
    <p:titleStyle>
      <a:lvl1pPr algn="l" defTabSz="914400" rtl="0" eaLnBrk="1" fontAlgn="base" latinLnBrk="0" hangingPunct="1">
        <a:lnSpc>
          <a:spcPct val="100000"/>
        </a:lnSpc>
        <a:spcBef>
          <a:spcPct val="0"/>
        </a:spcBef>
        <a:buNone/>
        <a:defRPr sz="4000" b="1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86B7-57A1-BD41-B7AF-8F743E3E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961" y="749471"/>
            <a:ext cx="10572078" cy="2262365"/>
          </a:xfrm>
        </p:spPr>
        <p:txBody>
          <a:bodyPr>
            <a:normAutofit/>
          </a:bodyPr>
          <a:lstStyle/>
          <a:p>
            <a:r>
              <a:rPr lang="en-US" sz="9600" dirty="0"/>
              <a:t>LINGO</a:t>
            </a:r>
            <a:r>
              <a:rPr lang="zh-CN" altLang="en-US" sz="9600" dirty="0"/>
              <a:t> </a:t>
            </a:r>
            <a:r>
              <a:rPr lang="en-US" altLang="zh-CN" sz="9600" dirty="0"/>
              <a:t>CAMPUS</a:t>
            </a:r>
            <a:endParaRPr lang="en-US" sz="9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C7680-C2C7-C84F-9C9C-59C68968F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9961" y="3259486"/>
            <a:ext cx="10572077" cy="1025440"/>
          </a:xfrm>
        </p:spPr>
        <p:txBody>
          <a:bodyPr>
            <a:normAutofit/>
          </a:bodyPr>
          <a:lstStyle/>
          <a:p>
            <a:r>
              <a:rPr lang="en-US" dirty="0"/>
              <a:t>Educational Innovation, Technology, and Entrepreneurship</a:t>
            </a:r>
          </a:p>
          <a:p>
            <a:r>
              <a:rPr lang="en-US" dirty="0"/>
              <a:t>Adaptive Learning Analyst</a:t>
            </a:r>
          </a:p>
        </p:txBody>
      </p:sp>
    </p:spTree>
    <p:extLst>
      <p:ext uri="{BB962C8B-B14F-4D97-AF65-F5344CB8AC3E}">
        <p14:creationId xmlns:p14="http://schemas.microsoft.com/office/powerpoint/2010/main" val="206337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0DF4F-50D4-334B-9BF0-50AB7E916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361B-DFCA-824D-BA63-ADCED3B41986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图片 1" descr="徽标&#10;&#10;描述已自动生成">
            <a:extLst>
              <a:ext uri="{FF2B5EF4-FFF2-40B4-BE49-F238E27FC236}">
                <a16:creationId xmlns:a16="http://schemas.microsoft.com/office/drawing/2014/main" id="{16BDBDF6-152E-B0E0-4306-9F871AA96F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816" y="561975"/>
            <a:ext cx="5734050" cy="57340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572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0DF4F-50D4-334B-9BF0-50AB7E9162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361B-DFCA-824D-BA63-ADCED3B4198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8DA0A54-F42F-1754-361D-97D925D3BC37}"/>
              </a:ext>
            </a:extLst>
          </p:cNvPr>
          <p:cNvSpPr txBox="1">
            <a:spLocks/>
          </p:cNvSpPr>
          <p:nvPr/>
        </p:nvSpPr>
        <p:spPr>
          <a:xfrm>
            <a:off x="1032751" y="3364559"/>
            <a:ext cx="2656401" cy="18456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dirty="0"/>
              <a:t>Better academic performance and smoother transition</a:t>
            </a:r>
          </a:p>
          <a:p>
            <a:r>
              <a:rPr lang="en-US" sz="2400" b="0" dirty="0"/>
              <a:t>into the university environment.</a:t>
            </a:r>
            <a:endParaRPr lang="en-US" sz="3600" dirty="0"/>
          </a:p>
        </p:txBody>
      </p:sp>
      <p:sp>
        <p:nvSpPr>
          <p:cNvPr id="3" name="圆角矩形 2">
            <a:extLst>
              <a:ext uri="{FF2B5EF4-FFF2-40B4-BE49-F238E27FC236}">
                <a16:creationId xmlns:a16="http://schemas.microsoft.com/office/drawing/2014/main" id="{95138F9C-AF90-6C3A-C524-9070C81F6355}"/>
              </a:ext>
            </a:extLst>
          </p:cNvPr>
          <p:cNvSpPr/>
          <p:nvPr/>
        </p:nvSpPr>
        <p:spPr>
          <a:xfrm>
            <a:off x="1151635" y="1521805"/>
            <a:ext cx="2228134" cy="1295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Purpose</a:t>
            </a:r>
            <a:endParaRPr 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A6FCB116-FE94-A48F-AC8C-F13C6297A819}"/>
              </a:ext>
            </a:extLst>
          </p:cNvPr>
          <p:cNvSpPr/>
          <p:nvPr/>
        </p:nvSpPr>
        <p:spPr>
          <a:xfrm>
            <a:off x="4999735" y="1521805"/>
            <a:ext cx="2228134" cy="1295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Objectives</a:t>
            </a:r>
            <a:endParaRPr lang="en-US" dirty="0"/>
          </a:p>
        </p:txBody>
      </p:sp>
      <p:sp>
        <p:nvSpPr>
          <p:cNvPr id="6" name="圆角矩形 5">
            <a:extLst>
              <a:ext uri="{FF2B5EF4-FFF2-40B4-BE49-F238E27FC236}">
                <a16:creationId xmlns:a16="http://schemas.microsoft.com/office/drawing/2014/main" id="{E89B230E-07F8-0BFD-6C22-2150985B2799}"/>
              </a:ext>
            </a:extLst>
          </p:cNvPr>
          <p:cNvSpPr/>
          <p:nvPr/>
        </p:nvSpPr>
        <p:spPr>
          <a:xfrm>
            <a:off x="8866885" y="1521805"/>
            <a:ext cx="2228134" cy="129532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/>
              <a:t>Target</a:t>
            </a:r>
          </a:p>
          <a:p>
            <a:pPr algn="ctr"/>
            <a:r>
              <a:rPr lang="en-US" sz="3200" dirty="0"/>
              <a:t>Audience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FE89F3E-2F8E-F9C5-C791-24AAB7A49512}"/>
              </a:ext>
            </a:extLst>
          </p:cNvPr>
          <p:cNvSpPr txBox="1">
            <a:spLocks/>
          </p:cNvSpPr>
          <p:nvPr/>
        </p:nvSpPr>
        <p:spPr>
          <a:xfrm>
            <a:off x="4765656" y="3364559"/>
            <a:ext cx="3494959" cy="115029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dirty="0"/>
              <a:t>- Boost English Skills</a:t>
            </a:r>
            <a:endParaRPr lang="en-US" sz="3600" b="0" dirty="0"/>
          </a:p>
          <a:p>
            <a:r>
              <a:rPr lang="en-US" sz="2400" b="0" dirty="0"/>
              <a:t>- Encourage Self-Learning</a:t>
            </a:r>
          </a:p>
          <a:p>
            <a:r>
              <a:rPr lang="en-US" sz="2400" b="0" dirty="0"/>
              <a:t>- Master Academic Skills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D690B44-025B-458B-2F6E-B4FA0A782078}"/>
              </a:ext>
            </a:extLst>
          </p:cNvPr>
          <p:cNvSpPr txBox="1">
            <a:spLocks/>
          </p:cNvSpPr>
          <p:nvPr/>
        </p:nvSpPr>
        <p:spPr>
          <a:xfrm>
            <a:off x="8847836" y="3364558"/>
            <a:ext cx="2247184" cy="232186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0" dirty="0"/>
              <a:t>International Undergraduate Students</a:t>
            </a:r>
          </a:p>
        </p:txBody>
      </p:sp>
      <p:sp>
        <p:nvSpPr>
          <p:cNvPr id="9" name="圆角矩形 8">
            <a:extLst>
              <a:ext uri="{FF2B5EF4-FFF2-40B4-BE49-F238E27FC236}">
                <a16:creationId xmlns:a16="http://schemas.microsoft.com/office/drawing/2014/main" id="{DA309088-CF92-C8B8-50F8-18B520D9FDEC}"/>
              </a:ext>
            </a:extLst>
          </p:cNvPr>
          <p:cNvSpPr/>
          <p:nvPr/>
        </p:nvSpPr>
        <p:spPr>
          <a:xfrm>
            <a:off x="1151635" y="1521805"/>
            <a:ext cx="2228134" cy="1295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</a:rPr>
              <a:t>Purpose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圆角矩形 9">
            <a:extLst>
              <a:ext uri="{FF2B5EF4-FFF2-40B4-BE49-F238E27FC236}">
                <a16:creationId xmlns:a16="http://schemas.microsoft.com/office/drawing/2014/main" id="{4085BF1F-FC19-9DD6-A9F5-749FC77221CF}"/>
              </a:ext>
            </a:extLst>
          </p:cNvPr>
          <p:cNvSpPr/>
          <p:nvPr/>
        </p:nvSpPr>
        <p:spPr>
          <a:xfrm>
            <a:off x="4999735" y="1521805"/>
            <a:ext cx="2228134" cy="12953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66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4" grpId="0" animBg="1"/>
      <p:bldP spid="6" grpId="0" animBg="1"/>
      <p:bldP spid="8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67386-0CDA-E74B-9702-4E721AEA0D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361B-DFCA-824D-BA63-ADCED3B41986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2" name="直线箭头连接符 1">
            <a:extLst>
              <a:ext uri="{FF2B5EF4-FFF2-40B4-BE49-F238E27FC236}">
                <a16:creationId xmlns:a16="http://schemas.microsoft.com/office/drawing/2014/main" id="{0C8E3595-9038-CBEC-17E5-A64F2BF8F18B}"/>
              </a:ext>
            </a:extLst>
          </p:cNvPr>
          <p:cNvCxnSpPr>
            <a:cxnSpLocks/>
          </p:cNvCxnSpPr>
          <p:nvPr/>
        </p:nvCxnSpPr>
        <p:spPr>
          <a:xfrm>
            <a:off x="6112329" y="1586164"/>
            <a:ext cx="0" cy="6615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决策 2">
                <a:extLst>
                  <a:ext uri="{FF2B5EF4-FFF2-40B4-BE49-F238E27FC236}">
                    <a16:creationId xmlns:a16="http://schemas.microsoft.com/office/drawing/2014/main" id="{F97F94EF-699B-DB4B-2980-4FBF838F89F1}"/>
                  </a:ext>
                </a:extLst>
              </p:cNvPr>
              <p:cNvSpPr/>
              <p:nvPr/>
            </p:nvSpPr>
            <p:spPr>
              <a:xfrm>
                <a:off x="6112329" y="3363485"/>
                <a:ext cx="2422288" cy="555574"/>
              </a:xfrm>
              <a:prstGeom prst="flowChartDecision">
                <a:avLst/>
              </a:prstGeom>
              <a:solidFill>
                <a:srgbClr val="D0E8AB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80%?</a:t>
                </a:r>
              </a:p>
            </p:txBody>
          </p:sp>
        </mc:Choice>
        <mc:Fallback>
          <p:sp>
            <p:nvSpPr>
              <p:cNvPr id="3" name="决策 2">
                <a:extLst>
                  <a:ext uri="{FF2B5EF4-FFF2-40B4-BE49-F238E27FC236}">
                    <a16:creationId xmlns:a16="http://schemas.microsoft.com/office/drawing/2014/main" id="{F97F94EF-699B-DB4B-2980-4FBF838F89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2329" y="3363485"/>
                <a:ext cx="2422288" cy="555574"/>
              </a:xfrm>
              <a:prstGeom prst="flowChartDecision">
                <a:avLst/>
              </a:prstGeom>
              <a:blipFill>
                <a:blip r:embed="rId3"/>
                <a:stretch>
                  <a:fillRect b="-4348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决策 3">
                <a:extLst>
                  <a:ext uri="{FF2B5EF4-FFF2-40B4-BE49-F238E27FC236}">
                    <a16:creationId xmlns:a16="http://schemas.microsoft.com/office/drawing/2014/main" id="{D7EA6B86-26AA-5AD7-DFCD-B18975287734}"/>
                  </a:ext>
                </a:extLst>
              </p:cNvPr>
              <p:cNvSpPr/>
              <p:nvPr/>
            </p:nvSpPr>
            <p:spPr>
              <a:xfrm>
                <a:off x="3690041" y="3363485"/>
                <a:ext cx="2422288" cy="555574"/>
              </a:xfrm>
              <a:prstGeom prst="flowChartDecision">
                <a:avLst/>
              </a:prstGeom>
              <a:solidFill>
                <a:srgbClr val="D0E8AB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60%?</a:t>
                </a:r>
              </a:p>
            </p:txBody>
          </p:sp>
        </mc:Choice>
        <mc:Fallback>
          <p:sp>
            <p:nvSpPr>
              <p:cNvPr id="4" name="决策 3">
                <a:extLst>
                  <a:ext uri="{FF2B5EF4-FFF2-40B4-BE49-F238E27FC236}">
                    <a16:creationId xmlns:a16="http://schemas.microsoft.com/office/drawing/2014/main" id="{D7EA6B86-26AA-5AD7-DFCD-B189752877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0041" y="3363485"/>
                <a:ext cx="2422288" cy="555574"/>
              </a:xfrm>
              <a:prstGeom prst="flowChartDecision">
                <a:avLst/>
              </a:prstGeom>
              <a:blipFill>
                <a:blip r:embed="rId4"/>
                <a:stretch>
                  <a:fillRect b="-4348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矩形 4">
            <a:extLst>
              <a:ext uri="{FF2B5EF4-FFF2-40B4-BE49-F238E27FC236}">
                <a16:creationId xmlns:a16="http://schemas.microsoft.com/office/drawing/2014/main" id="{8B2E0FE1-03A9-3BF2-5A8E-AE7155839B7D}"/>
              </a:ext>
            </a:extLst>
          </p:cNvPr>
          <p:cNvSpPr/>
          <p:nvPr/>
        </p:nvSpPr>
        <p:spPr>
          <a:xfrm>
            <a:off x="4551230" y="2258079"/>
            <a:ext cx="3122197" cy="555574"/>
          </a:xfrm>
          <a:prstGeom prst="rect">
            <a:avLst/>
          </a:prstGeom>
          <a:solidFill>
            <a:srgbClr val="FFFAC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Grade by Instructor</a:t>
            </a:r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832C3741-C8C2-9D33-9601-E399504E245A}"/>
              </a:ext>
            </a:extLst>
          </p:cNvPr>
          <p:cNvCxnSpPr>
            <a:cxnSpLocks/>
            <a:stCxn id="5" idx="2"/>
            <a:endCxn id="4" idx="0"/>
          </p:cNvCxnSpPr>
          <p:nvPr/>
        </p:nvCxnSpPr>
        <p:spPr>
          <a:xfrm flipH="1">
            <a:off x="4901185" y="2813653"/>
            <a:ext cx="1211144" cy="549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A79201E0-6049-5A78-3F04-BA232A72B858}"/>
              </a:ext>
            </a:extLst>
          </p:cNvPr>
          <p:cNvCxnSpPr>
            <a:cxnSpLocks/>
            <a:stCxn id="5" idx="2"/>
            <a:endCxn id="3" idx="0"/>
          </p:cNvCxnSpPr>
          <p:nvPr/>
        </p:nvCxnSpPr>
        <p:spPr>
          <a:xfrm>
            <a:off x="6112329" y="2813653"/>
            <a:ext cx="1211144" cy="54983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流程 8">
            <a:extLst>
              <a:ext uri="{FF2B5EF4-FFF2-40B4-BE49-F238E27FC236}">
                <a16:creationId xmlns:a16="http://schemas.microsoft.com/office/drawing/2014/main" id="{BDCD4BB6-18A0-4076-214B-845812A4D396}"/>
              </a:ext>
            </a:extLst>
          </p:cNvPr>
          <p:cNvSpPr/>
          <p:nvPr/>
        </p:nvSpPr>
        <p:spPr>
          <a:xfrm>
            <a:off x="653991" y="4404919"/>
            <a:ext cx="3101316" cy="1469957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Score &lt; 60%</a:t>
            </a:r>
          </a:p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Determined to have a weak foundation in English and set up a study program of 8 hours a week.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流程 9">
                <a:extLst>
                  <a:ext uri="{FF2B5EF4-FFF2-40B4-BE49-F238E27FC236}">
                    <a16:creationId xmlns:a16="http://schemas.microsoft.com/office/drawing/2014/main" id="{99A00C10-E686-0917-973B-06853D4DC830}"/>
                  </a:ext>
                </a:extLst>
              </p:cNvPr>
              <p:cNvSpPr/>
              <p:nvPr/>
            </p:nvSpPr>
            <p:spPr>
              <a:xfrm>
                <a:off x="4561671" y="4404920"/>
                <a:ext cx="3101316" cy="1469957"/>
              </a:xfrm>
              <a:prstGeom prst="flowChartProcess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60%  </a:t>
                </a: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ysClr val="windowText" lastClr="000000"/>
                    </a:solidFill>
                  </a:rPr>
                  <a:t>Score &lt; 80%</a:t>
                </a:r>
              </a:p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Determined to have an</a:t>
                </a:r>
                <a:r>
                  <a:rPr lang="zh-CN" altLang="en-US" sz="200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</a:rPr>
                  <a:t>OK </a:t>
                </a:r>
                <a:r>
                  <a:rPr lang="en-US" sz="2000" dirty="0">
                    <a:solidFill>
                      <a:sysClr val="windowText" lastClr="000000"/>
                    </a:solidFill>
                  </a:rPr>
                  <a:t>foundation in English and set up a study program of 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</a:rPr>
                  <a:t>5</a:t>
                </a:r>
                <a:r>
                  <a:rPr lang="en-US" sz="2000" dirty="0">
                    <a:solidFill>
                      <a:sysClr val="windowText" lastClr="000000"/>
                    </a:solidFill>
                  </a:rPr>
                  <a:t> hours a week.</a:t>
                </a:r>
              </a:p>
            </p:txBody>
          </p:sp>
        </mc:Choice>
        <mc:Fallback>
          <p:sp>
            <p:nvSpPr>
              <p:cNvPr id="10" name="流程 9">
                <a:extLst>
                  <a:ext uri="{FF2B5EF4-FFF2-40B4-BE49-F238E27FC236}">
                    <a16:creationId xmlns:a16="http://schemas.microsoft.com/office/drawing/2014/main" id="{99A00C10-E686-0917-973B-06853D4DC8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671" y="4404920"/>
                <a:ext cx="3101316" cy="1469957"/>
              </a:xfrm>
              <a:prstGeom prst="flowChartProcess">
                <a:avLst/>
              </a:prstGeom>
              <a:blipFill>
                <a:blip r:embed="rId5"/>
                <a:stretch>
                  <a:fillRect l="-407" t="-6780" r="-813" b="-11864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流程 10">
                <a:extLst>
                  <a:ext uri="{FF2B5EF4-FFF2-40B4-BE49-F238E27FC236}">
                    <a16:creationId xmlns:a16="http://schemas.microsoft.com/office/drawing/2014/main" id="{7C57EDEC-893D-999A-E933-A0E4B4A206F9}"/>
                  </a:ext>
                </a:extLst>
              </p:cNvPr>
              <p:cNvSpPr/>
              <p:nvPr/>
            </p:nvSpPr>
            <p:spPr>
              <a:xfrm>
                <a:off x="8469351" y="4404920"/>
                <a:ext cx="3101316" cy="1469957"/>
              </a:xfrm>
              <a:prstGeom prst="flowChartProcess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Score</a:t>
                </a:r>
                <a:r>
                  <a:rPr lang="en-US" altLang="zh-CN" sz="2000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sz="20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ysClr val="windowText" lastClr="000000"/>
                    </a:solidFill>
                  </a:rPr>
                  <a:t>80%</a:t>
                </a:r>
              </a:p>
              <a:p>
                <a:pPr algn="ctr"/>
                <a:r>
                  <a:rPr lang="en-US" sz="2000" dirty="0">
                    <a:solidFill>
                      <a:sysClr val="windowText" lastClr="000000"/>
                    </a:solidFill>
                  </a:rPr>
                  <a:t>Determined to have a great foundation in English and set up a study program of 3 hours a week.</a:t>
                </a:r>
              </a:p>
            </p:txBody>
          </p:sp>
        </mc:Choice>
        <mc:Fallback>
          <p:sp>
            <p:nvSpPr>
              <p:cNvPr id="11" name="流程 10">
                <a:extLst>
                  <a:ext uri="{FF2B5EF4-FFF2-40B4-BE49-F238E27FC236}">
                    <a16:creationId xmlns:a16="http://schemas.microsoft.com/office/drawing/2014/main" id="{7C57EDEC-893D-999A-E933-A0E4B4A20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9351" y="4404920"/>
                <a:ext cx="3101316" cy="1469957"/>
              </a:xfrm>
              <a:prstGeom prst="flowChartProcess">
                <a:avLst/>
              </a:prstGeom>
              <a:blipFill>
                <a:blip r:embed="rId6"/>
                <a:stretch>
                  <a:fillRect l="-407" t="-6780" r="-2439" b="-11864"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DCE54AD2-C083-4358-381D-D47C89D4B3E7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 flipH="1">
            <a:off x="2204649" y="3919059"/>
            <a:ext cx="2696536" cy="4858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4CA061D5-AEE5-1209-B78D-58CD7F6AC9AE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>
            <a:off x="4901185" y="3919059"/>
            <a:ext cx="1211144" cy="485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C8F76D37-683F-8F0D-3C0F-B14A2195217F}"/>
              </a:ext>
            </a:extLst>
          </p:cNvPr>
          <p:cNvCxnSpPr>
            <a:cxnSpLocks/>
            <a:stCxn id="3" idx="2"/>
            <a:endCxn id="10" idx="0"/>
          </p:cNvCxnSpPr>
          <p:nvPr/>
        </p:nvCxnSpPr>
        <p:spPr>
          <a:xfrm flipH="1">
            <a:off x="6112329" y="3919059"/>
            <a:ext cx="1211144" cy="485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70C9537C-7301-FB45-EB07-1CC49B3C957D}"/>
              </a:ext>
            </a:extLst>
          </p:cNvPr>
          <p:cNvCxnSpPr>
            <a:cxnSpLocks/>
            <a:stCxn id="3" idx="2"/>
            <a:endCxn id="11" idx="0"/>
          </p:cNvCxnSpPr>
          <p:nvPr/>
        </p:nvCxnSpPr>
        <p:spPr>
          <a:xfrm>
            <a:off x="7323473" y="3919059"/>
            <a:ext cx="2696536" cy="4858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01615961-2D0E-88EC-F96C-6B0C5298EB76}"/>
              </a:ext>
            </a:extLst>
          </p:cNvPr>
          <p:cNvSpPr txBox="1"/>
          <p:nvPr/>
        </p:nvSpPr>
        <p:spPr>
          <a:xfrm rot="20838034">
            <a:off x="3459003" y="3914340"/>
            <a:ext cx="6160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A3AB686C-CD80-B075-E691-0C65981CB6DF}"/>
              </a:ext>
            </a:extLst>
          </p:cNvPr>
          <p:cNvSpPr txBox="1"/>
          <p:nvPr/>
        </p:nvSpPr>
        <p:spPr>
          <a:xfrm rot="666900">
            <a:off x="5153071" y="3972323"/>
            <a:ext cx="642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  <a:endParaRPr lang="en-US" dirty="0"/>
          </a:p>
        </p:txBody>
      </p:sp>
      <p:sp>
        <p:nvSpPr>
          <p:cNvPr id="23" name="圆角矩形 22">
            <a:extLst>
              <a:ext uri="{FF2B5EF4-FFF2-40B4-BE49-F238E27FC236}">
                <a16:creationId xmlns:a16="http://schemas.microsoft.com/office/drawing/2014/main" id="{45D286C3-9B3D-0846-8B8D-4E317B2E4910}"/>
              </a:ext>
            </a:extLst>
          </p:cNvPr>
          <p:cNvSpPr/>
          <p:nvPr/>
        </p:nvSpPr>
        <p:spPr>
          <a:xfrm>
            <a:off x="4020243" y="1031496"/>
            <a:ext cx="4184172" cy="555575"/>
          </a:xfrm>
          <a:prstGeom prst="roundRect">
            <a:avLst/>
          </a:prstGeom>
          <a:solidFill>
            <a:srgbClr val="9BE7D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English Level Exam (Pre-Test)</a:t>
            </a: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23A0AE2E-DDA1-0503-A265-4F8CDF2E775F}"/>
              </a:ext>
            </a:extLst>
          </p:cNvPr>
          <p:cNvSpPr txBox="1"/>
          <p:nvPr/>
        </p:nvSpPr>
        <p:spPr>
          <a:xfrm rot="20838034">
            <a:off x="6432132" y="3983012"/>
            <a:ext cx="61608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42512A0E-5E72-88FE-1A42-5E7E3A5E9D43}"/>
              </a:ext>
            </a:extLst>
          </p:cNvPr>
          <p:cNvSpPr txBox="1"/>
          <p:nvPr/>
        </p:nvSpPr>
        <p:spPr>
          <a:xfrm rot="666900">
            <a:off x="8321677" y="3979619"/>
            <a:ext cx="642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  <a:endParaRPr lang="en-US" dirty="0"/>
          </a:p>
        </p:txBody>
      </p:sp>
      <p:sp>
        <p:nvSpPr>
          <p:cNvPr id="76" name="Title 2">
            <a:extLst>
              <a:ext uri="{FF2B5EF4-FFF2-40B4-BE49-F238E27FC236}">
                <a16:creationId xmlns:a16="http://schemas.microsoft.com/office/drawing/2014/main" id="{EE397CDF-90F4-91D5-A1F4-CD1E7087D1B0}"/>
              </a:ext>
            </a:extLst>
          </p:cNvPr>
          <p:cNvSpPr txBox="1">
            <a:spLocks/>
          </p:cNvSpPr>
          <p:nvPr/>
        </p:nvSpPr>
        <p:spPr>
          <a:xfrm>
            <a:off x="3299460" y="171498"/>
            <a:ext cx="5593080" cy="1043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Step Loop</a:t>
            </a:r>
          </a:p>
        </p:txBody>
      </p:sp>
    </p:spTree>
    <p:extLst>
      <p:ext uri="{BB962C8B-B14F-4D97-AF65-F5344CB8AC3E}">
        <p14:creationId xmlns:p14="http://schemas.microsoft.com/office/powerpoint/2010/main" val="24523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3" grpId="0" animBg="1"/>
      <p:bldP spid="74" grpId="0" animBg="1"/>
      <p:bldP spid="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567386-0CDA-E74B-9702-4E721AEA0D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E361B-DFCA-824D-BA63-ADCED3B4198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F96B85C7-B621-2B6B-2AE4-B868AA39C0AE}"/>
              </a:ext>
            </a:extLst>
          </p:cNvPr>
          <p:cNvSpPr txBox="1">
            <a:spLocks/>
          </p:cNvSpPr>
          <p:nvPr/>
        </p:nvSpPr>
        <p:spPr>
          <a:xfrm>
            <a:off x="3299460" y="171498"/>
            <a:ext cx="5593080" cy="104363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 cap="none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Task Loop</a:t>
            </a:r>
          </a:p>
        </p:txBody>
      </p:sp>
      <p:sp>
        <p:nvSpPr>
          <p:cNvPr id="3" name="圆角矩形 2">
            <a:extLst>
              <a:ext uri="{FF2B5EF4-FFF2-40B4-BE49-F238E27FC236}">
                <a16:creationId xmlns:a16="http://schemas.microsoft.com/office/drawing/2014/main" id="{B904B8F1-C63E-DC04-733D-AAF452922710}"/>
              </a:ext>
            </a:extLst>
          </p:cNvPr>
          <p:cNvSpPr/>
          <p:nvPr/>
        </p:nvSpPr>
        <p:spPr>
          <a:xfrm>
            <a:off x="4271021" y="1020790"/>
            <a:ext cx="3649958" cy="484642"/>
          </a:xfrm>
          <a:prstGeom prst="roundRect">
            <a:avLst/>
          </a:prstGeom>
          <a:solidFill>
            <a:srgbClr val="9BE7D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Module Learning Material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E8BACFF-A75D-8D1F-C893-88243BDC5407}"/>
              </a:ext>
            </a:extLst>
          </p:cNvPr>
          <p:cNvSpPr/>
          <p:nvPr/>
        </p:nvSpPr>
        <p:spPr>
          <a:xfrm>
            <a:off x="4271021" y="1919281"/>
            <a:ext cx="3649958" cy="484642"/>
          </a:xfrm>
          <a:prstGeom prst="rect">
            <a:avLst/>
          </a:prstGeom>
          <a:solidFill>
            <a:srgbClr val="FFFAC3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Dwell time check</a:t>
            </a:r>
            <a:r>
              <a:rPr lang="en-US" altLang="zh-CN" sz="2000" dirty="0">
                <a:solidFill>
                  <a:sysClr val="windowText" lastClr="000000"/>
                </a:solidFill>
              </a:rPr>
              <a:t>/Note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决策 8">
            <a:extLst>
              <a:ext uri="{FF2B5EF4-FFF2-40B4-BE49-F238E27FC236}">
                <a16:creationId xmlns:a16="http://schemas.microsoft.com/office/drawing/2014/main" id="{F5D3A524-E883-03BB-348C-F8561637132D}"/>
              </a:ext>
            </a:extLst>
          </p:cNvPr>
          <p:cNvSpPr/>
          <p:nvPr/>
        </p:nvSpPr>
        <p:spPr>
          <a:xfrm>
            <a:off x="4271029" y="2866649"/>
            <a:ext cx="3649950" cy="1397544"/>
          </a:xfrm>
          <a:prstGeom prst="flowChartDecision">
            <a:avLst/>
          </a:prstGeom>
          <a:solidFill>
            <a:srgbClr val="D0E8AB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Meeting Duration Requirements?</a:t>
            </a:r>
          </a:p>
        </p:txBody>
      </p:sp>
      <p:sp>
        <p:nvSpPr>
          <p:cNvPr id="10" name="流程 9">
            <a:extLst>
              <a:ext uri="{FF2B5EF4-FFF2-40B4-BE49-F238E27FC236}">
                <a16:creationId xmlns:a16="http://schemas.microsoft.com/office/drawing/2014/main" id="{C19E6811-99BE-7D0B-6B48-7B2DC320484C}"/>
              </a:ext>
            </a:extLst>
          </p:cNvPr>
          <p:cNvSpPr/>
          <p:nvPr/>
        </p:nvSpPr>
        <p:spPr>
          <a:xfrm>
            <a:off x="2633515" y="4925433"/>
            <a:ext cx="2938143" cy="83298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Return to Study Materials to Complete the Study</a:t>
            </a:r>
          </a:p>
        </p:txBody>
      </p:sp>
      <p:sp>
        <p:nvSpPr>
          <p:cNvPr id="11" name="流程 10">
            <a:extLst>
              <a:ext uri="{FF2B5EF4-FFF2-40B4-BE49-F238E27FC236}">
                <a16:creationId xmlns:a16="http://schemas.microsoft.com/office/drawing/2014/main" id="{7AEFCD1D-4158-147E-E0F1-6B8EAEC3BCA2}"/>
              </a:ext>
            </a:extLst>
          </p:cNvPr>
          <p:cNvSpPr/>
          <p:nvPr/>
        </p:nvSpPr>
        <p:spPr>
          <a:xfrm>
            <a:off x="6620344" y="4925433"/>
            <a:ext cx="2938143" cy="83298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Go to Next Steps</a:t>
            </a:r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6E1B6EBA-3BCA-5645-D1A9-8BD4B3C95CAA}"/>
              </a:ext>
            </a:extLst>
          </p:cNvPr>
          <p:cNvCxnSpPr>
            <a:cxnSpLocks/>
            <a:stCxn id="3" idx="2"/>
            <a:endCxn id="8" idx="0"/>
          </p:cNvCxnSpPr>
          <p:nvPr/>
        </p:nvCxnSpPr>
        <p:spPr>
          <a:xfrm>
            <a:off x="6096000" y="1505432"/>
            <a:ext cx="0" cy="413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81D7D07E-CBEA-65DD-EF6F-2742DBEAA101}"/>
              </a:ext>
            </a:extLst>
          </p:cNvPr>
          <p:cNvCxnSpPr>
            <a:cxnSpLocks/>
          </p:cNvCxnSpPr>
          <p:nvPr/>
        </p:nvCxnSpPr>
        <p:spPr>
          <a:xfrm>
            <a:off x="6096000" y="2403923"/>
            <a:ext cx="2" cy="42406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线箭头连接符 13">
            <a:extLst>
              <a:ext uri="{FF2B5EF4-FFF2-40B4-BE49-F238E27FC236}">
                <a16:creationId xmlns:a16="http://schemas.microsoft.com/office/drawing/2014/main" id="{AB4D11EA-7BF9-6964-4500-F9DA4ED692F0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4102587" y="4264193"/>
            <a:ext cx="1993417" cy="6612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AACE6099-B5F3-DD51-EC8A-B7CA17C416A6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6096004" y="4264193"/>
            <a:ext cx="1993412" cy="6612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连接符 15">
            <a:extLst>
              <a:ext uri="{FF2B5EF4-FFF2-40B4-BE49-F238E27FC236}">
                <a16:creationId xmlns:a16="http://schemas.microsoft.com/office/drawing/2014/main" id="{DFBA864C-B1AD-D41D-EE76-794E558522EF}"/>
              </a:ext>
            </a:extLst>
          </p:cNvPr>
          <p:cNvCxnSpPr>
            <a:cxnSpLocks/>
          </p:cNvCxnSpPr>
          <p:nvPr/>
        </p:nvCxnSpPr>
        <p:spPr>
          <a:xfrm>
            <a:off x="2163416" y="5337423"/>
            <a:ext cx="4700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线连接符 17">
            <a:extLst>
              <a:ext uri="{FF2B5EF4-FFF2-40B4-BE49-F238E27FC236}">
                <a16:creationId xmlns:a16="http://schemas.microsoft.com/office/drawing/2014/main" id="{016758D9-BE64-8BA7-7FC1-ACF47F90A888}"/>
              </a:ext>
            </a:extLst>
          </p:cNvPr>
          <p:cNvCxnSpPr>
            <a:cxnSpLocks/>
          </p:cNvCxnSpPr>
          <p:nvPr/>
        </p:nvCxnSpPr>
        <p:spPr>
          <a:xfrm>
            <a:off x="2163416" y="1358845"/>
            <a:ext cx="0" cy="39785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095BC23D-60D7-A50A-75A0-C418A392FBF9}"/>
              </a:ext>
            </a:extLst>
          </p:cNvPr>
          <p:cNvCxnSpPr>
            <a:cxnSpLocks/>
          </p:cNvCxnSpPr>
          <p:nvPr/>
        </p:nvCxnSpPr>
        <p:spPr>
          <a:xfrm>
            <a:off x="2163416" y="1358845"/>
            <a:ext cx="210760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0BC9450D-BBF5-4E6A-8F55-93A923D98552}"/>
              </a:ext>
            </a:extLst>
          </p:cNvPr>
          <p:cNvSpPr txBox="1"/>
          <p:nvPr/>
        </p:nvSpPr>
        <p:spPr>
          <a:xfrm rot="20838034">
            <a:off x="4779193" y="4449060"/>
            <a:ext cx="6402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1CCF326-FF8E-891E-7A0F-C3683F8475F5}"/>
              </a:ext>
            </a:extLst>
          </p:cNvPr>
          <p:cNvSpPr txBox="1"/>
          <p:nvPr/>
        </p:nvSpPr>
        <p:spPr>
          <a:xfrm rot="666900">
            <a:off x="6859438" y="4440926"/>
            <a:ext cx="6402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23260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DF97-C965-8F87-5567-86DCC4C6A6D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2919" y="-1516777"/>
            <a:ext cx="7457049" cy="1043639"/>
          </a:xfrm>
        </p:spPr>
        <p:txBody>
          <a:bodyPr/>
          <a:lstStyle/>
          <a:p>
            <a:r>
              <a:rPr lang="en-US" dirty="0"/>
              <a:t>Navy Slide with White UNC Logo</a:t>
            </a:r>
          </a:p>
        </p:txBody>
      </p:sp>
    </p:spTree>
    <p:extLst>
      <p:ext uri="{BB962C8B-B14F-4D97-AF65-F5344CB8AC3E}">
        <p14:creationId xmlns:p14="http://schemas.microsoft.com/office/powerpoint/2010/main" val="98344577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NC Expanded">
      <a:dk1>
        <a:srgbClr val="13284B"/>
      </a:dk1>
      <a:lt1>
        <a:srgbClr val="FFFFFF"/>
      </a:lt1>
      <a:dk2>
        <a:srgbClr val="000000"/>
      </a:dk2>
      <a:lt2>
        <a:srgbClr val="E1E1E1"/>
      </a:lt2>
      <a:accent1>
        <a:srgbClr val="4B9CD3"/>
      </a:accent1>
      <a:accent2>
        <a:srgbClr val="13294B"/>
      </a:accent2>
      <a:accent3>
        <a:srgbClr val="5958CA"/>
      </a:accent3>
      <a:accent4>
        <a:srgbClr val="E52820"/>
      </a:accent4>
      <a:accent5>
        <a:srgbClr val="FFD200"/>
      </a:accent5>
      <a:accent6>
        <a:srgbClr val="46A549"/>
      </a:accent6>
      <a:hlink>
        <a:srgbClr val="007FAE"/>
      </a:hlink>
      <a:folHlink>
        <a:srgbClr val="007FA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183</Words>
  <Application>Microsoft Macintosh PowerPoint</Application>
  <PresentationFormat>宽屏</PresentationFormat>
  <Paragraphs>49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Custom Design</vt:lpstr>
      <vt:lpstr>LINGO CAMPUS</vt:lpstr>
      <vt:lpstr>PowerPoint 演示文稿</vt:lpstr>
      <vt:lpstr>PowerPoint 演示文稿</vt:lpstr>
      <vt:lpstr>PowerPoint 演示文稿</vt:lpstr>
      <vt:lpstr>PowerPoint 演示文稿</vt:lpstr>
      <vt:lpstr>Navy Slide with White UNC Logo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Jacobs, Andrew</dc:creator>
  <cp:lastModifiedBy>Wei, Siyu</cp:lastModifiedBy>
  <cp:revision>97</cp:revision>
  <dcterms:created xsi:type="dcterms:W3CDTF">2018-12-12T18:27:48Z</dcterms:created>
  <dcterms:modified xsi:type="dcterms:W3CDTF">2024-07-22T04:24:20Z</dcterms:modified>
</cp:coreProperties>
</file>