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3" r:id="rId5"/>
    <p:sldId id="261" r:id="rId6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2A7"/>
    <a:srgbClr val="0074D9"/>
    <a:srgbClr val="25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C57CA-E85B-4EB7-97B1-E92555075791}" v="253" dt="2023-07-25T02:42:38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>
        <p:scale>
          <a:sx n="51" d="100"/>
          <a:sy n="51" d="100"/>
        </p:scale>
        <p:origin x="114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90244-D9F3-47BC-BD86-51BB511FD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F0BEA7-F981-4E4B-B52E-000DFE076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23DA8-CE85-431E-AD76-6498265F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2C125-1FA8-4A30-825F-3DA6A178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9C1D2-A440-4FCA-BB62-678B6F7A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9438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ABE6-2C2C-4CE8-98B2-2F2E1C1E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C57AB-2D15-46A7-9729-2F2B9211B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A9BE6-44EC-4E7A-9A90-DE3ECB7F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8F87-0A36-4162-A740-2117948B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A1093-F2C4-42E2-8E2C-15A68390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4781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AFB53D-AE7D-4FBC-9345-3A863F97C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43A41-0C0F-43C5-A69F-C89DCDE15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8CED0-3C08-48BC-A53E-C84A749C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33BA-8603-448C-A20B-E4793739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61D10-5DA4-4958-8679-F3FF34AE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5095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F518-D6C0-4F0F-8D86-F3E1E8B9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DB2A7-E984-4BE8-A032-05DE22F0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C8649-23B7-46F8-8A04-C3115E91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7E39D-080A-4736-9F56-4169C0F5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CB701-678E-420D-9D25-47DEF2F5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0582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A4EA-1193-4D18-B85D-E4D2624F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219D6-54AB-4389-A047-A306AAC27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AC0CB-E167-402F-A8E2-EF9593E9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56871-D9CA-49F9-A264-22120B1A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593D7-FDD2-472D-82E7-D85A5718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0492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18A92-F8EC-4167-8FF2-906270F1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B0D44-E6CE-460C-A15D-3CA3DD70B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F0798-B630-41F0-9AB3-A6F9E8B79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CB54C-4BDE-47FA-B5A1-09911331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BEC88-9B79-4268-B425-6278CC49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674F7-31DB-4D2F-B839-8310340E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1323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D358-0147-41BB-AC57-A2613C50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26845-7A67-4CDF-B0D9-47CEF7182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05DC8-F9A8-446E-A14E-4AAE42962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B83D43-C295-4C58-AA5B-9AB75A298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BB115-8B9F-45B8-A3E3-07190EF5B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8DDE42-AEDE-4DA6-8A23-5C216209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EBE59A-5EE2-40C7-9687-87B8A42D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3CCF2-5579-4F58-8CA3-0704A403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8975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7AECF-045E-4871-8944-E5DD8FBA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586E5-4F00-4E46-8341-6B52AF7D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6BBE-DA52-4029-999A-900EAFDA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DDADE-8D8A-41D0-A4A8-3B035C676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1412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5C868-57F7-4107-90B5-AF1AEDE9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EC036-2B7A-401C-B88C-113A7A11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7FBAF-33AF-4B5C-B503-ED0819E2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8025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97D9-339B-417A-A85E-6EBCBEF4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A9036-8913-426E-A1FD-EDD836081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63944-FC91-4D24-8964-D7E1EDDA5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8C6F6-3448-4624-89D3-10E42081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10BB4-013B-46CC-8DC0-A7D2F133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47460-A7F9-4732-9F4F-BDBA495D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7210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4CAAC-AD49-48F5-9C8D-A355D58C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C5918-A5BF-4E56-83F3-7B1130DFA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FD6B5-322F-4CEF-84CA-05C56876F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5335C-A8BD-48BA-A0D3-2B94173E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EB530-2485-4AB2-AB69-5CC14002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5D116-AABA-4D40-976F-6B4EE7B0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2374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14149B-6285-4B68-A80C-0DB8A16A2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98DA7-A408-409A-BD2D-6DBC15700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F0D33-7141-4297-8AE4-C42C34603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59BFB-A8C8-4539-8FBF-BCC148FF523B}" type="datetimeFigureOut">
              <a:rPr lang="es-DO" smtClean="0"/>
              <a:t>24/7/2023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C0847-EC30-4614-AE54-27F32F56E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131D4-521C-4F71-AD89-D25FCAE7C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7152A-C987-48B7-9612-0BDADB59134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7145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2E3A9-106D-4B4D-BEC8-C90B88598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714" y="849086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74D9"/>
                </a:solidFill>
              </a:rPr>
              <a:t>International Teachers Exchange Program for Foreign Language Development </a:t>
            </a:r>
            <a:endParaRPr lang="es-DO" b="1" dirty="0">
              <a:solidFill>
                <a:srgbClr val="0074D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A138F3-8A11-4F93-8D02-93CA5B1DB8CB}"/>
              </a:ext>
            </a:extLst>
          </p:cNvPr>
          <p:cNvSpPr/>
          <p:nvPr/>
        </p:nvSpPr>
        <p:spPr>
          <a:xfrm>
            <a:off x="0" y="555206"/>
            <a:ext cx="12192000" cy="282994"/>
          </a:xfrm>
          <a:prstGeom prst="rect">
            <a:avLst/>
          </a:prstGeom>
          <a:solidFill>
            <a:srgbClr val="FAF2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9F0C8-1F70-4507-BB47-6D3C57353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7828" y="4531658"/>
            <a:ext cx="3343041" cy="1317167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rgbClr val="25408F"/>
                </a:solidFill>
              </a:rPr>
              <a:t>Izzete Encarnacion</a:t>
            </a:r>
          </a:p>
          <a:p>
            <a:pPr algn="l"/>
            <a:r>
              <a:rPr lang="en-US" b="1" dirty="0">
                <a:solidFill>
                  <a:srgbClr val="25408F"/>
                </a:solidFill>
              </a:rPr>
              <a:t>Innovation Specialist</a:t>
            </a:r>
          </a:p>
          <a:p>
            <a:pPr algn="l"/>
            <a:r>
              <a:rPr lang="en-US" b="1" dirty="0">
                <a:solidFill>
                  <a:srgbClr val="25408F"/>
                </a:solidFill>
              </a:rPr>
              <a:t>July 2023</a:t>
            </a:r>
            <a:endParaRPr lang="es-DO" b="1" dirty="0">
              <a:solidFill>
                <a:srgbClr val="25408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68D73-DFD3-47AA-9CEB-05E15D4BAA69}"/>
              </a:ext>
            </a:extLst>
          </p:cNvPr>
          <p:cNvSpPr/>
          <p:nvPr/>
        </p:nvSpPr>
        <p:spPr>
          <a:xfrm>
            <a:off x="0" y="0"/>
            <a:ext cx="12192000" cy="664029"/>
          </a:xfrm>
          <a:prstGeom prst="rect">
            <a:avLst/>
          </a:prstGeom>
          <a:solidFill>
            <a:srgbClr val="0074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40DF48-CE56-4167-9465-CBC68DB3B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2996"/>
            <a:ext cx="12192000" cy="2984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D4E5DD-8584-4745-BEBA-5EAFA587A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3971"/>
            <a:ext cx="12192000" cy="675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66AF4A-69F9-4BCF-ABD6-9F230C648B79}"/>
              </a:ext>
            </a:extLst>
          </p:cNvPr>
          <p:cNvSpPr txBox="1"/>
          <p:nvPr/>
        </p:nvSpPr>
        <p:spPr>
          <a:xfrm>
            <a:off x="1524000" y="6332288"/>
            <a:ext cx="9285514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AF2A7"/>
                </a:solidFill>
              </a:rPr>
              <a:t>MA in Educational Innovation Technology and Entrepreneurship | School of Education | UNC-CH</a:t>
            </a:r>
            <a:endParaRPr lang="es-DO" dirty="0">
              <a:solidFill>
                <a:srgbClr val="FAF2A7"/>
              </a:solidFill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E15B8D4-2BFC-42A7-9AFD-A298021BB3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7" t="11341" r="20156" b="12398"/>
          <a:stretch/>
        </p:blipFill>
        <p:spPr bwMode="auto">
          <a:xfrm>
            <a:off x="4603151" y="3066018"/>
            <a:ext cx="2734646" cy="278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05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E25F883-57F2-4C15-9C89-084BA11F0A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" t="5517" r="5710" b="4675"/>
          <a:stretch/>
        </p:blipFill>
        <p:spPr bwMode="auto">
          <a:xfrm>
            <a:off x="2930634" y="772846"/>
            <a:ext cx="8870731" cy="615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FD4A95E-3162-4C25-9C21-F4C504CB79CA}"/>
              </a:ext>
            </a:extLst>
          </p:cNvPr>
          <p:cNvSpPr txBox="1">
            <a:spLocks/>
          </p:cNvSpPr>
          <p:nvPr/>
        </p:nvSpPr>
        <p:spPr>
          <a:xfrm>
            <a:off x="1415042" y="37852"/>
            <a:ext cx="12023834" cy="12032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300" b="1" dirty="0">
                <a:solidFill>
                  <a:srgbClr val="25408F"/>
                </a:solidFill>
              </a:rPr>
              <a:t>Dual Language Immersion Programs in 2021</a:t>
            </a:r>
            <a:endParaRPr lang="es-DO" sz="4300" b="1" dirty="0">
              <a:solidFill>
                <a:srgbClr val="25408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EC619-1816-4729-959D-A06593BEE3FD}"/>
              </a:ext>
            </a:extLst>
          </p:cNvPr>
          <p:cNvSpPr txBox="1"/>
          <p:nvPr/>
        </p:nvSpPr>
        <p:spPr>
          <a:xfrm>
            <a:off x="329675" y="1864320"/>
            <a:ext cx="31561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D9"/>
                </a:solidFill>
              </a:rPr>
              <a:t>20+ Languages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D9"/>
                </a:solidFill>
              </a:rPr>
              <a:t>3,649 DLI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D9"/>
                </a:solidFill>
              </a:rPr>
              <a:t>2,936 Spanish Programs</a:t>
            </a:r>
          </a:p>
          <a:p>
            <a:endParaRPr lang="es-DO" sz="2800" dirty="0">
              <a:solidFill>
                <a:srgbClr val="007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4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E23A20E-B740-4410-87ED-A193597F5B21}"/>
              </a:ext>
            </a:extLst>
          </p:cNvPr>
          <p:cNvSpPr txBox="1">
            <a:spLocks/>
          </p:cNvSpPr>
          <p:nvPr/>
        </p:nvSpPr>
        <p:spPr>
          <a:xfrm>
            <a:off x="7469618" y="1044990"/>
            <a:ext cx="3441927" cy="1794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74D9"/>
                </a:solidFill>
              </a:rPr>
              <a:t>Certified and experienced Teachers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CCF937C-437F-4163-B5C4-C70112618F8E}"/>
              </a:ext>
            </a:extLst>
          </p:cNvPr>
          <p:cNvSpPr txBox="1">
            <a:spLocks/>
          </p:cNvSpPr>
          <p:nvPr/>
        </p:nvSpPr>
        <p:spPr>
          <a:xfrm>
            <a:off x="548065" y="2092109"/>
            <a:ext cx="3098120" cy="629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74D9"/>
                </a:solidFill>
              </a:rPr>
              <a:t>Hosts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E794C5C-38DF-4F23-BBA9-11B41F0F1F6D}"/>
              </a:ext>
            </a:extLst>
          </p:cNvPr>
          <p:cNvSpPr txBox="1">
            <a:spLocks/>
          </p:cNvSpPr>
          <p:nvPr/>
        </p:nvSpPr>
        <p:spPr>
          <a:xfrm>
            <a:off x="548065" y="1001793"/>
            <a:ext cx="2932566" cy="936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74D9"/>
                </a:solidFill>
              </a:rPr>
              <a:t>Sponsors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768FAFE-0147-432A-832B-0F3F6953C589}"/>
              </a:ext>
            </a:extLst>
          </p:cNvPr>
          <p:cNvSpPr txBox="1">
            <a:spLocks/>
          </p:cNvSpPr>
          <p:nvPr/>
        </p:nvSpPr>
        <p:spPr>
          <a:xfrm>
            <a:off x="548066" y="3970088"/>
            <a:ext cx="4657511" cy="117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b="1" dirty="0"/>
              <a:t>Dual Language Immersion Programs and World Language Learners</a:t>
            </a:r>
            <a:endParaRPr lang="es-DO" sz="2900" b="1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ECC2291-1999-42AC-B5C4-749657CF63E6}"/>
              </a:ext>
            </a:extLst>
          </p:cNvPr>
          <p:cNvSpPr txBox="1">
            <a:spLocks/>
          </p:cNvSpPr>
          <p:nvPr/>
        </p:nvSpPr>
        <p:spPr>
          <a:xfrm>
            <a:off x="548066" y="2941587"/>
            <a:ext cx="3441927" cy="1069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/>
              <a:t>Heritage Speakers </a:t>
            </a:r>
          </a:p>
          <a:p>
            <a:r>
              <a:rPr lang="en-US" sz="3000" b="1" dirty="0"/>
              <a:t>ESL Learners</a:t>
            </a:r>
            <a:endParaRPr lang="es-DO" sz="3000" b="1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6F2BD39-7D4D-4133-86E6-974A590CF63A}"/>
              </a:ext>
            </a:extLst>
          </p:cNvPr>
          <p:cNvSpPr txBox="1">
            <a:spLocks/>
          </p:cNvSpPr>
          <p:nvPr/>
        </p:nvSpPr>
        <p:spPr>
          <a:xfrm>
            <a:off x="548065" y="5039124"/>
            <a:ext cx="3441927" cy="734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Content Areas</a:t>
            </a:r>
            <a:endParaRPr lang="es-DO" sz="2800" b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4D8515C-894D-4BF3-98EB-656CC166B35D}"/>
              </a:ext>
            </a:extLst>
          </p:cNvPr>
          <p:cNvCxnSpPr/>
          <p:nvPr/>
        </p:nvCxnSpPr>
        <p:spPr>
          <a:xfrm>
            <a:off x="6072003" y="65692"/>
            <a:ext cx="0" cy="6858000"/>
          </a:xfrm>
          <a:prstGeom prst="line">
            <a:avLst/>
          </a:prstGeom>
          <a:ln w="57150">
            <a:solidFill>
              <a:srgbClr val="FAF2A7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18FA7D34-F820-4D31-AAAF-EEC5365B2F3E}"/>
              </a:ext>
            </a:extLst>
          </p:cNvPr>
          <p:cNvSpPr txBox="1">
            <a:spLocks/>
          </p:cNvSpPr>
          <p:nvPr/>
        </p:nvSpPr>
        <p:spPr>
          <a:xfrm>
            <a:off x="7469619" y="46419"/>
            <a:ext cx="3441927" cy="936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5408F"/>
                </a:solidFill>
              </a:rPr>
              <a:t>Other Nations</a:t>
            </a:r>
            <a:endParaRPr lang="es-DO" b="1" dirty="0">
              <a:solidFill>
                <a:srgbClr val="25408F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91676D4-61EC-4DE9-A8B3-39EFBE59C94C}"/>
              </a:ext>
            </a:extLst>
          </p:cNvPr>
          <p:cNvSpPr txBox="1">
            <a:spLocks/>
          </p:cNvSpPr>
          <p:nvPr/>
        </p:nvSpPr>
        <p:spPr>
          <a:xfrm>
            <a:off x="949877" y="46419"/>
            <a:ext cx="4224541" cy="936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b="1" dirty="0">
                <a:solidFill>
                  <a:srgbClr val="25408F"/>
                </a:solidFill>
              </a:rPr>
              <a:t>The United States</a:t>
            </a:r>
            <a:endParaRPr lang="es-DO" sz="4300" b="1" dirty="0">
              <a:solidFill>
                <a:srgbClr val="25408F"/>
              </a:solidFill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C771C9B0-D013-4790-B390-03FE027C3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351" y="1826079"/>
            <a:ext cx="7537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eft Brace 8">
            <a:extLst>
              <a:ext uri="{FF2B5EF4-FFF2-40B4-BE49-F238E27FC236}">
                <a16:creationId xmlns:a16="http://schemas.microsoft.com/office/drawing/2014/main" id="{E70E93C9-FAF9-4250-850B-9B1F84C76FD2}"/>
              </a:ext>
            </a:extLst>
          </p:cNvPr>
          <p:cNvSpPr/>
          <p:nvPr/>
        </p:nvSpPr>
        <p:spPr>
          <a:xfrm>
            <a:off x="5440650" y="26099"/>
            <a:ext cx="574070" cy="6811581"/>
          </a:xfrm>
          <a:prstGeom prst="leftBrace">
            <a:avLst/>
          </a:prstGeom>
          <a:ln w="76200">
            <a:solidFill>
              <a:srgbClr val="FAF2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C9061748-9598-4673-BC0B-688ECB995429}"/>
              </a:ext>
            </a:extLst>
          </p:cNvPr>
          <p:cNvSpPr/>
          <p:nvPr/>
        </p:nvSpPr>
        <p:spPr>
          <a:xfrm rot="10800000">
            <a:off x="6131842" y="26099"/>
            <a:ext cx="574070" cy="6811581"/>
          </a:xfrm>
          <a:prstGeom prst="leftBrace">
            <a:avLst/>
          </a:prstGeom>
          <a:ln w="76200">
            <a:solidFill>
              <a:srgbClr val="FAF2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054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FD4A95E-3162-4C25-9C21-F4C504CB79CA}"/>
              </a:ext>
            </a:extLst>
          </p:cNvPr>
          <p:cNvSpPr txBox="1">
            <a:spLocks/>
          </p:cNvSpPr>
          <p:nvPr/>
        </p:nvSpPr>
        <p:spPr>
          <a:xfrm>
            <a:off x="3599442" y="78492"/>
            <a:ext cx="4376158" cy="12032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300" b="1" dirty="0">
                <a:solidFill>
                  <a:srgbClr val="25408F"/>
                </a:solidFill>
              </a:rPr>
              <a:t>Identified Sponsor</a:t>
            </a:r>
            <a:endParaRPr lang="es-DO" sz="4300" b="1" dirty="0">
              <a:solidFill>
                <a:srgbClr val="25408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EC619-1816-4729-959D-A06593BEE3FD}"/>
              </a:ext>
            </a:extLst>
          </p:cNvPr>
          <p:cNvSpPr txBox="1"/>
          <p:nvPr/>
        </p:nvSpPr>
        <p:spPr>
          <a:xfrm>
            <a:off x="1065398" y="897201"/>
            <a:ext cx="4893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D9"/>
                </a:solidFill>
              </a:rPr>
              <a:t>Since 1987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D9"/>
                </a:solidFill>
              </a:rPr>
              <a:t>North Carolina, South Carolina and Virginia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D9"/>
                </a:solidFill>
              </a:rPr>
              <a:t>1,200+ International Teachers</a:t>
            </a:r>
          </a:p>
          <a:p>
            <a:endParaRPr lang="es-DO" sz="2800" dirty="0">
              <a:solidFill>
                <a:srgbClr val="0074D9"/>
              </a:solidFill>
            </a:endParaRPr>
          </a:p>
        </p:txBody>
      </p:sp>
      <p:pic>
        <p:nvPicPr>
          <p:cNvPr id="3" name="Picture 2" descr="A blue dot in the sky&#10;&#10;Description automatically generated">
            <a:extLst>
              <a:ext uri="{FF2B5EF4-FFF2-40B4-BE49-F238E27FC236}">
                <a16:creationId xmlns:a16="http://schemas.microsoft.com/office/drawing/2014/main" id="{27F0A1DB-AB5D-4BCB-89F0-1D315164F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692" y="924727"/>
            <a:ext cx="7041490" cy="22679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62C404-59CA-4789-AD41-F975578DD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594" y="3220162"/>
            <a:ext cx="9416083" cy="334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7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2E3A9-106D-4B4D-BEC8-C90B88598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1148" y="813947"/>
            <a:ext cx="8426706" cy="81057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74D9"/>
                </a:solidFill>
              </a:rPr>
              <a:t>Scan for more information!</a:t>
            </a:r>
            <a:endParaRPr lang="es-DO" b="1" dirty="0">
              <a:solidFill>
                <a:srgbClr val="0074D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A138F3-8A11-4F93-8D02-93CA5B1DB8CB}"/>
              </a:ext>
            </a:extLst>
          </p:cNvPr>
          <p:cNvSpPr/>
          <p:nvPr/>
        </p:nvSpPr>
        <p:spPr>
          <a:xfrm>
            <a:off x="0" y="555206"/>
            <a:ext cx="12192000" cy="282994"/>
          </a:xfrm>
          <a:prstGeom prst="rect">
            <a:avLst/>
          </a:prstGeom>
          <a:solidFill>
            <a:srgbClr val="FAF2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68D73-DFD3-47AA-9CEB-05E15D4BAA69}"/>
              </a:ext>
            </a:extLst>
          </p:cNvPr>
          <p:cNvSpPr/>
          <p:nvPr/>
        </p:nvSpPr>
        <p:spPr>
          <a:xfrm>
            <a:off x="0" y="0"/>
            <a:ext cx="12192000" cy="664029"/>
          </a:xfrm>
          <a:prstGeom prst="rect">
            <a:avLst/>
          </a:prstGeom>
          <a:solidFill>
            <a:srgbClr val="0074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>
              <a:solidFill>
                <a:srgbClr val="0074D9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40DF48-CE56-4167-9465-CBC68DB3B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2996"/>
            <a:ext cx="12192000" cy="2984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D4E5DD-8584-4745-BEBA-5EAFA587A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3971"/>
            <a:ext cx="12192000" cy="675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66AF4A-69F9-4BCF-ABD6-9F230C648B79}"/>
              </a:ext>
            </a:extLst>
          </p:cNvPr>
          <p:cNvSpPr txBox="1"/>
          <p:nvPr/>
        </p:nvSpPr>
        <p:spPr>
          <a:xfrm>
            <a:off x="1524000" y="6332288"/>
            <a:ext cx="928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AF2A7"/>
                </a:solidFill>
              </a:rPr>
              <a:t>MA in Educational Innovation Technology and Entrepreneurship | Izzete Encarnacion</a:t>
            </a:r>
          </a:p>
        </p:txBody>
      </p:sp>
      <p:pic>
        <p:nvPicPr>
          <p:cNvPr id="15" name="Picture 1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1BC8EE6-70DF-447F-99E1-D41B45D0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841" y="1833062"/>
            <a:ext cx="3412038" cy="3412038"/>
          </a:xfrm>
          <a:prstGeom prst="rect">
            <a:avLst/>
          </a:prstGeom>
          <a:solidFill>
            <a:srgbClr val="FAF2A7"/>
          </a:solidFill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0576F55F-F3A5-4F41-9167-C5708E83FE51}"/>
              </a:ext>
            </a:extLst>
          </p:cNvPr>
          <p:cNvSpPr txBox="1">
            <a:spLocks/>
          </p:cNvSpPr>
          <p:nvPr/>
        </p:nvSpPr>
        <p:spPr>
          <a:xfrm>
            <a:off x="2063577" y="5000291"/>
            <a:ext cx="2932566" cy="936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74D9"/>
                </a:solidFill>
              </a:rPr>
              <a:t>Industry Report</a:t>
            </a:r>
          </a:p>
        </p:txBody>
      </p:sp>
      <p:pic>
        <p:nvPicPr>
          <p:cNvPr id="18" name="Picture 17" descr="A qr code with blue squares&#10;&#10;Description automatically generated">
            <a:extLst>
              <a:ext uri="{FF2B5EF4-FFF2-40B4-BE49-F238E27FC236}">
                <a16:creationId xmlns:a16="http://schemas.microsoft.com/office/drawing/2014/main" id="{20517184-8659-476D-875F-4EED0E72EA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529" y="1887515"/>
            <a:ext cx="3240849" cy="3240849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52D1380E-C1D9-4BF1-A6C3-B133D819363B}"/>
              </a:ext>
            </a:extLst>
          </p:cNvPr>
          <p:cNvSpPr txBox="1">
            <a:spLocks/>
          </p:cNvSpPr>
          <p:nvPr/>
        </p:nvSpPr>
        <p:spPr>
          <a:xfrm>
            <a:off x="6905670" y="4969409"/>
            <a:ext cx="2932566" cy="936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74D9"/>
                </a:solidFill>
              </a:rPr>
              <a:t>Professional Site</a:t>
            </a:r>
          </a:p>
        </p:txBody>
      </p:sp>
    </p:spTree>
    <p:extLst>
      <p:ext uri="{BB962C8B-B14F-4D97-AF65-F5344CB8AC3E}">
        <p14:creationId xmlns:p14="http://schemas.microsoft.com/office/powerpoint/2010/main" val="889309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101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International Teachers Exchange Program for Foreign Language Development </vt:lpstr>
      <vt:lpstr>PowerPoint Presentation</vt:lpstr>
      <vt:lpstr>PowerPoint Presentation</vt:lpstr>
      <vt:lpstr>PowerPoint Presentation</vt:lpstr>
      <vt:lpstr>Scan for more information!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Teachers Exchange Program for Foreign Language Development </dc:title>
  <dc:creator>Izzete Encarnacion Nunez</dc:creator>
  <cp:lastModifiedBy>Izzete Encarnacion Nunez</cp:lastModifiedBy>
  <cp:revision>2</cp:revision>
  <dcterms:created xsi:type="dcterms:W3CDTF">2023-07-19T00:59:34Z</dcterms:created>
  <dcterms:modified xsi:type="dcterms:W3CDTF">2023-07-25T02:46:02Z</dcterms:modified>
</cp:coreProperties>
</file>