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6"/>
    <p:restoredTop sz="94648"/>
  </p:normalViewPr>
  <p:slideViewPr>
    <p:cSldViewPr snapToGrid="0">
      <p:cViewPr>
        <p:scale>
          <a:sx n="87" d="100"/>
          <a:sy n="87" d="100"/>
        </p:scale>
        <p:origin x="1248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559C-D09F-820E-630E-09CC0D0C6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9CD1C-7B67-79D7-32FB-6746FEFA0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06ABD-4D5D-F2CA-443F-8896340F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A9E7-F1D0-2941-BE36-4127516594D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F87E0-BFD0-5FC9-9DC5-B4F45002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A6E17-72D1-7508-A36B-DFAAF036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8C1C-E430-D146-A97E-7BEE05FB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6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3527-39A0-53E9-264B-3EACCAE8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C63B3-BCF0-80A5-5F2B-ECFED9767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A7F-33F6-10D1-63A1-204259AC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A9E7-F1D0-2941-BE36-4127516594D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2E4BF-7C40-DF63-7306-40A47849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7D6B4-8B5C-9B46-4EAF-1C5E163B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8C1C-E430-D146-A97E-7BEE05FB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9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DB439-2956-0E07-D396-5A73913C5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6B9D5-DBF6-6245-BC39-02427E13F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15810-018A-E6A3-68FC-A5F4A5BA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A9E7-F1D0-2941-BE36-4127516594D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F50B2-0E76-92C6-C3E0-7077409E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6DA2C-9174-0090-5C28-9E149E880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8C1C-E430-D146-A97E-7BEE05FB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4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D23D-2531-11B6-7FEE-103C7B895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99454-6633-5B0E-7241-AAC3BF8E6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30C58-5467-062F-35BF-FB7CB159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A9E7-F1D0-2941-BE36-4127516594D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49C80-7D11-7E48-B8C8-68892A98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74F39-185D-8B71-BD87-4E81915C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8C1C-E430-D146-A97E-7BEE05FB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4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89C6-3E29-D1CB-6FBD-6928341E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07015-CE06-0B31-5B83-EA91E844A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5EE7E-C573-886E-3454-40E3AE4F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A9E7-F1D0-2941-BE36-4127516594D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188CA-416E-82DF-5D19-12FD366F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45303-610A-3368-5675-52146600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8C1C-E430-D146-A97E-7BEE05FB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617D-A70A-A337-9F14-BE62AAE0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1DA94-B92B-623B-BC63-7D973E9E0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FE684-0A1E-18A2-4964-5B29E1CAA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B7866-C300-E208-ADE8-34973C7B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A9E7-F1D0-2941-BE36-4127516594D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54EF2-394E-4271-D2C6-53C45DFB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5A745-56D7-F711-1EC5-A882C5F1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8C1C-E430-D146-A97E-7BEE05FB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34CF-1275-3EA6-5B7A-62760BA6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A6C95-6056-71E7-0939-393D4B192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82484-492C-0522-069A-A906C889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461DB2-5507-F021-D55E-661B0E6CE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675E75-86E1-50FB-92C3-205753570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77880E-B86F-8C31-A685-39952A84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A9E7-F1D0-2941-BE36-4127516594D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998876-7155-E282-F317-C85C69EB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F1B17E-8A14-0F29-DA69-E32BD48C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8C1C-E430-D146-A97E-7BEE05FB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3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937A-E465-54E8-7F52-32ABD05CD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F244E-9B2D-3ABF-6B7E-BF36F8D9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A9E7-F1D0-2941-BE36-4127516594D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7F0EF-5B75-7E2A-2B38-9F12FEE3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645F5-F637-F3AC-BEE0-0E213407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8C1C-E430-D146-A97E-7BEE05FB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2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FC55E-B5B6-530B-5CEC-01FD81C1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A9E7-F1D0-2941-BE36-4127516594D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EB8624-C17D-893F-EFFC-0F9E68E8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B03DB-E0A7-C3DA-337B-DFBAAF65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8C1C-E430-D146-A97E-7BEE05FB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B4043-96FE-FBC8-C3D1-AB1F3F95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8B105-F702-D09B-7C60-6C15FB1FE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A9C8C-F3F8-68C9-112F-576EE3989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208F9-C058-DAE9-7FE4-9462A33C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A9E7-F1D0-2941-BE36-4127516594D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83563-0646-3EB0-150F-15A077D4A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3A434-01FA-CA71-4798-A7CAB39B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8C1C-E430-D146-A97E-7BEE05FB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D38E-F497-AF14-B5F8-DEFFE65C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DA89CA-7AA5-0FD7-B946-84ABB2165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03015-EACD-5AEF-FD59-34D942CA0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83DF7-B021-C466-684E-EAB460404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A9E7-F1D0-2941-BE36-4127516594D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BBAC0-5C15-B6FA-907B-F9F0D4A8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33D35-9086-2F55-AD14-03DAEBAFB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8C1C-E430-D146-A97E-7BEE05FB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8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E132E-1274-A876-0866-9A819617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19345-8D93-324D-48A5-DF33DF885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33535-E17E-D652-A5BD-619CCF30D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1A9E7-F1D0-2941-BE36-4127516594D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AA23-9955-CE62-49DA-F1C985414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5284F-0615-9890-87C3-1FB637D0D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8C1C-E430-D146-A97E-7BEE05FB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pixabay.com/en/computer-back-icon-left-arrow-31218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D0CA3-B58B-6A9F-6182-21B87A3A0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7" y="906963"/>
            <a:ext cx="4623771" cy="3328416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dirty="0">
                <a:solidFill>
                  <a:srgbClr val="74321C"/>
                </a:solidFill>
              </a:rPr>
              <a:t>Camp Counselor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600F8-420A-B843-FA93-38AEB7BD4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7" y="4802790"/>
            <a:ext cx="3734014" cy="52386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74321C"/>
                </a:solidFill>
              </a:rPr>
              <a:t>By: Emma Goldin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und brown and white logo with a tent and mountains and text&#10;&#10;Description automatically generated">
            <a:extLst>
              <a:ext uri="{FF2B5EF4-FFF2-40B4-BE49-F238E27FC236}">
                <a16:creationId xmlns:a16="http://schemas.microsoft.com/office/drawing/2014/main" id="{ABBBC3C3-B81A-591B-D567-711E0494BC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" r="3" b="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5348F8-6B1D-7072-76E4-210C05929360}"/>
              </a:ext>
            </a:extLst>
          </p:cNvPr>
          <p:cNvSpPr txBox="1"/>
          <p:nvPr/>
        </p:nvSpPr>
        <p:spPr>
          <a:xfrm>
            <a:off x="3050771" y="3248490"/>
            <a:ext cx="6101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36DFA-0D2C-7C88-45F1-048008956ADF}"/>
              </a:ext>
            </a:extLst>
          </p:cNvPr>
          <p:cNvSpPr txBox="1"/>
          <p:nvPr/>
        </p:nvSpPr>
        <p:spPr>
          <a:xfrm>
            <a:off x="3050771" y="3248490"/>
            <a:ext cx="6101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754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E666E-C145-E9E6-60EC-7F737468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484883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1" kern="1200" dirty="0">
                <a:solidFill>
                  <a:srgbClr val="74321C"/>
                </a:solidFill>
                <a:latin typeface="+mj-lt"/>
                <a:ea typeface="+mj-ea"/>
                <a:cs typeface="+mj-cs"/>
              </a:rPr>
              <a:t>The Problem: Gaps in Staff Training 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84738-C974-8F93-0FD2-8D76B67A0F7C}"/>
              </a:ext>
            </a:extLst>
          </p:cNvPr>
          <p:cNvSpPr txBox="1"/>
          <p:nvPr/>
        </p:nvSpPr>
        <p:spPr>
          <a:xfrm>
            <a:off x="-2211448" y="2425951"/>
            <a:ext cx="303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4321C"/>
                </a:solidFill>
              </a:rPr>
              <a:t>Modules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EA37F9-2622-329A-DED6-C834EB754D80}"/>
              </a:ext>
            </a:extLst>
          </p:cNvPr>
          <p:cNvSpPr txBox="1"/>
          <p:nvPr/>
        </p:nvSpPr>
        <p:spPr>
          <a:xfrm>
            <a:off x="-3664282" y="3931754"/>
            <a:ext cx="2096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4321C"/>
                </a:solidFill>
              </a:rPr>
              <a:t>Activities</a:t>
            </a:r>
          </a:p>
        </p:txBody>
      </p:sp>
      <p:pic>
        <p:nvPicPr>
          <p:cNvPr id="12" name="Picture 11" descr="A group of people sitting in a circle&#10;&#10;Description automatically generated">
            <a:extLst>
              <a:ext uri="{FF2B5EF4-FFF2-40B4-BE49-F238E27FC236}">
                <a16:creationId xmlns:a16="http://schemas.microsoft.com/office/drawing/2014/main" id="{E252EFD3-2DAA-3978-3881-52D4ECD46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618" y="592707"/>
            <a:ext cx="56261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86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673F92-C722-9820-A34D-D257346F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631" y="332176"/>
            <a:ext cx="3226632" cy="6193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87E980-D465-B5F3-135F-908868FD1FC3}"/>
              </a:ext>
            </a:extLst>
          </p:cNvPr>
          <p:cNvSpPr txBox="1"/>
          <p:nvPr/>
        </p:nvSpPr>
        <p:spPr>
          <a:xfrm>
            <a:off x="5406453" y="332176"/>
            <a:ext cx="303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4321C"/>
                </a:solidFill>
              </a:rPr>
              <a:t>Modules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E77E1-A17E-ADB5-83A8-7CA5B3DDA842}"/>
              </a:ext>
            </a:extLst>
          </p:cNvPr>
          <p:cNvSpPr txBox="1"/>
          <p:nvPr/>
        </p:nvSpPr>
        <p:spPr>
          <a:xfrm>
            <a:off x="280737" y="1421413"/>
            <a:ext cx="2096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4321C"/>
                </a:solidFill>
              </a:rPr>
              <a:t>Activities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11963F0-4F73-30C7-A1DD-5C7E0DEA4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632" y="2549007"/>
            <a:ext cx="6879489" cy="36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59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7D665C1-3183-3D08-B677-CCED945A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9" y="878903"/>
            <a:ext cx="5865867" cy="19357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een arrow pointing to the left&#10;&#10;Description automatically generated">
            <a:extLst>
              <a:ext uri="{FF2B5EF4-FFF2-40B4-BE49-F238E27FC236}">
                <a16:creationId xmlns:a16="http://schemas.microsoft.com/office/drawing/2014/main" id="{E1376A7E-F1D4-D986-C3E3-C2381BA94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31416" y="321734"/>
            <a:ext cx="3665831" cy="29051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11D88C1-0795-2051-8986-AB628B6CD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39" y="4052765"/>
            <a:ext cx="5871030" cy="179066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FAF1AF1-CEF0-3D1D-7565-50F225A10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6978" y="4052765"/>
            <a:ext cx="5065090" cy="189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62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88A50-F443-CBAE-3E56-37B69A469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827" y="2656011"/>
            <a:ext cx="3288889" cy="154597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74321C"/>
                </a:solidFill>
              </a:rPr>
              <a:t>Thanks for listening!</a:t>
            </a:r>
          </a:p>
        </p:txBody>
      </p:sp>
      <p:pic>
        <p:nvPicPr>
          <p:cNvPr id="3" name="Picture 2" descr="A round brown and white logo with a tent and mountains and text&#10;&#10;Description automatically generated">
            <a:extLst>
              <a:ext uri="{FF2B5EF4-FFF2-40B4-BE49-F238E27FC236}">
                <a16:creationId xmlns:a16="http://schemas.microsoft.com/office/drawing/2014/main" id="{F644C032-CF8A-ACEF-0549-E053E138F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" r="3" b="3"/>
          <a:stretch/>
        </p:blipFill>
        <p:spPr>
          <a:xfrm>
            <a:off x="4881716" y="445873"/>
            <a:ext cx="5984337" cy="596625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9955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4423</TotalTime>
  <Words>22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Camp Counselor 101</vt:lpstr>
      <vt:lpstr>The Problem: Gaps in Staff Training </vt:lpstr>
      <vt:lpstr>PowerPoint Presentation</vt:lpstr>
      <vt:lpstr>PowerPoint Presentation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Counselor 101</dc:title>
  <dc:creator>Goldin, Emma Haley</dc:creator>
  <cp:lastModifiedBy>Goldin, Emma Haley</cp:lastModifiedBy>
  <cp:revision>4</cp:revision>
  <dcterms:created xsi:type="dcterms:W3CDTF">2023-07-18T18:28:20Z</dcterms:created>
  <dcterms:modified xsi:type="dcterms:W3CDTF">2023-07-26T12:10:09Z</dcterms:modified>
</cp:coreProperties>
</file>