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Medium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aefe3cf7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aefe3cf7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aefe3cf7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aefe3cf7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aefe3cf7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aefe3cf7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aefe3cf7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aefe3cf7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72938" y="42713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Austin O’Connor</a:t>
            </a:r>
            <a:endParaRPr sz="1182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M.E.I.T.E Graduate Program | Innovative Specialist </a:t>
            </a:r>
            <a:endParaRPr sz="1182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 i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University of North Carolina at Chapel Hill</a:t>
            </a:r>
            <a:endParaRPr sz="1182" i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599475" y="-1207275"/>
            <a:ext cx="91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961" y="186175"/>
            <a:ext cx="3850188" cy="385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What is ARS/SES?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922900" y="1155850"/>
            <a:ext cx="3221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Through the project, ARS and SES(Supplemental Education Services) are used as interchangeable terms.</a:t>
            </a:r>
            <a:endParaRPr sz="1600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2"/>
            <a:ext cx="5364299" cy="27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How Could SES Offer More?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75" y="1110875"/>
            <a:ext cx="6823724" cy="305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2161600" y="3406500"/>
            <a:ext cx="254700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154725" y="2229075"/>
            <a:ext cx="254700" cy="9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Khan Academy and Mastery Learning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mission is to provide a free, world‑class education for anyone, anywhere.” -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Khan Academy’s Mission Statement.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25" y="2061072"/>
            <a:ext cx="4744950" cy="25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Closing Remarks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Khan Academy’s goal is to improve students is by…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Confidence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Resiliency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Accountability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     Through ownership of their gaps in learning that are causing them to                                                                                                                                      struggle with courses at UNC.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829175" y="2780875"/>
            <a:ext cx="648600" cy="50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</vt:lpstr>
      <vt:lpstr>Arial</vt:lpstr>
      <vt:lpstr>Montserrat</vt:lpstr>
      <vt:lpstr>Montserrat Medium</vt:lpstr>
      <vt:lpstr>Geometric</vt:lpstr>
      <vt:lpstr>PowerPoint Presentation</vt:lpstr>
      <vt:lpstr>What is ARS/SES?</vt:lpstr>
      <vt:lpstr>How Could SES Offer More?</vt:lpstr>
      <vt:lpstr>Khan Academy and Mastery Learning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O'Connor, Austin</cp:lastModifiedBy>
  <cp:revision>1</cp:revision>
  <dcterms:modified xsi:type="dcterms:W3CDTF">2023-07-26T02:43:22Z</dcterms:modified>
</cp:coreProperties>
</file>