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303" r:id="rId3"/>
    <p:sldId id="300" r:id="rId4"/>
    <p:sldId id="286" r:id="rId5"/>
    <p:sldId id="280" r:id="rId6"/>
    <p:sldId id="265" r:id="rId7"/>
    <p:sldId id="285" r:id="rId8"/>
    <p:sldId id="278" r:id="rId9"/>
    <p:sldId id="294" r:id="rId10"/>
    <p:sldId id="297" r:id="rId11"/>
    <p:sldId id="302" r:id="rId12"/>
    <p:sldId id="299" r:id="rId13"/>
    <p:sldId id="262" r:id="rId14"/>
  </p:sldIdLst>
  <p:sldSz cx="9144000" cy="5143500" type="screen16x9"/>
  <p:notesSz cx="6858000" cy="9144000"/>
  <p:embeddedFontLst>
    <p:embeddedFont>
      <p:font typeface="Fredoka One" panose="02000000000000000000" pitchFamily="2" charset="77"/>
      <p:regular r:id="rId16"/>
    </p:embeddedFont>
    <p:embeddedFont>
      <p:font typeface="Raleway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05DBF"/>
    <a:srgbClr val="0066FF"/>
    <a:srgbClr val="317CE6"/>
    <a:srgbClr val="77A7EA"/>
    <a:srgbClr val="153766"/>
    <a:srgbClr val="F5F5F5"/>
    <a:srgbClr val="407BFF"/>
    <a:srgbClr val="6695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650B1-541C-4899-9CF4-7FCFB91AD4FC}">
  <a:tblStyle styleId="{1BB650B1-541C-4899-9CF4-7FCFB91AD4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90" autoAdjust="0"/>
  </p:normalViewPr>
  <p:slideViewPr>
    <p:cSldViewPr snapToGrid="0">
      <p:cViewPr varScale="1">
        <p:scale>
          <a:sx n="140" d="100"/>
          <a:sy n="140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F6FC1-7757-4B58-BAF2-6AD914FCACD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91F3B4-01B5-48CE-8429-C6DD8C8F2BB2}">
      <dgm:prSet phldrT="[文本]"/>
      <dgm:spPr/>
      <dgm:t>
        <a:bodyPr/>
        <a:lstStyle/>
        <a:p>
          <a:r>
            <a:rPr lang="en-US" dirty="0"/>
            <a:t>1. Problem </a:t>
          </a:r>
        </a:p>
      </dgm:t>
    </dgm:pt>
    <dgm:pt modelId="{F062E72A-E6B6-4EDD-B891-D7D26F01B356}" type="parTrans" cxnId="{FED30CCE-29B0-4EA2-8EA8-848B119C415E}">
      <dgm:prSet/>
      <dgm:spPr/>
      <dgm:t>
        <a:bodyPr/>
        <a:lstStyle/>
        <a:p>
          <a:endParaRPr lang="en-US"/>
        </a:p>
      </dgm:t>
    </dgm:pt>
    <dgm:pt modelId="{9CD01FF3-A6A3-4DDD-A310-504ADCF33EB0}" type="sibTrans" cxnId="{FED30CCE-29B0-4EA2-8EA8-848B119C415E}">
      <dgm:prSet/>
      <dgm:spPr/>
      <dgm:t>
        <a:bodyPr/>
        <a:lstStyle/>
        <a:p>
          <a:endParaRPr lang="en-US"/>
        </a:p>
      </dgm:t>
    </dgm:pt>
    <dgm:pt modelId="{EFBFB875-7C83-4C1F-B6B0-1526CF215B6D}">
      <dgm:prSet phldrT="[文本]"/>
      <dgm:spPr/>
      <dgm:t>
        <a:bodyPr/>
        <a:lstStyle/>
        <a:p>
          <a:r>
            <a:rPr lang="en-US" dirty="0"/>
            <a:t>2. Course design</a:t>
          </a:r>
        </a:p>
      </dgm:t>
    </dgm:pt>
    <dgm:pt modelId="{C2AB6F6F-FFA6-411E-BAC4-398C317236F5}" type="parTrans" cxnId="{03A382A5-636A-4324-8E7B-BDFBD0861B27}">
      <dgm:prSet/>
      <dgm:spPr/>
      <dgm:t>
        <a:bodyPr/>
        <a:lstStyle/>
        <a:p>
          <a:endParaRPr lang="en-US"/>
        </a:p>
      </dgm:t>
    </dgm:pt>
    <dgm:pt modelId="{1EF029A3-FD3B-4FCB-B5CC-A9B0178D7339}" type="sibTrans" cxnId="{03A382A5-636A-4324-8E7B-BDFBD0861B27}">
      <dgm:prSet/>
      <dgm:spPr/>
      <dgm:t>
        <a:bodyPr/>
        <a:lstStyle/>
        <a:p>
          <a:endParaRPr lang="en-US"/>
        </a:p>
      </dgm:t>
    </dgm:pt>
    <dgm:pt modelId="{3C1C9CA1-5322-4DA3-9963-828138A95340}">
      <dgm:prSet phldrT="[文本]"/>
      <dgm:spPr/>
      <dgm:t>
        <a:bodyPr/>
        <a:lstStyle/>
        <a:p>
          <a:r>
            <a:rPr lang="en-US" dirty="0"/>
            <a:t>3. Interactive experience</a:t>
          </a:r>
        </a:p>
      </dgm:t>
    </dgm:pt>
    <dgm:pt modelId="{A6DE767B-934B-45DA-AE18-815A9ADBD6C1}" type="parTrans" cxnId="{A0B12C87-7DDC-4323-A9A8-4806A0FD0F81}">
      <dgm:prSet/>
      <dgm:spPr/>
      <dgm:t>
        <a:bodyPr/>
        <a:lstStyle/>
        <a:p>
          <a:endParaRPr lang="en-US"/>
        </a:p>
      </dgm:t>
    </dgm:pt>
    <dgm:pt modelId="{B6D3CE12-64A2-4C12-8297-29289E21506A}" type="sibTrans" cxnId="{A0B12C87-7DDC-4323-A9A8-4806A0FD0F81}">
      <dgm:prSet/>
      <dgm:spPr/>
      <dgm:t>
        <a:bodyPr/>
        <a:lstStyle/>
        <a:p>
          <a:endParaRPr lang="en-US"/>
        </a:p>
      </dgm:t>
    </dgm:pt>
    <dgm:pt modelId="{427703F2-E339-4E50-B887-EFCB2A195E58}" type="pres">
      <dgm:prSet presAssocID="{204F6FC1-7757-4B58-BAF2-6AD914FCACD3}" presName="linear" presStyleCnt="0">
        <dgm:presLayoutVars>
          <dgm:dir/>
          <dgm:animLvl val="lvl"/>
          <dgm:resizeHandles val="exact"/>
        </dgm:presLayoutVars>
      </dgm:prSet>
      <dgm:spPr/>
    </dgm:pt>
    <dgm:pt modelId="{38165D7F-0EC4-41AC-9652-847113F60BDB}" type="pres">
      <dgm:prSet presAssocID="{8C91F3B4-01B5-48CE-8429-C6DD8C8F2BB2}" presName="parentLin" presStyleCnt="0"/>
      <dgm:spPr/>
    </dgm:pt>
    <dgm:pt modelId="{5036271C-529A-4B2B-A1CE-4EF15E600E5A}" type="pres">
      <dgm:prSet presAssocID="{8C91F3B4-01B5-48CE-8429-C6DD8C8F2BB2}" presName="parentLeftMargin" presStyleLbl="node1" presStyleIdx="0" presStyleCnt="3"/>
      <dgm:spPr/>
    </dgm:pt>
    <dgm:pt modelId="{90B72B28-00E4-4828-9968-978E781BB826}" type="pres">
      <dgm:prSet presAssocID="{8C91F3B4-01B5-48CE-8429-C6DD8C8F2B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57A36B-049A-444E-862D-21EBD7ABD479}" type="pres">
      <dgm:prSet presAssocID="{8C91F3B4-01B5-48CE-8429-C6DD8C8F2BB2}" presName="negativeSpace" presStyleCnt="0"/>
      <dgm:spPr/>
    </dgm:pt>
    <dgm:pt modelId="{BC49E922-4073-4B99-A009-CCBCFCF7BE16}" type="pres">
      <dgm:prSet presAssocID="{8C91F3B4-01B5-48CE-8429-C6DD8C8F2BB2}" presName="childText" presStyleLbl="conFgAcc1" presStyleIdx="0" presStyleCnt="3">
        <dgm:presLayoutVars>
          <dgm:bulletEnabled val="1"/>
        </dgm:presLayoutVars>
      </dgm:prSet>
      <dgm:spPr/>
    </dgm:pt>
    <dgm:pt modelId="{222FE9FF-AE4E-4C51-91AE-678BB9C2E806}" type="pres">
      <dgm:prSet presAssocID="{9CD01FF3-A6A3-4DDD-A310-504ADCF33EB0}" presName="spaceBetweenRectangles" presStyleCnt="0"/>
      <dgm:spPr/>
    </dgm:pt>
    <dgm:pt modelId="{77CAF526-DBA6-4582-B578-BFE84427AD1F}" type="pres">
      <dgm:prSet presAssocID="{EFBFB875-7C83-4C1F-B6B0-1526CF215B6D}" presName="parentLin" presStyleCnt="0"/>
      <dgm:spPr/>
    </dgm:pt>
    <dgm:pt modelId="{9751CDFC-103B-4CD7-B096-396578BCA8F3}" type="pres">
      <dgm:prSet presAssocID="{EFBFB875-7C83-4C1F-B6B0-1526CF215B6D}" presName="parentLeftMargin" presStyleLbl="node1" presStyleIdx="0" presStyleCnt="3"/>
      <dgm:spPr/>
    </dgm:pt>
    <dgm:pt modelId="{97BDA7DC-E2DB-46F4-957F-5FC6F6AE3D59}" type="pres">
      <dgm:prSet presAssocID="{EFBFB875-7C83-4C1F-B6B0-1526CF215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DA4D59-4762-45E4-BD69-1AFD1F273503}" type="pres">
      <dgm:prSet presAssocID="{EFBFB875-7C83-4C1F-B6B0-1526CF215B6D}" presName="negativeSpace" presStyleCnt="0"/>
      <dgm:spPr/>
    </dgm:pt>
    <dgm:pt modelId="{E5EF297A-A7E4-4CD6-B1F6-AA4BAB61397F}" type="pres">
      <dgm:prSet presAssocID="{EFBFB875-7C83-4C1F-B6B0-1526CF215B6D}" presName="childText" presStyleLbl="conFgAcc1" presStyleIdx="1" presStyleCnt="3">
        <dgm:presLayoutVars>
          <dgm:bulletEnabled val="1"/>
        </dgm:presLayoutVars>
      </dgm:prSet>
      <dgm:spPr/>
    </dgm:pt>
    <dgm:pt modelId="{F7FAE025-49E5-4FEA-A5B3-2F35F4F37B8D}" type="pres">
      <dgm:prSet presAssocID="{1EF029A3-FD3B-4FCB-B5CC-A9B0178D7339}" presName="spaceBetweenRectangles" presStyleCnt="0"/>
      <dgm:spPr/>
    </dgm:pt>
    <dgm:pt modelId="{D48C8ECA-B290-4931-834D-50D3BE867E9C}" type="pres">
      <dgm:prSet presAssocID="{3C1C9CA1-5322-4DA3-9963-828138A95340}" presName="parentLin" presStyleCnt="0"/>
      <dgm:spPr/>
    </dgm:pt>
    <dgm:pt modelId="{452874FB-39EF-46C1-80B6-07FCE3D7BA89}" type="pres">
      <dgm:prSet presAssocID="{3C1C9CA1-5322-4DA3-9963-828138A95340}" presName="parentLeftMargin" presStyleLbl="node1" presStyleIdx="1" presStyleCnt="3"/>
      <dgm:spPr/>
    </dgm:pt>
    <dgm:pt modelId="{C2D1ABCB-C664-47F7-93BB-0C38016BA685}" type="pres">
      <dgm:prSet presAssocID="{3C1C9CA1-5322-4DA3-9963-828138A953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DD9364-C00E-42EF-934E-DEEB77965D4F}" type="pres">
      <dgm:prSet presAssocID="{3C1C9CA1-5322-4DA3-9963-828138A95340}" presName="negativeSpace" presStyleCnt="0"/>
      <dgm:spPr/>
    </dgm:pt>
    <dgm:pt modelId="{B63D22D3-FDA8-4D69-806C-E49E6A14D03B}" type="pres">
      <dgm:prSet presAssocID="{3C1C9CA1-5322-4DA3-9963-828138A953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CFB50E-24AC-4F1F-9BD2-00FB9E4E2242}" type="presOf" srcId="{8C91F3B4-01B5-48CE-8429-C6DD8C8F2BB2}" destId="{90B72B28-00E4-4828-9968-978E781BB826}" srcOrd="1" destOrd="0" presId="urn:microsoft.com/office/officeart/2005/8/layout/list1"/>
    <dgm:cxn modelId="{44460326-E6D9-40B8-899C-3B677800E02A}" type="presOf" srcId="{EFBFB875-7C83-4C1F-B6B0-1526CF215B6D}" destId="{97BDA7DC-E2DB-46F4-957F-5FC6F6AE3D59}" srcOrd="1" destOrd="0" presId="urn:microsoft.com/office/officeart/2005/8/layout/list1"/>
    <dgm:cxn modelId="{A25A9943-E632-4C45-8E18-5F0B8D3C6F98}" type="presOf" srcId="{EFBFB875-7C83-4C1F-B6B0-1526CF215B6D}" destId="{9751CDFC-103B-4CD7-B096-396578BCA8F3}" srcOrd="0" destOrd="0" presId="urn:microsoft.com/office/officeart/2005/8/layout/list1"/>
    <dgm:cxn modelId="{A0B12C87-7DDC-4323-A9A8-4806A0FD0F81}" srcId="{204F6FC1-7757-4B58-BAF2-6AD914FCACD3}" destId="{3C1C9CA1-5322-4DA3-9963-828138A95340}" srcOrd="2" destOrd="0" parTransId="{A6DE767B-934B-45DA-AE18-815A9ADBD6C1}" sibTransId="{B6D3CE12-64A2-4C12-8297-29289E21506A}"/>
    <dgm:cxn modelId="{03A382A5-636A-4324-8E7B-BDFBD0861B27}" srcId="{204F6FC1-7757-4B58-BAF2-6AD914FCACD3}" destId="{EFBFB875-7C83-4C1F-B6B0-1526CF215B6D}" srcOrd="1" destOrd="0" parTransId="{C2AB6F6F-FFA6-411E-BAC4-398C317236F5}" sibTransId="{1EF029A3-FD3B-4FCB-B5CC-A9B0178D7339}"/>
    <dgm:cxn modelId="{5184C1B5-875D-4829-B4EA-8117C77B3FA6}" type="presOf" srcId="{3C1C9CA1-5322-4DA3-9963-828138A95340}" destId="{452874FB-39EF-46C1-80B6-07FCE3D7BA89}" srcOrd="0" destOrd="0" presId="urn:microsoft.com/office/officeart/2005/8/layout/list1"/>
    <dgm:cxn modelId="{FED30CCE-29B0-4EA2-8EA8-848B119C415E}" srcId="{204F6FC1-7757-4B58-BAF2-6AD914FCACD3}" destId="{8C91F3B4-01B5-48CE-8429-C6DD8C8F2BB2}" srcOrd="0" destOrd="0" parTransId="{F062E72A-E6B6-4EDD-B891-D7D26F01B356}" sibTransId="{9CD01FF3-A6A3-4DDD-A310-504ADCF33EB0}"/>
    <dgm:cxn modelId="{576F93CE-2F1E-446D-898D-605FAD8ED9A4}" type="presOf" srcId="{3C1C9CA1-5322-4DA3-9963-828138A95340}" destId="{C2D1ABCB-C664-47F7-93BB-0C38016BA685}" srcOrd="1" destOrd="0" presId="urn:microsoft.com/office/officeart/2005/8/layout/list1"/>
    <dgm:cxn modelId="{D9D3ECDD-4AA2-49B2-8259-177CCB88E13C}" type="presOf" srcId="{8C91F3B4-01B5-48CE-8429-C6DD8C8F2BB2}" destId="{5036271C-529A-4B2B-A1CE-4EF15E600E5A}" srcOrd="0" destOrd="0" presId="urn:microsoft.com/office/officeart/2005/8/layout/list1"/>
    <dgm:cxn modelId="{37F84AE7-BC25-4902-8716-264E87BB2D1B}" type="presOf" srcId="{204F6FC1-7757-4B58-BAF2-6AD914FCACD3}" destId="{427703F2-E339-4E50-B887-EFCB2A195E58}" srcOrd="0" destOrd="0" presId="urn:microsoft.com/office/officeart/2005/8/layout/list1"/>
    <dgm:cxn modelId="{0CDC4EB7-F7B2-45E2-91DA-5B51D80D20C2}" type="presParOf" srcId="{427703F2-E339-4E50-B887-EFCB2A195E58}" destId="{38165D7F-0EC4-41AC-9652-847113F60BDB}" srcOrd="0" destOrd="0" presId="urn:microsoft.com/office/officeart/2005/8/layout/list1"/>
    <dgm:cxn modelId="{45309AA7-7566-4C98-B6F0-3EF702EC7CA1}" type="presParOf" srcId="{38165D7F-0EC4-41AC-9652-847113F60BDB}" destId="{5036271C-529A-4B2B-A1CE-4EF15E600E5A}" srcOrd="0" destOrd="0" presId="urn:microsoft.com/office/officeart/2005/8/layout/list1"/>
    <dgm:cxn modelId="{44AC82A7-5B98-4797-8881-864BC69409AB}" type="presParOf" srcId="{38165D7F-0EC4-41AC-9652-847113F60BDB}" destId="{90B72B28-00E4-4828-9968-978E781BB826}" srcOrd="1" destOrd="0" presId="urn:microsoft.com/office/officeart/2005/8/layout/list1"/>
    <dgm:cxn modelId="{83E66CFD-CBD5-48C1-BAFA-4297DE5AFDC8}" type="presParOf" srcId="{427703F2-E339-4E50-B887-EFCB2A195E58}" destId="{7157A36B-049A-444E-862D-21EBD7ABD479}" srcOrd="1" destOrd="0" presId="urn:microsoft.com/office/officeart/2005/8/layout/list1"/>
    <dgm:cxn modelId="{E3F4A426-568F-456D-AA3F-1C1F36ACA64C}" type="presParOf" srcId="{427703F2-E339-4E50-B887-EFCB2A195E58}" destId="{BC49E922-4073-4B99-A009-CCBCFCF7BE16}" srcOrd="2" destOrd="0" presId="urn:microsoft.com/office/officeart/2005/8/layout/list1"/>
    <dgm:cxn modelId="{E02302FB-DB76-4B82-9F56-F1D25D139092}" type="presParOf" srcId="{427703F2-E339-4E50-B887-EFCB2A195E58}" destId="{222FE9FF-AE4E-4C51-91AE-678BB9C2E806}" srcOrd="3" destOrd="0" presId="urn:microsoft.com/office/officeart/2005/8/layout/list1"/>
    <dgm:cxn modelId="{8D9C75FF-E767-423C-B5DB-63575C2EB6E7}" type="presParOf" srcId="{427703F2-E339-4E50-B887-EFCB2A195E58}" destId="{77CAF526-DBA6-4582-B578-BFE84427AD1F}" srcOrd="4" destOrd="0" presId="urn:microsoft.com/office/officeart/2005/8/layout/list1"/>
    <dgm:cxn modelId="{10F35A81-3A2D-4AC3-9E9F-B596F5A7970C}" type="presParOf" srcId="{77CAF526-DBA6-4582-B578-BFE84427AD1F}" destId="{9751CDFC-103B-4CD7-B096-396578BCA8F3}" srcOrd="0" destOrd="0" presId="urn:microsoft.com/office/officeart/2005/8/layout/list1"/>
    <dgm:cxn modelId="{EFF9BE8E-E327-49A1-9406-AFDB25559B66}" type="presParOf" srcId="{77CAF526-DBA6-4582-B578-BFE84427AD1F}" destId="{97BDA7DC-E2DB-46F4-957F-5FC6F6AE3D59}" srcOrd="1" destOrd="0" presId="urn:microsoft.com/office/officeart/2005/8/layout/list1"/>
    <dgm:cxn modelId="{D35E9B92-77A8-4124-8FAF-10B2E1BDC8D1}" type="presParOf" srcId="{427703F2-E339-4E50-B887-EFCB2A195E58}" destId="{C2DA4D59-4762-45E4-BD69-1AFD1F273503}" srcOrd="5" destOrd="0" presId="urn:microsoft.com/office/officeart/2005/8/layout/list1"/>
    <dgm:cxn modelId="{6C7945A5-2523-4D5D-BE3A-8DE8CD55DC15}" type="presParOf" srcId="{427703F2-E339-4E50-B887-EFCB2A195E58}" destId="{E5EF297A-A7E4-4CD6-B1F6-AA4BAB61397F}" srcOrd="6" destOrd="0" presId="urn:microsoft.com/office/officeart/2005/8/layout/list1"/>
    <dgm:cxn modelId="{58243BAC-5A7F-4912-9CB6-B63C68AF0EF5}" type="presParOf" srcId="{427703F2-E339-4E50-B887-EFCB2A195E58}" destId="{F7FAE025-49E5-4FEA-A5B3-2F35F4F37B8D}" srcOrd="7" destOrd="0" presId="urn:microsoft.com/office/officeart/2005/8/layout/list1"/>
    <dgm:cxn modelId="{F57AD725-5B16-46DD-A179-564BDA0056A5}" type="presParOf" srcId="{427703F2-E339-4E50-B887-EFCB2A195E58}" destId="{D48C8ECA-B290-4931-834D-50D3BE867E9C}" srcOrd="8" destOrd="0" presId="urn:microsoft.com/office/officeart/2005/8/layout/list1"/>
    <dgm:cxn modelId="{DDAD39E7-DF0A-4ABF-B4AE-A4B58F25A02E}" type="presParOf" srcId="{D48C8ECA-B290-4931-834D-50D3BE867E9C}" destId="{452874FB-39EF-46C1-80B6-07FCE3D7BA89}" srcOrd="0" destOrd="0" presId="urn:microsoft.com/office/officeart/2005/8/layout/list1"/>
    <dgm:cxn modelId="{63B08D37-AEF3-42B3-8367-4196A8BAB2E2}" type="presParOf" srcId="{D48C8ECA-B290-4931-834D-50D3BE867E9C}" destId="{C2D1ABCB-C664-47F7-93BB-0C38016BA685}" srcOrd="1" destOrd="0" presId="urn:microsoft.com/office/officeart/2005/8/layout/list1"/>
    <dgm:cxn modelId="{08F94A53-FA11-4F68-A7E3-EC21CFA1F384}" type="presParOf" srcId="{427703F2-E339-4E50-B887-EFCB2A195E58}" destId="{B3DD9364-C00E-42EF-934E-DEEB77965D4F}" srcOrd="9" destOrd="0" presId="urn:microsoft.com/office/officeart/2005/8/layout/list1"/>
    <dgm:cxn modelId="{04AB255A-2ABD-4FE3-9979-6431428F5637}" type="presParOf" srcId="{427703F2-E339-4E50-B887-EFCB2A195E58}" destId="{B63D22D3-FDA8-4D69-806C-E49E6A14D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9E922-4073-4B99-A009-CCBCFCF7BE16}">
      <dsp:nvSpPr>
        <dsp:cNvPr id="0" name=""/>
        <dsp:cNvSpPr/>
      </dsp:nvSpPr>
      <dsp:spPr>
        <a:xfrm>
          <a:off x="0" y="349855"/>
          <a:ext cx="5100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72B28-00E4-4828-9968-978E781BB826}">
      <dsp:nvSpPr>
        <dsp:cNvPr id="0" name=""/>
        <dsp:cNvSpPr/>
      </dsp:nvSpPr>
      <dsp:spPr>
        <a:xfrm>
          <a:off x="255038" y="54655"/>
          <a:ext cx="357053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58" tIns="0" rIns="1349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Problem </a:t>
          </a:r>
        </a:p>
      </dsp:txBody>
      <dsp:txXfrm>
        <a:off x="283859" y="83476"/>
        <a:ext cx="3512890" cy="532758"/>
      </dsp:txXfrm>
    </dsp:sp>
    <dsp:sp modelId="{E5EF297A-A7E4-4CD6-B1F6-AA4BAB61397F}">
      <dsp:nvSpPr>
        <dsp:cNvPr id="0" name=""/>
        <dsp:cNvSpPr/>
      </dsp:nvSpPr>
      <dsp:spPr>
        <a:xfrm>
          <a:off x="0" y="1257055"/>
          <a:ext cx="5100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378"/>
              <a:satOff val="-20085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DA7DC-E2DB-46F4-957F-5FC6F6AE3D59}">
      <dsp:nvSpPr>
        <dsp:cNvPr id="0" name=""/>
        <dsp:cNvSpPr/>
      </dsp:nvSpPr>
      <dsp:spPr>
        <a:xfrm>
          <a:off x="255038" y="961855"/>
          <a:ext cx="3570532" cy="590400"/>
        </a:xfrm>
        <a:prstGeom prst="roundRect">
          <a:avLst/>
        </a:prstGeom>
        <a:solidFill>
          <a:schemeClr val="accent2">
            <a:hueOff val="-10378"/>
            <a:satOff val="-20085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58" tIns="0" rIns="1349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Course design</a:t>
          </a:r>
        </a:p>
      </dsp:txBody>
      <dsp:txXfrm>
        <a:off x="283859" y="990676"/>
        <a:ext cx="3512890" cy="532758"/>
      </dsp:txXfrm>
    </dsp:sp>
    <dsp:sp modelId="{B63D22D3-FDA8-4D69-806C-E49E6A14D03B}">
      <dsp:nvSpPr>
        <dsp:cNvPr id="0" name=""/>
        <dsp:cNvSpPr/>
      </dsp:nvSpPr>
      <dsp:spPr>
        <a:xfrm>
          <a:off x="0" y="2164255"/>
          <a:ext cx="510076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755"/>
              <a:satOff val="-40169"/>
              <a:lumOff val="-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ABCB-C664-47F7-93BB-0C38016BA685}">
      <dsp:nvSpPr>
        <dsp:cNvPr id="0" name=""/>
        <dsp:cNvSpPr/>
      </dsp:nvSpPr>
      <dsp:spPr>
        <a:xfrm>
          <a:off x="255038" y="1869055"/>
          <a:ext cx="3570532" cy="590400"/>
        </a:xfrm>
        <a:prstGeom prst="roundRect">
          <a:avLst/>
        </a:prstGeom>
        <a:solidFill>
          <a:schemeClr val="accent2">
            <a:hueOff val="-20755"/>
            <a:satOff val="-40169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58" tIns="0" rIns="1349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Interactive experience</a:t>
          </a:r>
        </a:p>
      </dsp:txBody>
      <dsp:txXfrm>
        <a:off x="283859" y="1897876"/>
        <a:ext cx="351289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8ceba84788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8ceba84788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8ceba84788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8ceba84788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9653453a3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9653453a3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8ceba84788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8ceba84788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8ceba84788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8ceba84788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9781e0957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9781e0957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34963"/>
            <a:ext cx="441030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278345"/>
            <a:ext cx="44103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2770">
            <a:off x="3143723" y="-723971"/>
            <a:ext cx="8629335" cy="7691461"/>
            <a:chOff x="1543903" y="1051131"/>
            <a:chExt cx="4579322" cy="4218197"/>
          </a:xfrm>
        </p:grpSpPr>
        <p:sp>
          <p:nvSpPr>
            <p:cNvPr id="12" name="Google Shape;12;p2"/>
            <p:cNvSpPr/>
            <p:nvPr/>
          </p:nvSpPr>
          <p:spPr>
            <a:xfrm>
              <a:off x="1543903" y="1051131"/>
              <a:ext cx="4579322" cy="4218197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text lines 2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7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211" name="Google Shape;211;p27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888763" y="35155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2"/>
          </p:nvPr>
        </p:nvSpPr>
        <p:spPr>
          <a:xfrm>
            <a:off x="5775188" y="197680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3"/>
          </p:nvPr>
        </p:nvSpPr>
        <p:spPr>
          <a:xfrm>
            <a:off x="905038" y="19874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"/>
          </p:nvPr>
        </p:nvSpPr>
        <p:spPr>
          <a:xfrm>
            <a:off x="888763" y="3098075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5"/>
          </p:nvPr>
        </p:nvSpPr>
        <p:spPr>
          <a:xfrm>
            <a:off x="577518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6"/>
          </p:nvPr>
        </p:nvSpPr>
        <p:spPr>
          <a:xfrm>
            <a:off x="905038" y="154870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7"/>
          </p:nvPr>
        </p:nvSpPr>
        <p:spPr>
          <a:xfrm>
            <a:off x="5775188" y="3505238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8"/>
          </p:nvPr>
        </p:nvSpPr>
        <p:spPr>
          <a:xfrm>
            <a:off x="5775188" y="3077138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text">
  <p:cSld name="CUSTOM_2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rot="277656">
            <a:off x="4631142" y="-4575218"/>
            <a:ext cx="10832132" cy="10461846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5061850" y="1584300"/>
            <a:ext cx="3396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1"/>
          </p:nvPr>
        </p:nvSpPr>
        <p:spPr>
          <a:xfrm>
            <a:off x="5061850" y="2313875"/>
            <a:ext cx="2904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3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3900" y="736062"/>
            <a:ext cx="31143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23900" y="1828500"/>
            <a:ext cx="4308600" cy="2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 rot="1351513">
            <a:off x="-417957" y="-2365234"/>
            <a:ext cx="9979855" cy="9594854"/>
            <a:chOff x="1786775" y="1002200"/>
            <a:chExt cx="3861800" cy="3712875"/>
          </a:xfrm>
        </p:grpSpPr>
        <p:sp>
          <p:nvSpPr>
            <p:cNvPr id="82" name="Google Shape;82;p14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text">
  <p:cSld name="CUSTOM_2">
    <p:bg>
      <p:bgPr>
        <a:solidFill>
          <a:schemeClr val="accent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 rot="-2808582" flipH="1">
            <a:off x="-769895" y="-1911250"/>
            <a:ext cx="9580815" cy="9304939"/>
            <a:chOff x="1786775" y="1002200"/>
            <a:chExt cx="3861800" cy="3712875"/>
          </a:xfrm>
        </p:grpSpPr>
        <p:sp>
          <p:nvSpPr>
            <p:cNvPr id="88" name="Google Shape;88;p15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940975" y="392507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2"/>
          </p:nvPr>
        </p:nvSpPr>
        <p:spPr>
          <a:xfrm>
            <a:off x="940975" y="2766850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3"/>
          </p:nvPr>
        </p:nvSpPr>
        <p:spPr>
          <a:xfrm>
            <a:off x="940975" y="1608625"/>
            <a:ext cx="2421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>
            <a:off x="940975" y="35076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A5B7C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5"/>
          </p:nvPr>
        </p:nvSpPr>
        <p:spPr>
          <a:xfrm>
            <a:off x="940975" y="23387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6"/>
          </p:nvPr>
        </p:nvSpPr>
        <p:spPr>
          <a:xfrm>
            <a:off x="940975" y="1169850"/>
            <a:ext cx="24213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deas">
  <p:cSld name="CUSTOM_7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 rot="277656">
            <a:off x="269403" y="-2543413"/>
            <a:ext cx="10832132" cy="10325869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85800" y="538325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4995225" y="301224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2"/>
          </p:nvPr>
        </p:nvSpPr>
        <p:spPr>
          <a:xfrm>
            <a:off x="4995225" y="2672145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3"/>
          </p:nvPr>
        </p:nvSpPr>
        <p:spPr>
          <a:xfrm>
            <a:off x="4995225" y="4046636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4"/>
          </p:nvPr>
        </p:nvSpPr>
        <p:spPr>
          <a:xfrm>
            <a:off x="4995225" y="370653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5"/>
          </p:nvPr>
        </p:nvSpPr>
        <p:spPr>
          <a:xfrm>
            <a:off x="4995225" y="197786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6"/>
          </p:nvPr>
        </p:nvSpPr>
        <p:spPr>
          <a:xfrm>
            <a:off x="4995225" y="163776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7"/>
          </p:nvPr>
        </p:nvSpPr>
        <p:spPr>
          <a:xfrm>
            <a:off x="4993825" y="943488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8"/>
          </p:nvPr>
        </p:nvSpPr>
        <p:spPr>
          <a:xfrm>
            <a:off x="4993825" y="603388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bg>
      <p:bgPr>
        <a:solidFill>
          <a:schemeClr val="accent3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 rot="1351476">
            <a:off x="-930621" y="-2956783"/>
            <a:ext cx="11005343" cy="10580795"/>
            <a:chOff x="1786775" y="1002200"/>
            <a:chExt cx="3861800" cy="3712875"/>
          </a:xfrm>
        </p:grpSpPr>
        <p:sp>
          <p:nvSpPr>
            <p:cNvPr id="156" name="Google Shape;156;p21"/>
            <p:cNvSpPr/>
            <p:nvPr/>
          </p:nvSpPr>
          <p:spPr>
            <a:xfrm>
              <a:off x="1786775" y="1002200"/>
              <a:ext cx="3861800" cy="3712875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818350" y="1817311"/>
              <a:ext cx="218125" cy="218125"/>
            </a:xfrm>
            <a:custGeom>
              <a:avLst/>
              <a:gdLst/>
              <a:ahLst/>
              <a:cxnLst/>
              <a:rect l="l" t="t" r="r" b="b"/>
              <a:pathLst>
                <a:path w="8725" h="8725" extrusionOk="0">
                  <a:moveTo>
                    <a:pt x="4377" y="1"/>
                  </a:moveTo>
                  <a:cubicBezTo>
                    <a:pt x="1946" y="1"/>
                    <a:pt x="0" y="1946"/>
                    <a:pt x="0" y="4347"/>
                  </a:cubicBezTo>
                  <a:cubicBezTo>
                    <a:pt x="0" y="6779"/>
                    <a:pt x="1946" y="8724"/>
                    <a:pt x="4377" y="8724"/>
                  </a:cubicBezTo>
                  <a:cubicBezTo>
                    <a:pt x="6779" y="8724"/>
                    <a:pt x="8724" y="6779"/>
                    <a:pt x="8724" y="4347"/>
                  </a:cubicBezTo>
                  <a:cubicBezTo>
                    <a:pt x="8724" y="1946"/>
                    <a:pt x="6779" y="1"/>
                    <a:pt x="4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3016041" y="1693534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524811" y="2890215"/>
            <a:ext cx="2124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2"/>
          </p:nvPr>
        </p:nvSpPr>
        <p:spPr>
          <a:xfrm>
            <a:off x="3506266" y="2890215"/>
            <a:ext cx="2124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3"/>
          </p:nvPr>
        </p:nvSpPr>
        <p:spPr>
          <a:xfrm>
            <a:off x="691461" y="2431963"/>
            <a:ext cx="17907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4"/>
          </p:nvPr>
        </p:nvSpPr>
        <p:spPr>
          <a:xfrm>
            <a:off x="3672816" y="2431963"/>
            <a:ext cx="17907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5"/>
          </p:nvPr>
        </p:nvSpPr>
        <p:spPr>
          <a:xfrm>
            <a:off x="6487722" y="2890215"/>
            <a:ext cx="21240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6"/>
          </p:nvPr>
        </p:nvSpPr>
        <p:spPr>
          <a:xfrm>
            <a:off x="6654284" y="2431963"/>
            <a:ext cx="17907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0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6562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36724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9639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6381025" y="3184400"/>
            <a:ext cx="17991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33613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33613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7"/>
          </p:nvPr>
        </p:nvSpPr>
        <p:spPr>
          <a:xfrm>
            <a:off x="60664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6066450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9"/>
          </p:nvPr>
        </p:nvSpPr>
        <p:spPr>
          <a:xfrm>
            <a:off x="656250" y="2906424"/>
            <a:ext cx="24213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0" r:id="rId4"/>
    <p:sldLayoutId id="2147483661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82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9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9.xm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9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>
            <a:spLocks noGrp="1"/>
          </p:cNvSpPr>
          <p:nvPr>
            <p:ph type="ctrTitle"/>
          </p:nvPr>
        </p:nvSpPr>
        <p:spPr>
          <a:xfrm>
            <a:off x="121920" y="2677458"/>
            <a:ext cx="4815840" cy="17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Understanding and developing corporate culture</a:t>
            </a:r>
            <a:br>
              <a:rPr lang="en" sz="4000" dirty="0"/>
            </a:br>
            <a:r>
              <a:rPr lang="en" sz="4000" dirty="0"/>
              <a:t>online course</a:t>
            </a:r>
            <a:br>
              <a:rPr lang="en" sz="4000" dirty="0"/>
            </a:br>
            <a:r>
              <a:rPr lang="en" sz="4000" dirty="0"/>
              <a:t>   </a:t>
            </a:r>
            <a:r>
              <a:rPr lang="en" sz="2800" dirty="0"/>
              <a:t>-- Shiqi Tao   </a:t>
            </a:r>
            <a:br>
              <a:rPr lang="en" sz="2800" dirty="0"/>
            </a:br>
            <a:r>
              <a:rPr lang="en" sz="2800" dirty="0"/>
              <a:t>    </a:t>
            </a:r>
            <a:r>
              <a:rPr lang="en" sz="2400" dirty="0"/>
              <a:t>MEITE, class 2022</a:t>
            </a:r>
            <a:endParaRPr sz="4000" dirty="0"/>
          </a:p>
        </p:txBody>
      </p:sp>
      <p:sp>
        <p:nvSpPr>
          <p:cNvPr id="539" name="Google Shape;539;p43"/>
          <p:cNvSpPr/>
          <p:nvPr/>
        </p:nvSpPr>
        <p:spPr>
          <a:xfrm>
            <a:off x="8744835" y="1740294"/>
            <a:ext cx="125548" cy="125309"/>
          </a:xfrm>
          <a:custGeom>
            <a:avLst/>
            <a:gdLst/>
            <a:ahLst/>
            <a:cxnLst/>
            <a:rect l="l" t="t" r="r" b="b"/>
            <a:pathLst>
              <a:path w="13770" h="13740" extrusionOk="0">
                <a:moveTo>
                  <a:pt x="6870" y="0"/>
                </a:moveTo>
                <a:cubicBezTo>
                  <a:pt x="3101" y="0"/>
                  <a:pt x="1" y="3070"/>
                  <a:pt x="1" y="6870"/>
                </a:cubicBezTo>
                <a:cubicBezTo>
                  <a:pt x="1" y="10669"/>
                  <a:pt x="3101" y="13739"/>
                  <a:pt x="6870" y="13739"/>
                </a:cubicBezTo>
                <a:cubicBezTo>
                  <a:pt x="10670" y="13739"/>
                  <a:pt x="13770" y="10669"/>
                  <a:pt x="13770" y="6870"/>
                </a:cubicBezTo>
                <a:cubicBezTo>
                  <a:pt x="13770" y="3070"/>
                  <a:pt x="10670" y="0"/>
                  <a:pt x="68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F977AF-6D33-79AE-0DCE-CBC1EB6A8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269424"/>
            <a:ext cx="3772126" cy="3874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 descr="线箭头: 向左旋转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091D04B0-515B-9666-C5F9-759CD1020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0787" y="4487360"/>
            <a:ext cx="656140" cy="6561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CC542B-3F91-26D3-8D56-A9ECF54EF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48" y="727670"/>
            <a:ext cx="4455696" cy="368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FDCA11-2215-DD4B-A3E2-5A0B2AC0F0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697"/>
          <a:stretch/>
        </p:blipFill>
        <p:spPr>
          <a:xfrm>
            <a:off x="3083271" y="727670"/>
            <a:ext cx="2597529" cy="3688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2DF727-B424-626F-D1D2-8297C3F9D5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6175"/>
          <a:stretch/>
        </p:blipFill>
        <p:spPr>
          <a:xfrm>
            <a:off x="5681692" y="727670"/>
            <a:ext cx="3077165" cy="36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 descr="线箭头: 向左旋转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4C7A8872-EED1-CEBC-676A-37C45CD4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5303" y="4317357"/>
            <a:ext cx="656140" cy="6561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626795-D23F-4C65-6BA2-C7461B660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4" y="969564"/>
            <a:ext cx="4468772" cy="2774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5F27EB-FCAD-8CE6-7E15-451B8997A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236" y="969564"/>
            <a:ext cx="4261670" cy="2774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C8F51C-A39E-5F61-D00C-85F83972B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7" y="969564"/>
            <a:ext cx="4487909" cy="2774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C89B9E1-8C44-A014-7CEF-7577157AA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8399" y="969564"/>
            <a:ext cx="4401507" cy="27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线箭头: 向左旋转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C4024F93-5AF5-19AF-7CB9-A2CDB6F48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176" y="4487360"/>
            <a:ext cx="656140" cy="656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EA70E7-4289-7C19-B9E6-3D6E6121B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9" y="1038254"/>
            <a:ext cx="4475601" cy="258196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24A5CA-A4CA-86FE-1CFF-A58747EC67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59419" y="1038254"/>
            <a:ext cx="4384581" cy="25819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6C1C8A-8FF0-1D63-CD64-6FB435730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07" y="1095163"/>
            <a:ext cx="4422983" cy="24681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285F3B-BB7C-6D6C-F3F8-76A9D7311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9419" y="1038254"/>
            <a:ext cx="4384581" cy="258196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868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>
            <a:extLst>
              <a:ext uri="{FF2B5EF4-FFF2-40B4-BE49-F238E27FC236}">
                <a16:creationId xmlns:a16="http://schemas.microsoft.com/office/drawing/2014/main" id="{6B588A73-964B-BD65-DF79-4444347F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90589"/>
            <a:ext cx="2623185" cy="26231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1B916A-3D14-3F89-5824-8FF292E9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1" y="359352"/>
            <a:ext cx="4724054" cy="4724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3FF38F7-EED2-C47E-302C-50C05E49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71027A76-2740-6487-19E2-386D14DC2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562665"/>
              </p:ext>
            </p:extLst>
          </p:nvPr>
        </p:nvGraphicFramePr>
        <p:xfrm>
          <a:off x="2232000" y="1464058"/>
          <a:ext cx="5100761" cy="272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8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28CE29B-4B50-85A0-874E-3E947B1D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60" y="354433"/>
            <a:ext cx="7331880" cy="747112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One day, my boss asked me to make a corporate culture transformation plan…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82896C-4F2E-83EB-776B-39F3ED10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23" y="1449428"/>
            <a:ext cx="3685470" cy="3553582"/>
          </a:xfrm>
          <a:prstGeom prst="rect">
            <a:avLst/>
          </a:prstGeom>
        </p:spPr>
      </p:pic>
      <p:sp>
        <p:nvSpPr>
          <p:cNvPr id="13" name="标题 3">
            <a:extLst>
              <a:ext uri="{FF2B5EF4-FFF2-40B4-BE49-F238E27FC236}">
                <a16:creationId xmlns:a16="http://schemas.microsoft.com/office/drawing/2014/main" id="{1A657A99-C8FE-4D39-1C2E-9113471967A1}"/>
              </a:ext>
            </a:extLst>
          </p:cNvPr>
          <p:cNvSpPr txBox="1">
            <a:spLocks/>
          </p:cNvSpPr>
          <p:nvPr/>
        </p:nvSpPr>
        <p:spPr>
          <a:xfrm rot="20489170">
            <a:off x="1429789" y="2378288"/>
            <a:ext cx="1496291" cy="7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3200" dirty="0"/>
              <a:t>What</a:t>
            </a:r>
          </a:p>
        </p:txBody>
      </p:sp>
      <p:sp>
        <p:nvSpPr>
          <p:cNvPr id="15" name="标题 3">
            <a:extLst>
              <a:ext uri="{FF2B5EF4-FFF2-40B4-BE49-F238E27FC236}">
                <a16:creationId xmlns:a16="http://schemas.microsoft.com/office/drawing/2014/main" id="{109BC030-8EE0-554E-CD07-3B4B2B691107}"/>
              </a:ext>
            </a:extLst>
          </p:cNvPr>
          <p:cNvSpPr txBox="1">
            <a:spLocks/>
          </p:cNvSpPr>
          <p:nvPr/>
        </p:nvSpPr>
        <p:spPr>
          <a:xfrm rot="566303">
            <a:off x="5713614" y="3159499"/>
            <a:ext cx="1496291" cy="7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3200" dirty="0"/>
              <a:t>Why</a:t>
            </a:r>
          </a:p>
        </p:txBody>
      </p:sp>
      <p:sp>
        <p:nvSpPr>
          <p:cNvPr id="16" name="标题 3">
            <a:extLst>
              <a:ext uri="{FF2B5EF4-FFF2-40B4-BE49-F238E27FC236}">
                <a16:creationId xmlns:a16="http://schemas.microsoft.com/office/drawing/2014/main" id="{AB2A47E3-81C9-98A8-B2A4-98C38F3C3EF1}"/>
              </a:ext>
            </a:extLst>
          </p:cNvPr>
          <p:cNvSpPr txBox="1">
            <a:spLocks/>
          </p:cNvSpPr>
          <p:nvPr/>
        </p:nvSpPr>
        <p:spPr>
          <a:xfrm rot="566303">
            <a:off x="5112993" y="1380908"/>
            <a:ext cx="1496291" cy="7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3200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6588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73"/>
          <p:cNvSpPr txBox="1">
            <a:spLocks noGrp="1"/>
          </p:cNvSpPr>
          <p:nvPr>
            <p:ph type="title"/>
          </p:nvPr>
        </p:nvSpPr>
        <p:spPr>
          <a:xfrm>
            <a:off x="311700" y="2362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problems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5" name="Google Shape;2655;p73"/>
          <p:cNvSpPr txBox="1">
            <a:spLocks noGrp="1"/>
          </p:cNvSpPr>
          <p:nvPr>
            <p:ph type="subTitle" idx="1"/>
          </p:nvPr>
        </p:nvSpPr>
        <p:spPr>
          <a:xfrm>
            <a:off x="276332" y="2528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Theory-based</a:t>
            </a:r>
            <a:endParaRPr dirty="0"/>
          </a:p>
        </p:txBody>
      </p:sp>
      <p:sp>
        <p:nvSpPr>
          <p:cNvPr id="2656" name="Google Shape;2656;p73"/>
          <p:cNvSpPr txBox="1">
            <a:spLocks noGrp="1"/>
          </p:cNvSpPr>
          <p:nvPr>
            <p:ph type="subTitle" idx="2"/>
          </p:nvPr>
        </p:nvSpPr>
        <p:spPr>
          <a:xfrm>
            <a:off x="3421135" y="2948719"/>
            <a:ext cx="1940573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It needs take a long time to complete the course.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7" name="Google Shape;2657;p73"/>
          <p:cNvSpPr txBox="1">
            <a:spLocks noGrp="1"/>
          </p:cNvSpPr>
          <p:nvPr>
            <p:ph type="subTitle" idx="3"/>
          </p:nvPr>
        </p:nvSpPr>
        <p:spPr>
          <a:xfrm>
            <a:off x="494308" y="2983647"/>
            <a:ext cx="2203324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Lack of practical tools.</a:t>
            </a:r>
            <a:endParaRPr dirty="0"/>
          </a:p>
        </p:txBody>
      </p:sp>
      <p:sp>
        <p:nvSpPr>
          <p:cNvPr id="2658" name="Google Shape;2658;p73"/>
          <p:cNvSpPr txBox="1">
            <a:spLocks noGrp="1"/>
          </p:cNvSpPr>
          <p:nvPr>
            <p:ph type="subTitle" idx="4"/>
          </p:nvPr>
        </p:nvSpPr>
        <p:spPr>
          <a:xfrm>
            <a:off x="6711343" y="2947647"/>
            <a:ext cx="2203324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Students need to learn another course to know about another stage.</a:t>
            </a:r>
            <a:endParaRPr dirty="0"/>
          </a:p>
        </p:txBody>
      </p:sp>
      <p:sp>
        <p:nvSpPr>
          <p:cNvPr id="2660" name="Google Shape;2660;p73"/>
          <p:cNvSpPr txBox="1">
            <a:spLocks noGrp="1"/>
          </p:cNvSpPr>
          <p:nvPr>
            <p:ph type="subTitle" idx="6"/>
          </p:nvPr>
        </p:nvSpPr>
        <p:spPr>
          <a:xfrm>
            <a:off x="3115308" y="2564247"/>
            <a:ext cx="2421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Too long time</a:t>
            </a:r>
            <a:endParaRPr dirty="0"/>
          </a:p>
        </p:txBody>
      </p:sp>
      <p:sp>
        <p:nvSpPr>
          <p:cNvPr id="2662" name="Google Shape;2662;p73"/>
          <p:cNvSpPr txBox="1">
            <a:spLocks noGrp="1"/>
          </p:cNvSpPr>
          <p:nvPr>
            <p:ph type="subTitle" idx="8"/>
          </p:nvPr>
        </p:nvSpPr>
        <p:spPr>
          <a:xfrm>
            <a:off x="5933446" y="2529319"/>
            <a:ext cx="3210554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Only one stage is covered</a:t>
            </a:r>
            <a:endParaRPr dirty="0"/>
          </a:p>
        </p:txBody>
      </p:sp>
      <p:sp>
        <p:nvSpPr>
          <p:cNvPr id="2665" name="Google Shape;2665;p73"/>
          <p:cNvSpPr/>
          <p:nvPr/>
        </p:nvSpPr>
        <p:spPr>
          <a:xfrm>
            <a:off x="1163384" y="1604361"/>
            <a:ext cx="713211" cy="713228"/>
          </a:xfrm>
          <a:custGeom>
            <a:avLst/>
            <a:gdLst/>
            <a:ahLst/>
            <a:cxnLst/>
            <a:rect l="l" t="t" r="r" b="b"/>
            <a:pathLst>
              <a:path w="17847" h="17814" extrusionOk="0">
                <a:moveTo>
                  <a:pt x="8907" y="0"/>
                </a:moveTo>
                <a:cubicBezTo>
                  <a:pt x="4003" y="0"/>
                  <a:pt x="0" y="3970"/>
                  <a:pt x="0" y="8907"/>
                </a:cubicBezTo>
                <a:cubicBezTo>
                  <a:pt x="0" y="13810"/>
                  <a:pt x="4003" y="17813"/>
                  <a:pt x="8907" y="17813"/>
                </a:cubicBezTo>
                <a:cubicBezTo>
                  <a:pt x="13844" y="17813"/>
                  <a:pt x="17846" y="13810"/>
                  <a:pt x="17846" y="8907"/>
                </a:cubicBezTo>
                <a:cubicBezTo>
                  <a:pt x="17846" y="3970"/>
                  <a:pt x="13844" y="0"/>
                  <a:pt x="8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73"/>
          <p:cNvSpPr/>
          <p:nvPr/>
        </p:nvSpPr>
        <p:spPr>
          <a:xfrm>
            <a:off x="3914487" y="1640289"/>
            <a:ext cx="821860" cy="716185"/>
          </a:xfrm>
          <a:custGeom>
            <a:avLst/>
            <a:gdLst/>
            <a:ahLst/>
            <a:cxnLst/>
            <a:rect l="l" t="t" r="r" b="b"/>
            <a:pathLst>
              <a:path w="26420" h="23378" extrusionOk="0">
                <a:moveTo>
                  <a:pt x="13184" y="0"/>
                </a:moveTo>
                <a:cubicBezTo>
                  <a:pt x="8489" y="0"/>
                  <a:pt x="4077" y="2871"/>
                  <a:pt x="2302" y="7526"/>
                </a:cubicBezTo>
                <a:cubicBezTo>
                  <a:pt x="1" y="13530"/>
                  <a:pt x="3003" y="20302"/>
                  <a:pt x="9041" y="22604"/>
                </a:cubicBezTo>
                <a:cubicBezTo>
                  <a:pt x="10418" y="23129"/>
                  <a:pt x="11831" y="23378"/>
                  <a:pt x="13221" y="23378"/>
                </a:cubicBezTo>
                <a:cubicBezTo>
                  <a:pt x="17921" y="23378"/>
                  <a:pt x="22341" y="20526"/>
                  <a:pt x="24118" y="15865"/>
                </a:cubicBezTo>
                <a:cubicBezTo>
                  <a:pt x="26420" y="9828"/>
                  <a:pt x="23418" y="3056"/>
                  <a:pt x="17380" y="788"/>
                </a:cubicBezTo>
                <a:cubicBezTo>
                  <a:pt x="15998" y="253"/>
                  <a:pt x="14579" y="0"/>
                  <a:pt x="13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73"/>
          <p:cNvSpPr/>
          <p:nvPr/>
        </p:nvSpPr>
        <p:spPr>
          <a:xfrm>
            <a:off x="7312466" y="1669219"/>
            <a:ext cx="713233" cy="713200"/>
          </a:xfrm>
          <a:custGeom>
            <a:avLst/>
            <a:gdLst/>
            <a:ahLst/>
            <a:cxnLst/>
            <a:rect l="l" t="t" r="r" b="b"/>
            <a:pathLst>
              <a:path w="28555" h="28588" extrusionOk="0">
                <a:moveTo>
                  <a:pt x="14278" y="0"/>
                </a:moveTo>
                <a:cubicBezTo>
                  <a:pt x="6372" y="0"/>
                  <a:pt x="1" y="6405"/>
                  <a:pt x="1" y="14277"/>
                </a:cubicBezTo>
                <a:cubicBezTo>
                  <a:pt x="1" y="22183"/>
                  <a:pt x="6372" y="28587"/>
                  <a:pt x="14278" y="28587"/>
                </a:cubicBezTo>
                <a:cubicBezTo>
                  <a:pt x="22150" y="28587"/>
                  <a:pt x="28554" y="22183"/>
                  <a:pt x="28554" y="14277"/>
                </a:cubicBezTo>
                <a:cubicBezTo>
                  <a:pt x="28554" y="6405"/>
                  <a:pt x="22150" y="0"/>
                  <a:pt x="14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图形 21" descr="问题 纯色填充">
            <a:extLst>
              <a:ext uri="{FF2B5EF4-FFF2-40B4-BE49-F238E27FC236}">
                <a16:creationId xmlns:a16="http://schemas.microsoft.com/office/drawing/2014/main" id="{08789E2C-70F2-CEF9-E816-FB893FFC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767" y="1669219"/>
            <a:ext cx="576443" cy="576443"/>
          </a:xfrm>
          <a:prstGeom prst="rect">
            <a:avLst/>
          </a:prstGeom>
        </p:spPr>
      </p:pic>
      <p:pic>
        <p:nvPicPr>
          <p:cNvPr id="24" name="图形 23" descr="沙漏已完成 纯色填充">
            <a:extLst>
              <a:ext uri="{FF2B5EF4-FFF2-40B4-BE49-F238E27FC236}">
                <a16:creationId xmlns:a16="http://schemas.microsoft.com/office/drawing/2014/main" id="{B417F4ED-338D-ED8B-340E-A4FB3BAF4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6878" y="1746807"/>
            <a:ext cx="561714" cy="561714"/>
          </a:xfrm>
          <a:prstGeom prst="rect">
            <a:avLst/>
          </a:prstGeom>
        </p:spPr>
      </p:pic>
      <p:pic>
        <p:nvPicPr>
          <p:cNvPr id="26" name="图形 25" descr="带标记的地图 纯色填充">
            <a:extLst>
              <a:ext uri="{FF2B5EF4-FFF2-40B4-BE49-F238E27FC236}">
                <a16:creationId xmlns:a16="http://schemas.microsoft.com/office/drawing/2014/main" id="{2072CD81-8C2F-0AAC-B3B1-6BD040D2E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7014" y="1697663"/>
            <a:ext cx="624136" cy="6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" grpId="0" build="p"/>
      <p:bldP spid="2656" grpId="0" build="p"/>
      <p:bldP spid="2657" grpId="0" build="p"/>
      <p:bldP spid="2658" grpId="0" build="p"/>
      <p:bldP spid="2660" grpId="0" build="p"/>
      <p:bldP spid="2662" grpId="0" build="p"/>
      <p:bldP spid="2665" grpId="0" animBg="1"/>
      <p:bldP spid="2668" grpId="0" animBg="1"/>
      <p:bldP spid="26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67"/>
          <p:cNvSpPr txBox="1">
            <a:spLocks noGrp="1"/>
          </p:cNvSpPr>
          <p:nvPr>
            <p:ph type="title"/>
          </p:nvPr>
        </p:nvSpPr>
        <p:spPr>
          <a:xfrm>
            <a:off x="4932513" y="1919939"/>
            <a:ext cx="6216619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Intro-level</a:t>
            </a:r>
            <a:br>
              <a:rPr lang="en" dirty="0"/>
            </a:br>
            <a:r>
              <a:rPr lang="en" dirty="0"/>
              <a:t>Simple &amp; fast</a:t>
            </a:r>
            <a:br>
              <a:rPr lang="en" dirty="0"/>
            </a:br>
            <a:endParaRPr dirty="0"/>
          </a:p>
        </p:txBody>
      </p:sp>
      <p:grpSp>
        <p:nvGrpSpPr>
          <p:cNvPr id="2422" name="Google Shape;2422;p67"/>
          <p:cNvGrpSpPr/>
          <p:nvPr/>
        </p:nvGrpSpPr>
        <p:grpSpPr>
          <a:xfrm>
            <a:off x="685808" y="980900"/>
            <a:ext cx="3872779" cy="3181704"/>
            <a:chOff x="719991" y="980900"/>
            <a:chExt cx="3872779" cy="3181704"/>
          </a:xfrm>
        </p:grpSpPr>
        <p:grpSp>
          <p:nvGrpSpPr>
            <p:cNvPr id="2423" name="Google Shape;2423;p67"/>
            <p:cNvGrpSpPr/>
            <p:nvPr/>
          </p:nvGrpSpPr>
          <p:grpSpPr>
            <a:xfrm>
              <a:off x="719991" y="980900"/>
              <a:ext cx="3872779" cy="3181704"/>
              <a:chOff x="1377550" y="921425"/>
              <a:chExt cx="4891725" cy="4018825"/>
            </a:xfrm>
          </p:grpSpPr>
          <p:sp>
            <p:nvSpPr>
              <p:cNvPr id="2424" name="Google Shape;2424;p67"/>
              <p:cNvSpPr/>
              <p:nvPr/>
            </p:nvSpPr>
            <p:spPr>
              <a:xfrm>
                <a:off x="3046475" y="4166875"/>
                <a:ext cx="1555050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29003" extrusionOk="0">
                    <a:moveTo>
                      <a:pt x="58720" y="1"/>
                    </a:moveTo>
                    <a:lnTo>
                      <a:pt x="3291" y="120"/>
                    </a:lnTo>
                    <a:lnTo>
                      <a:pt x="0" y="29003"/>
                    </a:lnTo>
                    <a:lnTo>
                      <a:pt x="62202" y="28860"/>
                    </a:lnTo>
                    <a:lnTo>
                      <a:pt x="587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7"/>
              <p:cNvSpPr/>
              <p:nvPr/>
            </p:nvSpPr>
            <p:spPr>
              <a:xfrm>
                <a:off x="3046475" y="4793550"/>
                <a:ext cx="1555050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3936" extrusionOk="0">
                    <a:moveTo>
                      <a:pt x="61773" y="0"/>
                    </a:moveTo>
                    <a:lnTo>
                      <a:pt x="406" y="24"/>
                    </a:lnTo>
                    <a:lnTo>
                      <a:pt x="0" y="3936"/>
                    </a:lnTo>
                    <a:lnTo>
                      <a:pt x="0" y="3936"/>
                    </a:lnTo>
                    <a:lnTo>
                      <a:pt x="62202" y="3793"/>
                    </a:lnTo>
                    <a:lnTo>
                      <a:pt x="61773" y="0"/>
                    </a:lnTo>
                    <a:close/>
                  </a:path>
                </a:pathLst>
              </a:custGeom>
              <a:solidFill>
                <a:srgbClr val="455A64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7"/>
              <p:cNvSpPr/>
              <p:nvPr/>
            </p:nvSpPr>
            <p:spPr>
              <a:xfrm>
                <a:off x="2810350" y="4858550"/>
                <a:ext cx="2026100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81044" h="3268" extrusionOk="0">
                    <a:moveTo>
                      <a:pt x="81044" y="0"/>
                    </a:moveTo>
                    <a:lnTo>
                      <a:pt x="0" y="215"/>
                    </a:lnTo>
                    <a:lnTo>
                      <a:pt x="24" y="3268"/>
                    </a:lnTo>
                    <a:lnTo>
                      <a:pt x="81044" y="3053"/>
                    </a:lnTo>
                    <a:lnTo>
                      <a:pt x="81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7"/>
              <p:cNvSpPr/>
              <p:nvPr/>
            </p:nvSpPr>
            <p:spPr>
              <a:xfrm>
                <a:off x="1377550" y="921425"/>
                <a:ext cx="4891725" cy="2879375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15175" extrusionOk="0">
                    <a:moveTo>
                      <a:pt x="7918" y="1"/>
                    </a:moveTo>
                    <a:cubicBezTo>
                      <a:pt x="3554" y="1"/>
                      <a:pt x="0" y="3554"/>
                      <a:pt x="0" y="7943"/>
                    </a:cubicBezTo>
                    <a:lnTo>
                      <a:pt x="0" y="115174"/>
                    </a:lnTo>
                    <a:lnTo>
                      <a:pt x="195668" y="115174"/>
                    </a:lnTo>
                    <a:lnTo>
                      <a:pt x="195668" y="7943"/>
                    </a:lnTo>
                    <a:cubicBezTo>
                      <a:pt x="195668" y="3554"/>
                      <a:pt x="192115" y="1"/>
                      <a:pt x="1877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7"/>
              <p:cNvSpPr/>
              <p:nvPr/>
            </p:nvSpPr>
            <p:spPr>
              <a:xfrm>
                <a:off x="1377550" y="3800775"/>
                <a:ext cx="489172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99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6433"/>
                      <a:pt x="3554" y="19987"/>
                      <a:pt x="7918" y="19987"/>
                    </a:cubicBezTo>
                    <a:lnTo>
                      <a:pt x="187726" y="19987"/>
                    </a:lnTo>
                    <a:cubicBezTo>
                      <a:pt x="192115" y="19987"/>
                      <a:pt x="195668" y="16433"/>
                      <a:pt x="195668" y="12045"/>
                    </a:cubicBezTo>
                    <a:lnTo>
                      <a:pt x="1956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67"/>
              <p:cNvSpPr/>
              <p:nvPr/>
            </p:nvSpPr>
            <p:spPr>
              <a:xfrm>
                <a:off x="3727400" y="3947450"/>
                <a:ext cx="190825" cy="19082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7633" extrusionOk="0">
                    <a:moveTo>
                      <a:pt x="3816" y="1"/>
                    </a:moveTo>
                    <a:cubicBezTo>
                      <a:pt x="1694" y="1"/>
                      <a:pt x="0" y="1694"/>
                      <a:pt x="0" y="3817"/>
                    </a:cubicBezTo>
                    <a:cubicBezTo>
                      <a:pt x="0" y="5939"/>
                      <a:pt x="1694" y="7633"/>
                      <a:pt x="3816" y="7633"/>
                    </a:cubicBezTo>
                    <a:cubicBezTo>
                      <a:pt x="5939" y="7633"/>
                      <a:pt x="7632" y="5939"/>
                      <a:pt x="7632" y="3817"/>
                    </a:cubicBezTo>
                    <a:cubicBezTo>
                      <a:pt x="7632" y="1742"/>
                      <a:pt x="5939" y="1"/>
                      <a:pt x="3816" y="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67"/>
            <p:cNvSpPr/>
            <p:nvPr/>
          </p:nvSpPr>
          <p:spPr>
            <a:xfrm>
              <a:off x="2574294" y="337169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C8FEA8F-96E6-8157-AAE2-FEF1204F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47" y="1048931"/>
            <a:ext cx="3677150" cy="22342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A3EA8C5-FAC3-0445-4C90-C48483F4FDAE}"/>
              </a:ext>
            </a:extLst>
          </p:cNvPr>
          <p:cNvSpPr txBox="1"/>
          <p:nvPr/>
        </p:nvSpPr>
        <p:spPr>
          <a:xfrm>
            <a:off x="4932513" y="2596216"/>
            <a:ext cx="3583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FFFFFF"/>
                </a:solidFill>
                <a:latin typeface="Fredoka One"/>
                <a:sym typeface="Fredoka One"/>
              </a:rPr>
              <a:t>Price: $13.9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FFFFFF"/>
                </a:solidFill>
                <a:latin typeface="Fredoka One"/>
                <a:sym typeface="Fredoka One"/>
              </a:rPr>
              <a:t>Canvas platform</a:t>
            </a:r>
            <a:endParaRPr lang="en-US" sz="2800" dirty="0">
              <a:solidFill>
                <a:srgbClr val="FFFFFF"/>
              </a:solidFill>
              <a:latin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52"/>
          <p:cNvSpPr/>
          <p:nvPr/>
        </p:nvSpPr>
        <p:spPr>
          <a:xfrm>
            <a:off x="330161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1" name="Google Shape;1261;p52"/>
          <p:cNvCxnSpPr>
            <a:stCxn id="1262" idx="2"/>
            <a:endCxn id="1260" idx="6"/>
          </p:cNvCxnSpPr>
          <p:nvPr/>
        </p:nvCxnSpPr>
        <p:spPr>
          <a:xfrm rot="10800000">
            <a:off x="2843113" y="2807938"/>
            <a:ext cx="468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2" name="Google Shape;1262;p52"/>
          <p:cNvSpPr/>
          <p:nvPr/>
        </p:nvSpPr>
        <p:spPr>
          <a:xfrm>
            <a:off x="3311713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3" name="Google Shape;1263;p52"/>
          <p:cNvCxnSpPr>
            <a:stCxn id="1264" idx="2"/>
            <a:endCxn id="1262" idx="6"/>
          </p:cNvCxnSpPr>
          <p:nvPr/>
        </p:nvCxnSpPr>
        <p:spPr>
          <a:xfrm rot="10800000">
            <a:off x="5824872" y="2807938"/>
            <a:ext cx="483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4" name="Google Shape;1264;p52"/>
          <p:cNvSpPr/>
          <p:nvPr/>
        </p:nvSpPr>
        <p:spPr>
          <a:xfrm>
            <a:off x="6308172" y="1551238"/>
            <a:ext cx="2513100" cy="25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Target audiences</a:t>
            </a:r>
            <a:endParaRPr dirty="0"/>
          </a:p>
        </p:txBody>
      </p:sp>
      <p:sp>
        <p:nvSpPr>
          <p:cNvPr id="1268" name="Google Shape;1268;p52"/>
          <p:cNvSpPr txBox="1">
            <a:spLocks noGrp="1"/>
          </p:cNvSpPr>
          <p:nvPr>
            <p:ph type="subTitle" idx="3"/>
          </p:nvPr>
        </p:nvSpPr>
        <p:spPr>
          <a:xfrm>
            <a:off x="691461" y="2431963"/>
            <a:ext cx="17907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Startup Leaders</a:t>
            </a:r>
            <a:endParaRPr dirty="0"/>
          </a:p>
        </p:txBody>
      </p:sp>
      <p:sp>
        <p:nvSpPr>
          <p:cNvPr id="1269" name="Google Shape;1269;p52"/>
          <p:cNvSpPr txBox="1">
            <a:spLocks noGrp="1"/>
          </p:cNvSpPr>
          <p:nvPr>
            <p:ph type="subTitle" idx="4"/>
          </p:nvPr>
        </p:nvSpPr>
        <p:spPr>
          <a:xfrm>
            <a:off x="3529810" y="2546025"/>
            <a:ext cx="2220908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Human resources managers/staff</a:t>
            </a:r>
            <a:endParaRPr dirty="0"/>
          </a:p>
        </p:txBody>
      </p:sp>
      <p:sp>
        <p:nvSpPr>
          <p:cNvPr id="1271" name="Google Shape;1271;p52"/>
          <p:cNvSpPr txBox="1">
            <a:spLocks noGrp="1"/>
          </p:cNvSpPr>
          <p:nvPr>
            <p:ph type="subTitle" idx="6"/>
          </p:nvPr>
        </p:nvSpPr>
        <p:spPr>
          <a:xfrm>
            <a:off x="6586748" y="2563451"/>
            <a:ext cx="2373338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Beginning learners who want to learn corporate culture</a:t>
            </a:r>
            <a:endParaRPr dirty="0"/>
          </a:p>
        </p:txBody>
      </p:sp>
      <p:sp>
        <p:nvSpPr>
          <p:cNvPr id="1290" name="Google Shape;1290;p52"/>
          <p:cNvSpPr/>
          <p:nvPr/>
        </p:nvSpPr>
        <p:spPr>
          <a:xfrm>
            <a:off x="794711" y="1231263"/>
            <a:ext cx="369900" cy="3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2"/>
          <p:cNvSpPr/>
          <p:nvPr/>
        </p:nvSpPr>
        <p:spPr>
          <a:xfrm>
            <a:off x="7931472" y="1309563"/>
            <a:ext cx="213300" cy="21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2"/>
          <p:cNvSpPr/>
          <p:nvPr/>
        </p:nvSpPr>
        <p:spPr>
          <a:xfrm>
            <a:off x="5521125" y="38167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2"/>
          <p:cNvSpPr/>
          <p:nvPr/>
        </p:nvSpPr>
        <p:spPr>
          <a:xfrm>
            <a:off x="5685275" y="3552638"/>
            <a:ext cx="272100" cy="27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2"/>
          <p:cNvSpPr/>
          <p:nvPr/>
        </p:nvSpPr>
        <p:spPr>
          <a:xfrm>
            <a:off x="1332361" y="136731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2"/>
          <p:cNvSpPr/>
          <p:nvPr/>
        </p:nvSpPr>
        <p:spPr>
          <a:xfrm>
            <a:off x="3751575" y="1601163"/>
            <a:ext cx="97800" cy="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图形 8" descr="带齿轮的头部 纯色填充">
            <a:extLst>
              <a:ext uri="{FF2B5EF4-FFF2-40B4-BE49-F238E27FC236}">
                <a16:creationId xmlns:a16="http://schemas.microsoft.com/office/drawing/2014/main" id="{1CEB487B-AE33-C857-8B28-5BA38CF35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882" y="2007304"/>
            <a:ext cx="556147" cy="556147"/>
          </a:xfrm>
          <a:prstGeom prst="rect">
            <a:avLst/>
          </a:prstGeom>
        </p:spPr>
      </p:pic>
      <p:pic>
        <p:nvPicPr>
          <p:cNvPr id="11" name="图形 10" descr="集体讨论 纯色填充">
            <a:extLst>
              <a:ext uri="{FF2B5EF4-FFF2-40B4-BE49-F238E27FC236}">
                <a16:creationId xmlns:a16="http://schemas.microsoft.com/office/drawing/2014/main" id="{302969F1-840E-B29A-26C7-8EB839CFD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7781" y="1849465"/>
            <a:ext cx="728438" cy="728438"/>
          </a:xfrm>
          <a:prstGeom prst="rect">
            <a:avLst/>
          </a:prstGeom>
        </p:spPr>
      </p:pic>
      <p:pic>
        <p:nvPicPr>
          <p:cNvPr id="3" name="图形 2" descr="女人群 纯色填充">
            <a:extLst>
              <a:ext uri="{FF2B5EF4-FFF2-40B4-BE49-F238E27FC236}">
                <a16:creationId xmlns:a16="http://schemas.microsoft.com/office/drawing/2014/main" id="{842E11B9-D138-11D4-3F39-E74FCBCA5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3080" y="2063358"/>
            <a:ext cx="508392" cy="50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" grpId="0" animBg="1"/>
      <p:bldP spid="1262" grpId="0" animBg="1"/>
      <p:bldP spid="1264" grpId="0" animBg="1"/>
      <p:bldP spid="1268" grpId="0" build="p"/>
      <p:bldP spid="1269" grpId="0" build="p"/>
      <p:bldP spid="12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72"/>
          <p:cNvSpPr txBox="1">
            <a:spLocks noGrp="1"/>
          </p:cNvSpPr>
          <p:nvPr>
            <p:ph type="title"/>
          </p:nvPr>
        </p:nvSpPr>
        <p:spPr>
          <a:xfrm>
            <a:off x="295958" y="492038"/>
            <a:ext cx="38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</a:t>
            </a:r>
            <a:br>
              <a:rPr lang="en" dirty="0"/>
            </a:br>
            <a:r>
              <a:rPr lang="en" dirty="0"/>
              <a:t>Outcomes</a:t>
            </a:r>
            <a:endParaRPr dirty="0"/>
          </a:p>
        </p:txBody>
      </p:sp>
      <p:grpSp>
        <p:nvGrpSpPr>
          <p:cNvPr id="2593" name="Google Shape;2593;p72"/>
          <p:cNvGrpSpPr/>
          <p:nvPr/>
        </p:nvGrpSpPr>
        <p:grpSpPr>
          <a:xfrm flipH="1">
            <a:off x="406039" y="2969725"/>
            <a:ext cx="2674840" cy="2181206"/>
            <a:chOff x="6659900" y="3229575"/>
            <a:chExt cx="2245500" cy="1831100"/>
          </a:xfrm>
        </p:grpSpPr>
        <p:sp>
          <p:nvSpPr>
            <p:cNvPr id="2594" name="Google Shape;2594;p72"/>
            <p:cNvSpPr/>
            <p:nvPr/>
          </p:nvSpPr>
          <p:spPr>
            <a:xfrm>
              <a:off x="7200175" y="3257325"/>
              <a:ext cx="18275" cy="17250"/>
            </a:xfrm>
            <a:custGeom>
              <a:avLst/>
              <a:gdLst/>
              <a:ahLst/>
              <a:cxnLst/>
              <a:rect l="l" t="t" r="r" b="b"/>
              <a:pathLst>
                <a:path w="731" h="690" extrusionOk="0">
                  <a:moveTo>
                    <a:pt x="45" y="0"/>
                  </a:moveTo>
                  <a:cubicBezTo>
                    <a:pt x="39" y="0"/>
                    <a:pt x="34" y="2"/>
                    <a:pt x="31" y="5"/>
                  </a:cubicBezTo>
                  <a:cubicBezTo>
                    <a:pt x="1" y="35"/>
                    <a:pt x="92" y="248"/>
                    <a:pt x="305" y="430"/>
                  </a:cubicBezTo>
                  <a:cubicBezTo>
                    <a:pt x="455" y="580"/>
                    <a:pt x="605" y="689"/>
                    <a:pt x="670" y="689"/>
                  </a:cubicBezTo>
                  <a:cubicBezTo>
                    <a:pt x="684" y="689"/>
                    <a:pt x="694" y="684"/>
                    <a:pt x="700" y="673"/>
                  </a:cubicBezTo>
                  <a:cubicBezTo>
                    <a:pt x="730" y="643"/>
                    <a:pt x="609" y="461"/>
                    <a:pt x="426" y="278"/>
                  </a:cubicBezTo>
                  <a:cubicBezTo>
                    <a:pt x="263" y="115"/>
                    <a:pt x="99" y="0"/>
                    <a:pt x="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2"/>
            <p:cNvSpPr/>
            <p:nvPr/>
          </p:nvSpPr>
          <p:spPr>
            <a:xfrm>
              <a:off x="8009475" y="3596975"/>
              <a:ext cx="895925" cy="1463700"/>
            </a:xfrm>
            <a:custGeom>
              <a:avLst/>
              <a:gdLst/>
              <a:ahLst/>
              <a:cxnLst/>
              <a:rect l="l" t="t" r="r" b="b"/>
              <a:pathLst>
                <a:path w="35837" h="58548" extrusionOk="0">
                  <a:moveTo>
                    <a:pt x="31610" y="0"/>
                  </a:moveTo>
                  <a:cubicBezTo>
                    <a:pt x="30506" y="0"/>
                    <a:pt x="28417" y="783"/>
                    <a:pt x="26444" y="5842"/>
                  </a:cubicBezTo>
                  <a:cubicBezTo>
                    <a:pt x="23587" y="13136"/>
                    <a:pt x="22645" y="17301"/>
                    <a:pt x="22645" y="17301"/>
                  </a:cubicBezTo>
                  <a:cubicBezTo>
                    <a:pt x="22645" y="17301"/>
                    <a:pt x="22166" y="18240"/>
                    <a:pt x="21437" y="18240"/>
                  </a:cubicBezTo>
                  <a:cubicBezTo>
                    <a:pt x="21230" y="18240"/>
                    <a:pt x="21003" y="18164"/>
                    <a:pt x="20760" y="17969"/>
                  </a:cubicBezTo>
                  <a:cubicBezTo>
                    <a:pt x="19758" y="17211"/>
                    <a:pt x="18370" y="15102"/>
                    <a:pt x="16897" y="15102"/>
                  </a:cubicBezTo>
                  <a:cubicBezTo>
                    <a:pt x="16717" y="15102"/>
                    <a:pt x="16535" y="15134"/>
                    <a:pt x="16353" y="15203"/>
                  </a:cubicBezTo>
                  <a:cubicBezTo>
                    <a:pt x="14712" y="15872"/>
                    <a:pt x="14256" y="17909"/>
                    <a:pt x="14864" y="20796"/>
                  </a:cubicBezTo>
                  <a:cubicBezTo>
                    <a:pt x="15502" y="23653"/>
                    <a:pt x="16626" y="29976"/>
                    <a:pt x="16718" y="30553"/>
                  </a:cubicBezTo>
                  <a:cubicBezTo>
                    <a:pt x="16814" y="31011"/>
                    <a:pt x="16681" y="31640"/>
                    <a:pt x="16199" y="31640"/>
                  </a:cubicBezTo>
                  <a:cubicBezTo>
                    <a:pt x="16072" y="31640"/>
                    <a:pt x="15922" y="31596"/>
                    <a:pt x="15745" y="31495"/>
                  </a:cubicBezTo>
                  <a:cubicBezTo>
                    <a:pt x="15075" y="31137"/>
                    <a:pt x="11829" y="28220"/>
                    <a:pt x="9483" y="28220"/>
                  </a:cubicBezTo>
                  <a:cubicBezTo>
                    <a:pt x="8847" y="28220"/>
                    <a:pt x="8277" y="28434"/>
                    <a:pt x="7842" y="28973"/>
                  </a:cubicBezTo>
                  <a:cubicBezTo>
                    <a:pt x="5806" y="31465"/>
                    <a:pt x="8845" y="39155"/>
                    <a:pt x="9180" y="40006"/>
                  </a:cubicBezTo>
                  <a:cubicBezTo>
                    <a:pt x="9483" y="40857"/>
                    <a:pt x="9362" y="41252"/>
                    <a:pt x="8967" y="41496"/>
                  </a:cubicBezTo>
                  <a:cubicBezTo>
                    <a:pt x="8938" y="41515"/>
                    <a:pt x="8903" y="41525"/>
                    <a:pt x="8863" y="41525"/>
                  </a:cubicBezTo>
                  <a:cubicBezTo>
                    <a:pt x="8347" y="41525"/>
                    <a:pt x="6913" y="39977"/>
                    <a:pt x="5532" y="38821"/>
                  </a:cubicBezTo>
                  <a:cubicBezTo>
                    <a:pt x="4543" y="37993"/>
                    <a:pt x="3367" y="37179"/>
                    <a:pt x="2376" y="37179"/>
                  </a:cubicBezTo>
                  <a:cubicBezTo>
                    <a:pt x="1875" y="37179"/>
                    <a:pt x="1421" y="37388"/>
                    <a:pt x="1064" y="37909"/>
                  </a:cubicBezTo>
                  <a:cubicBezTo>
                    <a:pt x="0" y="39459"/>
                    <a:pt x="213" y="45447"/>
                    <a:pt x="6809" y="54535"/>
                  </a:cubicBezTo>
                  <a:lnTo>
                    <a:pt x="10152" y="58547"/>
                  </a:lnTo>
                  <a:lnTo>
                    <a:pt x="15319" y="57757"/>
                  </a:lnTo>
                  <a:cubicBezTo>
                    <a:pt x="26292" y="55356"/>
                    <a:pt x="30426" y="51040"/>
                    <a:pt x="30669" y="49186"/>
                  </a:cubicBezTo>
                  <a:cubicBezTo>
                    <a:pt x="30912" y="47331"/>
                    <a:pt x="28694" y="46936"/>
                    <a:pt x="26748" y="46876"/>
                  </a:cubicBezTo>
                  <a:cubicBezTo>
                    <a:pt x="26502" y="46868"/>
                    <a:pt x="26251" y="46865"/>
                    <a:pt x="26000" y="46865"/>
                  </a:cubicBezTo>
                  <a:cubicBezTo>
                    <a:pt x="25297" y="46865"/>
                    <a:pt x="24591" y="46887"/>
                    <a:pt x="23993" y="46887"/>
                  </a:cubicBezTo>
                  <a:cubicBezTo>
                    <a:pt x="23112" y="46887"/>
                    <a:pt x="22465" y="46839"/>
                    <a:pt x="22402" y="46602"/>
                  </a:cubicBezTo>
                  <a:cubicBezTo>
                    <a:pt x="22280" y="46146"/>
                    <a:pt x="22432" y="45781"/>
                    <a:pt x="23253" y="45356"/>
                  </a:cubicBezTo>
                  <a:cubicBezTo>
                    <a:pt x="24043" y="44930"/>
                    <a:pt x="31429" y="41222"/>
                    <a:pt x="31612" y="37970"/>
                  </a:cubicBezTo>
                  <a:cubicBezTo>
                    <a:pt x="31764" y="34748"/>
                    <a:pt x="24955" y="34839"/>
                    <a:pt x="24013" y="34626"/>
                  </a:cubicBezTo>
                  <a:cubicBezTo>
                    <a:pt x="23070" y="34413"/>
                    <a:pt x="23465" y="33593"/>
                    <a:pt x="23921" y="33258"/>
                  </a:cubicBezTo>
                  <a:cubicBezTo>
                    <a:pt x="24347" y="32894"/>
                    <a:pt x="29423" y="28912"/>
                    <a:pt x="31794" y="27210"/>
                  </a:cubicBezTo>
                  <a:cubicBezTo>
                    <a:pt x="34165" y="25477"/>
                    <a:pt x="35198" y="23714"/>
                    <a:pt x="34408" y="22042"/>
                  </a:cubicBezTo>
                  <a:cubicBezTo>
                    <a:pt x="33993" y="21244"/>
                    <a:pt x="33044" y="21058"/>
                    <a:pt x="32025" y="21058"/>
                  </a:cubicBezTo>
                  <a:cubicBezTo>
                    <a:pt x="31139" y="21058"/>
                    <a:pt x="30201" y="21199"/>
                    <a:pt x="29518" y="21199"/>
                  </a:cubicBezTo>
                  <a:cubicBezTo>
                    <a:pt x="29431" y="21199"/>
                    <a:pt x="29349" y="21196"/>
                    <a:pt x="29271" y="21191"/>
                  </a:cubicBezTo>
                  <a:cubicBezTo>
                    <a:pt x="27903" y="21100"/>
                    <a:pt x="28329" y="19428"/>
                    <a:pt x="28329" y="19428"/>
                  </a:cubicBezTo>
                  <a:cubicBezTo>
                    <a:pt x="28329" y="19428"/>
                    <a:pt x="30396" y="15690"/>
                    <a:pt x="33101" y="8334"/>
                  </a:cubicBezTo>
                  <a:cubicBezTo>
                    <a:pt x="35836" y="979"/>
                    <a:pt x="32342" y="127"/>
                    <a:pt x="32341" y="127"/>
                  </a:cubicBezTo>
                  <a:lnTo>
                    <a:pt x="32341" y="127"/>
                  </a:lnTo>
                  <a:lnTo>
                    <a:pt x="32393" y="153"/>
                  </a:lnTo>
                  <a:lnTo>
                    <a:pt x="32393" y="153"/>
                  </a:lnTo>
                  <a:cubicBezTo>
                    <a:pt x="32341" y="128"/>
                    <a:pt x="32056" y="0"/>
                    <a:pt x="3161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2"/>
            <p:cNvSpPr/>
            <p:nvPr/>
          </p:nvSpPr>
          <p:spPr>
            <a:xfrm>
              <a:off x="8266300" y="3763525"/>
              <a:ext cx="488650" cy="1269800"/>
            </a:xfrm>
            <a:custGeom>
              <a:avLst/>
              <a:gdLst/>
              <a:ahLst/>
              <a:cxnLst/>
              <a:rect l="l" t="t" r="r" b="b"/>
              <a:pathLst>
                <a:path w="19546" h="50792" extrusionOk="0">
                  <a:moveTo>
                    <a:pt x="19545" y="0"/>
                  </a:moveTo>
                  <a:cubicBezTo>
                    <a:pt x="19515" y="31"/>
                    <a:pt x="19484" y="91"/>
                    <a:pt x="19454" y="152"/>
                  </a:cubicBezTo>
                  <a:lnTo>
                    <a:pt x="19302" y="578"/>
                  </a:lnTo>
                  <a:cubicBezTo>
                    <a:pt x="19150" y="1003"/>
                    <a:pt x="18907" y="1581"/>
                    <a:pt x="18633" y="2341"/>
                  </a:cubicBezTo>
                  <a:lnTo>
                    <a:pt x="16202" y="8724"/>
                  </a:lnTo>
                  <a:cubicBezTo>
                    <a:pt x="14165" y="14104"/>
                    <a:pt x="11278" y="21520"/>
                    <a:pt x="8086" y="29727"/>
                  </a:cubicBezTo>
                  <a:cubicBezTo>
                    <a:pt x="4894" y="37934"/>
                    <a:pt x="2037" y="45350"/>
                    <a:pt x="1" y="50761"/>
                  </a:cubicBezTo>
                  <a:lnTo>
                    <a:pt x="122" y="50791"/>
                  </a:lnTo>
                  <a:cubicBezTo>
                    <a:pt x="2159" y="45411"/>
                    <a:pt x="5046" y="37995"/>
                    <a:pt x="8238" y="29788"/>
                  </a:cubicBezTo>
                  <a:cubicBezTo>
                    <a:pt x="11430" y="21581"/>
                    <a:pt x="14287" y="14165"/>
                    <a:pt x="16323" y="8754"/>
                  </a:cubicBezTo>
                  <a:cubicBezTo>
                    <a:pt x="17326" y="6049"/>
                    <a:pt x="18147" y="3860"/>
                    <a:pt x="18694" y="2341"/>
                  </a:cubicBezTo>
                  <a:cubicBezTo>
                    <a:pt x="18968" y="1611"/>
                    <a:pt x="19180" y="1003"/>
                    <a:pt x="19332" y="608"/>
                  </a:cubicBezTo>
                  <a:cubicBezTo>
                    <a:pt x="19393" y="395"/>
                    <a:pt x="19424" y="243"/>
                    <a:pt x="19484" y="152"/>
                  </a:cubicBezTo>
                  <a:cubicBezTo>
                    <a:pt x="19545" y="31"/>
                    <a:pt x="19545" y="0"/>
                    <a:pt x="1954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2"/>
            <p:cNvSpPr/>
            <p:nvPr/>
          </p:nvSpPr>
          <p:spPr>
            <a:xfrm>
              <a:off x="8471475" y="4068225"/>
              <a:ext cx="79825" cy="224950"/>
            </a:xfrm>
            <a:custGeom>
              <a:avLst/>
              <a:gdLst/>
              <a:ahLst/>
              <a:cxnLst/>
              <a:rect l="l" t="t" r="r" b="b"/>
              <a:pathLst>
                <a:path w="3193" h="8998" extrusionOk="0">
                  <a:moveTo>
                    <a:pt x="1" y="1"/>
                  </a:moveTo>
                  <a:cubicBezTo>
                    <a:pt x="1" y="122"/>
                    <a:pt x="31" y="244"/>
                    <a:pt x="61" y="366"/>
                  </a:cubicBezTo>
                  <a:cubicBezTo>
                    <a:pt x="153" y="639"/>
                    <a:pt x="274" y="943"/>
                    <a:pt x="396" y="1338"/>
                  </a:cubicBezTo>
                  <a:cubicBezTo>
                    <a:pt x="700" y="2189"/>
                    <a:pt x="1095" y="3284"/>
                    <a:pt x="1520" y="4530"/>
                  </a:cubicBezTo>
                  <a:cubicBezTo>
                    <a:pt x="1946" y="5776"/>
                    <a:pt x="2341" y="6901"/>
                    <a:pt x="2645" y="7721"/>
                  </a:cubicBezTo>
                  <a:cubicBezTo>
                    <a:pt x="2797" y="8116"/>
                    <a:pt x="2949" y="8451"/>
                    <a:pt x="3040" y="8664"/>
                  </a:cubicBezTo>
                  <a:cubicBezTo>
                    <a:pt x="3071" y="8785"/>
                    <a:pt x="3131" y="8907"/>
                    <a:pt x="3192" y="8998"/>
                  </a:cubicBezTo>
                  <a:cubicBezTo>
                    <a:pt x="3192" y="8876"/>
                    <a:pt x="3131" y="8755"/>
                    <a:pt x="3101" y="8664"/>
                  </a:cubicBezTo>
                  <a:lnTo>
                    <a:pt x="2767" y="7691"/>
                  </a:lnTo>
                  <a:lnTo>
                    <a:pt x="1672" y="4469"/>
                  </a:lnTo>
                  <a:cubicBezTo>
                    <a:pt x="1247" y="3223"/>
                    <a:pt x="852" y="2098"/>
                    <a:pt x="548" y="1308"/>
                  </a:cubicBezTo>
                  <a:cubicBezTo>
                    <a:pt x="396" y="882"/>
                    <a:pt x="244" y="578"/>
                    <a:pt x="153" y="335"/>
                  </a:cubicBezTo>
                  <a:cubicBezTo>
                    <a:pt x="122" y="214"/>
                    <a:pt x="61" y="122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2"/>
            <p:cNvSpPr/>
            <p:nvPr/>
          </p:nvSpPr>
          <p:spPr>
            <a:xfrm>
              <a:off x="8564175" y="4192825"/>
              <a:ext cx="256875" cy="101900"/>
            </a:xfrm>
            <a:custGeom>
              <a:avLst/>
              <a:gdLst/>
              <a:ahLst/>
              <a:cxnLst/>
              <a:rect l="l" t="t" r="r" b="b"/>
              <a:pathLst>
                <a:path w="10275" h="4076" extrusionOk="0">
                  <a:moveTo>
                    <a:pt x="10273" y="1"/>
                  </a:moveTo>
                  <a:cubicBezTo>
                    <a:pt x="10192" y="1"/>
                    <a:pt x="7855" y="842"/>
                    <a:pt x="5107" y="1947"/>
                  </a:cubicBezTo>
                  <a:cubicBezTo>
                    <a:pt x="2281" y="3072"/>
                    <a:pt x="1" y="4044"/>
                    <a:pt x="1" y="4075"/>
                  </a:cubicBezTo>
                  <a:cubicBezTo>
                    <a:pt x="1" y="4075"/>
                    <a:pt x="3" y="4075"/>
                    <a:pt x="4" y="4075"/>
                  </a:cubicBezTo>
                  <a:cubicBezTo>
                    <a:pt x="109" y="4075"/>
                    <a:pt x="2389" y="3205"/>
                    <a:pt x="5168" y="2099"/>
                  </a:cubicBezTo>
                  <a:cubicBezTo>
                    <a:pt x="7995" y="974"/>
                    <a:pt x="10275" y="32"/>
                    <a:pt x="10275" y="2"/>
                  </a:cubicBezTo>
                  <a:cubicBezTo>
                    <a:pt x="10275" y="1"/>
                    <a:pt x="10274" y="1"/>
                    <a:pt x="1027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2"/>
            <p:cNvSpPr/>
            <p:nvPr/>
          </p:nvSpPr>
          <p:spPr>
            <a:xfrm>
              <a:off x="8427400" y="4571275"/>
              <a:ext cx="242425" cy="33475"/>
            </a:xfrm>
            <a:custGeom>
              <a:avLst/>
              <a:gdLst/>
              <a:ahLst/>
              <a:cxnLst/>
              <a:rect l="l" t="t" r="r" b="b"/>
              <a:pathLst>
                <a:path w="9697" h="1339" extrusionOk="0">
                  <a:moveTo>
                    <a:pt x="9697" y="1"/>
                  </a:moveTo>
                  <a:cubicBezTo>
                    <a:pt x="9545" y="1"/>
                    <a:pt x="9423" y="1"/>
                    <a:pt x="9302" y="61"/>
                  </a:cubicBezTo>
                  <a:lnTo>
                    <a:pt x="8268" y="244"/>
                  </a:lnTo>
                  <a:cubicBezTo>
                    <a:pt x="7387" y="396"/>
                    <a:pt x="6171" y="609"/>
                    <a:pt x="4864" y="761"/>
                  </a:cubicBezTo>
                  <a:cubicBezTo>
                    <a:pt x="3527" y="943"/>
                    <a:pt x="2311" y="1065"/>
                    <a:pt x="1429" y="1156"/>
                  </a:cubicBezTo>
                  <a:lnTo>
                    <a:pt x="396" y="1247"/>
                  </a:lnTo>
                  <a:cubicBezTo>
                    <a:pt x="274" y="1247"/>
                    <a:pt x="122" y="1277"/>
                    <a:pt x="1" y="1308"/>
                  </a:cubicBezTo>
                  <a:cubicBezTo>
                    <a:pt x="122" y="1338"/>
                    <a:pt x="244" y="1338"/>
                    <a:pt x="365" y="1338"/>
                  </a:cubicBezTo>
                  <a:cubicBezTo>
                    <a:pt x="609" y="1308"/>
                    <a:pt x="973" y="1308"/>
                    <a:pt x="1429" y="1277"/>
                  </a:cubicBezTo>
                  <a:cubicBezTo>
                    <a:pt x="2311" y="1217"/>
                    <a:pt x="3527" y="1125"/>
                    <a:pt x="4864" y="943"/>
                  </a:cubicBezTo>
                  <a:cubicBezTo>
                    <a:pt x="6201" y="761"/>
                    <a:pt x="7417" y="517"/>
                    <a:pt x="8268" y="335"/>
                  </a:cubicBezTo>
                  <a:cubicBezTo>
                    <a:pt x="8724" y="244"/>
                    <a:pt x="9059" y="183"/>
                    <a:pt x="9302" y="122"/>
                  </a:cubicBezTo>
                  <a:cubicBezTo>
                    <a:pt x="9423" y="92"/>
                    <a:pt x="9545" y="31"/>
                    <a:pt x="9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2"/>
            <p:cNvSpPr/>
            <p:nvPr/>
          </p:nvSpPr>
          <p:spPr>
            <a:xfrm>
              <a:off x="8298225" y="4417775"/>
              <a:ext cx="131475" cy="183925"/>
            </a:xfrm>
            <a:custGeom>
              <a:avLst/>
              <a:gdLst/>
              <a:ahLst/>
              <a:cxnLst/>
              <a:rect l="l" t="t" r="r" b="b"/>
              <a:pathLst>
                <a:path w="5259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22" y="214"/>
                    <a:pt x="183" y="335"/>
                  </a:cubicBezTo>
                  <a:lnTo>
                    <a:pt x="730" y="1125"/>
                  </a:lnTo>
                  <a:cubicBezTo>
                    <a:pt x="1186" y="1794"/>
                    <a:pt x="1824" y="2706"/>
                    <a:pt x="2554" y="3739"/>
                  </a:cubicBezTo>
                  <a:cubicBezTo>
                    <a:pt x="3283" y="4742"/>
                    <a:pt x="3952" y="5654"/>
                    <a:pt x="4438" y="6323"/>
                  </a:cubicBezTo>
                  <a:lnTo>
                    <a:pt x="5016" y="7083"/>
                  </a:lnTo>
                  <a:cubicBezTo>
                    <a:pt x="5076" y="7174"/>
                    <a:pt x="5168" y="7265"/>
                    <a:pt x="5259" y="7357"/>
                  </a:cubicBezTo>
                  <a:cubicBezTo>
                    <a:pt x="5198" y="7235"/>
                    <a:pt x="5137" y="7113"/>
                    <a:pt x="5076" y="7022"/>
                  </a:cubicBezTo>
                  <a:lnTo>
                    <a:pt x="4529" y="6232"/>
                  </a:lnTo>
                  <a:cubicBezTo>
                    <a:pt x="4073" y="5563"/>
                    <a:pt x="3435" y="4621"/>
                    <a:pt x="2675" y="3618"/>
                  </a:cubicBezTo>
                  <a:cubicBezTo>
                    <a:pt x="1946" y="2615"/>
                    <a:pt x="1307" y="1703"/>
                    <a:pt x="821" y="1034"/>
                  </a:cubicBezTo>
                  <a:lnTo>
                    <a:pt x="244" y="274"/>
                  </a:lnTo>
                  <a:cubicBezTo>
                    <a:pt x="92" y="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2"/>
            <p:cNvSpPr/>
            <p:nvPr/>
          </p:nvSpPr>
          <p:spPr>
            <a:xfrm>
              <a:off x="8143200" y="4675375"/>
              <a:ext cx="170250" cy="234075"/>
            </a:xfrm>
            <a:custGeom>
              <a:avLst/>
              <a:gdLst/>
              <a:ahLst/>
              <a:cxnLst/>
              <a:rect l="l" t="t" r="r" b="b"/>
              <a:pathLst>
                <a:path w="6810" h="9363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153"/>
                    <a:pt x="153" y="274"/>
                    <a:pt x="244" y="396"/>
                  </a:cubicBezTo>
                  <a:lnTo>
                    <a:pt x="943" y="1399"/>
                  </a:lnTo>
                  <a:cubicBezTo>
                    <a:pt x="1551" y="2250"/>
                    <a:pt x="2402" y="3436"/>
                    <a:pt x="3344" y="4743"/>
                  </a:cubicBezTo>
                  <a:cubicBezTo>
                    <a:pt x="4256" y="6019"/>
                    <a:pt x="5138" y="7174"/>
                    <a:pt x="5745" y="8025"/>
                  </a:cubicBezTo>
                  <a:lnTo>
                    <a:pt x="6505" y="8998"/>
                  </a:lnTo>
                  <a:cubicBezTo>
                    <a:pt x="6597" y="9120"/>
                    <a:pt x="6718" y="9241"/>
                    <a:pt x="6809" y="9363"/>
                  </a:cubicBezTo>
                  <a:cubicBezTo>
                    <a:pt x="6749" y="9211"/>
                    <a:pt x="6657" y="9089"/>
                    <a:pt x="6566" y="8968"/>
                  </a:cubicBezTo>
                  <a:lnTo>
                    <a:pt x="5867" y="7965"/>
                  </a:lnTo>
                  <a:cubicBezTo>
                    <a:pt x="5259" y="7113"/>
                    <a:pt x="4408" y="5928"/>
                    <a:pt x="3466" y="4651"/>
                  </a:cubicBezTo>
                  <a:cubicBezTo>
                    <a:pt x="2524" y="3344"/>
                    <a:pt x="1672" y="2189"/>
                    <a:pt x="1034" y="1338"/>
                  </a:cubicBezTo>
                  <a:cubicBezTo>
                    <a:pt x="730" y="943"/>
                    <a:pt x="487" y="609"/>
                    <a:pt x="274" y="366"/>
                  </a:cubicBezTo>
                  <a:cubicBezTo>
                    <a:pt x="213" y="244"/>
                    <a:pt x="92" y="122"/>
                    <a:pt x="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2"/>
            <p:cNvSpPr/>
            <p:nvPr/>
          </p:nvSpPr>
          <p:spPr>
            <a:xfrm>
              <a:off x="8311150" y="4852450"/>
              <a:ext cx="305500" cy="50175"/>
            </a:xfrm>
            <a:custGeom>
              <a:avLst/>
              <a:gdLst/>
              <a:ahLst/>
              <a:cxnLst/>
              <a:rect l="l" t="t" r="r" b="b"/>
              <a:pathLst>
                <a:path w="12220" h="2007" extrusionOk="0">
                  <a:moveTo>
                    <a:pt x="12219" y="0"/>
                  </a:moveTo>
                  <a:lnTo>
                    <a:pt x="12219" y="0"/>
                  </a:lnTo>
                  <a:cubicBezTo>
                    <a:pt x="12067" y="30"/>
                    <a:pt x="11885" y="30"/>
                    <a:pt x="11733" y="91"/>
                  </a:cubicBezTo>
                  <a:lnTo>
                    <a:pt x="10426" y="334"/>
                  </a:lnTo>
                  <a:cubicBezTo>
                    <a:pt x="9332" y="547"/>
                    <a:pt x="7781" y="851"/>
                    <a:pt x="6110" y="1125"/>
                  </a:cubicBezTo>
                  <a:cubicBezTo>
                    <a:pt x="4438" y="1398"/>
                    <a:pt x="2888" y="1611"/>
                    <a:pt x="1793" y="1763"/>
                  </a:cubicBezTo>
                  <a:lnTo>
                    <a:pt x="486" y="1945"/>
                  </a:lnTo>
                  <a:cubicBezTo>
                    <a:pt x="304" y="1945"/>
                    <a:pt x="152" y="1976"/>
                    <a:pt x="0" y="2006"/>
                  </a:cubicBezTo>
                  <a:lnTo>
                    <a:pt x="486" y="2006"/>
                  </a:lnTo>
                  <a:cubicBezTo>
                    <a:pt x="790" y="1976"/>
                    <a:pt x="1246" y="1945"/>
                    <a:pt x="1793" y="1885"/>
                  </a:cubicBezTo>
                  <a:cubicBezTo>
                    <a:pt x="2918" y="1763"/>
                    <a:pt x="4438" y="1550"/>
                    <a:pt x="6140" y="1277"/>
                  </a:cubicBezTo>
                  <a:cubicBezTo>
                    <a:pt x="7842" y="1003"/>
                    <a:pt x="9362" y="699"/>
                    <a:pt x="10456" y="456"/>
                  </a:cubicBezTo>
                  <a:cubicBezTo>
                    <a:pt x="11003" y="334"/>
                    <a:pt x="11459" y="213"/>
                    <a:pt x="11763" y="152"/>
                  </a:cubicBezTo>
                  <a:cubicBezTo>
                    <a:pt x="11915" y="122"/>
                    <a:pt x="12067" y="61"/>
                    <a:pt x="1221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2"/>
            <p:cNvSpPr/>
            <p:nvPr/>
          </p:nvSpPr>
          <p:spPr>
            <a:xfrm>
              <a:off x="6697125" y="4523400"/>
              <a:ext cx="154275" cy="142900"/>
            </a:xfrm>
            <a:custGeom>
              <a:avLst/>
              <a:gdLst/>
              <a:ahLst/>
              <a:cxnLst/>
              <a:rect l="l" t="t" r="r" b="b"/>
              <a:pathLst>
                <a:path w="6171" h="5716" extrusionOk="0">
                  <a:moveTo>
                    <a:pt x="821" y="1"/>
                  </a:moveTo>
                  <a:lnTo>
                    <a:pt x="1" y="821"/>
                  </a:lnTo>
                  <a:lnTo>
                    <a:pt x="578" y="3132"/>
                  </a:lnTo>
                  <a:lnTo>
                    <a:pt x="5441" y="5715"/>
                  </a:lnTo>
                  <a:lnTo>
                    <a:pt x="6171" y="4834"/>
                  </a:lnTo>
                  <a:lnTo>
                    <a:pt x="3253" y="578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2"/>
            <p:cNvSpPr/>
            <p:nvPr/>
          </p:nvSpPr>
          <p:spPr>
            <a:xfrm>
              <a:off x="6659900" y="4491100"/>
              <a:ext cx="629975" cy="565025"/>
            </a:xfrm>
            <a:custGeom>
              <a:avLst/>
              <a:gdLst/>
              <a:ahLst/>
              <a:cxnLst/>
              <a:rect l="l" t="t" r="r" b="b"/>
              <a:pathLst>
                <a:path w="25199" h="22601" extrusionOk="0">
                  <a:moveTo>
                    <a:pt x="644" y="0"/>
                  </a:moveTo>
                  <a:cubicBezTo>
                    <a:pt x="482" y="0"/>
                    <a:pt x="326" y="69"/>
                    <a:pt x="213" y="199"/>
                  </a:cubicBezTo>
                  <a:cubicBezTo>
                    <a:pt x="0" y="442"/>
                    <a:pt x="31" y="776"/>
                    <a:pt x="243" y="989"/>
                  </a:cubicBezTo>
                  <a:lnTo>
                    <a:pt x="24226" y="22600"/>
                  </a:lnTo>
                  <a:lnTo>
                    <a:pt x="25198" y="21901"/>
                  </a:lnTo>
                  <a:lnTo>
                    <a:pt x="1064" y="168"/>
                  </a:lnTo>
                  <a:cubicBezTo>
                    <a:pt x="936" y="54"/>
                    <a:pt x="788" y="0"/>
                    <a:pt x="6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2"/>
            <p:cNvSpPr/>
            <p:nvPr/>
          </p:nvSpPr>
          <p:spPr>
            <a:xfrm>
              <a:off x="6976000" y="4091025"/>
              <a:ext cx="121625" cy="237125"/>
            </a:xfrm>
            <a:custGeom>
              <a:avLst/>
              <a:gdLst/>
              <a:ahLst/>
              <a:cxnLst/>
              <a:rect l="l" t="t" r="r" b="b"/>
              <a:pathLst>
                <a:path w="4865" h="9485" extrusionOk="0">
                  <a:moveTo>
                    <a:pt x="2463" y="1"/>
                  </a:moveTo>
                  <a:lnTo>
                    <a:pt x="1004" y="305"/>
                  </a:lnTo>
                  <a:lnTo>
                    <a:pt x="1" y="3223"/>
                  </a:lnTo>
                  <a:lnTo>
                    <a:pt x="3436" y="9484"/>
                  </a:lnTo>
                  <a:lnTo>
                    <a:pt x="4864" y="9028"/>
                  </a:lnTo>
                  <a:lnTo>
                    <a:pt x="4682" y="2341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2"/>
            <p:cNvSpPr/>
            <p:nvPr/>
          </p:nvSpPr>
          <p:spPr>
            <a:xfrm>
              <a:off x="6983600" y="4022675"/>
              <a:ext cx="312350" cy="1034200"/>
            </a:xfrm>
            <a:custGeom>
              <a:avLst/>
              <a:gdLst/>
              <a:ahLst/>
              <a:cxnLst/>
              <a:rect l="l" t="t" r="r" b="b"/>
              <a:pathLst>
                <a:path w="12494" h="41368" extrusionOk="0">
                  <a:moveTo>
                    <a:pt x="814" y="0"/>
                  </a:moveTo>
                  <a:cubicBezTo>
                    <a:pt x="747" y="0"/>
                    <a:pt x="678" y="10"/>
                    <a:pt x="609" y="29"/>
                  </a:cubicBezTo>
                  <a:cubicBezTo>
                    <a:pt x="244" y="151"/>
                    <a:pt x="1" y="546"/>
                    <a:pt x="122" y="941"/>
                  </a:cubicBezTo>
                  <a:lnTo>
                    <a:pt x="10943" y="41367"/>
                  </a:lnTo>
                  <a:lnTo>
                    <a:pt x="12493" y="41337"/>
                  </a:lnTo>
                  <a:lnTo>
                    <a:pt x="1581" y="607"/>
                  </a:lnTo>
                  <a:cubicBezTo>
                    <a:pt x="1479" y="250"/>
                    <a:pt x="1164" y="0"/>
                    <a:pt x="8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2"/>
            <p:cNvSpPr/>
            <p:nvPr/>
          </p:nvSpPr>
          <p:spPr>
            <a:xfrm>
              <a:off x="7491975" y="4354700"/>
              <a:ext cx="256875" cy="701425"/>
            </a:xfrm>
            <a:custGeom>
              <a:avLst/>
              <a:gdLst/>
              <a:ahLst/>
              <a:cxnLst/>
              <a:rect l="l" t="t" r="r" b="b"/>
              <a:pathLst>
                <a:path w="10275" h="28057" extrusionOk="0">
                  <a:moveTo>
                    <a:pt x="6323" y="1"/>
                  </a:moveTo>
                  <a:lnTo>
                    <a:pt x="1" y="28056"/>
                  </a:lnTo>
                  <a:lnTo>
                    <a:pt x="3830" y="28056"/>
                  </a:lnTo>
                  <a:lnTo>
                    <a:pt x="10274" y="1034"/>
                  </a:lnTo>
                  <a:lnTo>
                    <a:pt x="63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2"/>
            <p:cNvSpPr/>
            <p:nvPr/>
          </p:nvSpPr>
          <p:spPr>
            <a:xfrm>
              <a:off x="8038350" y="4354700"/>
              <a:ext cx="234825" cy="701425"/>
            </a:xfrm>
            <a:custGeom>
              <a:avLst/>
              <a:gdLst/>
              <a:ahLst/>
              <a:cxnLst/>
              <a:rect l="l" t="t" r="r" b="b"/>
              <a:pathLst>
                <a:path w="9393" h="28057" extrusionOk="0">
                  <a:moveTo>
                    <a:pt x="2918" y="1"/>
                  </a:moveTo>
                  <a:lnTo>
                    <a:pt x="0" y="1673"/>
                  </a:lnTo>
                  <a:cubicBezTo>
                    <a:pt x="0" y="1946"/>
                    <a:pt x="5806" y="28056"/>
                    <a:pt x="5806" y="28056"/>
                  </a:cubicBezTo>
                  <a:lnTo>
                    <a:pt x="9392" y="28056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2"/>
            <p:cNvSpPr/>
            <p:nvPr/>
          </p:nvSpPr>
          <p:spPr>
            <a:xfrm>
              <a:off x="8321025" y="4171575"/>
              <a:ext cx="486350" cy="884550"/>
            </a:xfrm>
            <a:custGeom>
              <a:avLst/>
              <a:gdLst/>
              <a:ahLst/>
              <a:cxnLst/>
              <a:rect l="l" t="t" r="r" b="b"/>
              <a:pathLst>
                <a:path w="19454" h="35382" extrusionOk="0">
                  <a:moveTo>
                    <a:pt x="2280" y="1"/>
                  </a:moveTo>
                  <a:lnTo>
                    <a:pt x="0" y="2219"/>
                  </a:lnTo>
                  <a:cubicBezTo>
                    <a:pt x="91" y="2523"/>
                    <a:pt x="15472" y="35381"/>
                    <a:pt x="15472" y="35381"/>
                  </a:cubicBezTo>
                  <a:lnTo>
                    <a:pt x="19454" y="35381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2"/>
            <p:cNvSpPr/>
            <p:nvPr/>
          </p:nvSpPr>
          <p:spPr>
            <a:xfrm>
              <a:off x="7366600" y="3303900"/>
              <a:ext cx="1306275" cy="1233100"/>
            </a:xfrm>
            <a:custGeom>
              <a:avLst/>
              <a:gdLst/>
              <a:ahLst/>
              <a:cxnLst/>
              <a:rect l="l" t="t" r="r" b="b"/>
              <a:pathLst>
                <a:path w="52251" h="49324" extrusionOk="0">
                  <a:moveTo>
                    <a:pt x="29341" y="1"/>
                  </a:moveTo>
                  <a:cubicBezTo>
                    <a:pt x="21188" y="1"/>
                    <a:pt x="12682" y="4728"/>
                    <a:pt x="7508" y="13036"/>
                  </a:cubicBezTo>
                  <a:cubicBezTo>
                    <a:pt x="0" y="25042"/>
                    <a:pt x="2250" y="39996"/>
                    <a:pt x="12523" y="46410"/>
                  </a:cubicBezTo>
                  <a:cubicBezTo>
                    <a:pt x="15698" y="48386"/>
                    <a:pt x="19262" y="49323"/>
                    <a:pt x="22894" y="49323"/>
                  </a:cubicBezTo>
                  <a:cubicBezTo>
                    <a:pt x="31050" y="49323"/>
                    <a:pt x="39548" y="44596"/>
                    <a:pt x="44743" y="36288"/>
                  </a:cubicBezTo>
                  <a:cubicBezTo>
                    <a:pt x="52250" y="24282"/>
                    <a:pt x="49971" y="9327"/>
                    <a:pt x="39697" y="2914"/>
                  </a:cubicBezTo>
                  <a:cubicBezTo>
                    <a:pt x="36532" y="938"/>
                    <a:pt x="32971" y="1"/>
                    <a:pt x="29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2"/>
            <p:cNvSpPr/>
            <p:nvPr/>
          </p:nvSpPr>
          <p:spPr>
            <a:xfrm>
              <a:off x="7373425" y="3305825"/>
              <a:ext cx="1237900" cy="1192750"/>
            </a:xfrm>
            <a:custGeom>
              <a:avLst/>
              <a:gdLst/>
              <a:ahLst/>
              <a:cxnLst/>
              <a:rect l="l" t="t" r="r" b="b"/>
              <a:pathLst>
                <a:path w="49516" h="47710" extrusionOk="0">
                  <a:moveTo>
                    <a:pt x="28406" y="1"/>
                  </a:moveTo>
                  <a:cubicBezTo>
                    <a:pt x="20495" y="1"/>
                    <a:pt x="12146" y="4851"/>
                    <a:pt x="7113" y="13232"/>
                  </a:cubicBezTo>
                  <a:cubicBezTo>
                    <a:pt x="1" y="25026"/>
                    <a:pt x="2159" y="39342"/>
                    <a:pt x="11916" y="45208"/>
                  </a:cubicBezTo>
                  <a:cubicBezTo>
                    <a:pt x="14739" y="46906"/>
                    <a:pt x="17888" y="47710"/>
                    <a:pt x="21110" y="47710"/>
                  </a:cubicBezTo>
                  <a:cubicBezTo>
                    <a:pt x="29021" y="47710"/>
                    <a:pt x="37370" y="42860"/>
                    <a:pt x="42403" y="34479"/>
                  </a:cubicBezTo>
                  <a:cubicBezTo>
                    <a:pt x="49515" y="22685"/>
                    <a:pt x="47357" y="8369"/>
                    <a:pt x="37600" y="2502"/>
                  </a:cubicBezTo>
                  <a:cubicBezTo>
                    <a:pt x="34777" y="805"/>
                    <a:pt x="31628" y="1"/>
                    <a:pt x="2840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2"/>
            <p:cNvSpPr/>
            <p:nvPr/>
          </p:nvSpPr>
          <p:spPr>
            <a:xfrm>
              <a:off x="7417500" y="3300875"/>
              <a:ext cx="1149000" cy="1202050"/>
            </a:xfrm>
            <a:custGeom>
              <a:avLst/>
              <a:gdLst/>
              <a:ahLst/>
              <a:cxnLst/>
              <a:rect l="l" t="t" r="r" b="b"/>
              <a:pathLst>
                <a:path w="45960" h="48082" extrusionOk="0">
                  <a:moveTo>
                    <a:pt x="26849" y="389"/>
                  </a:moveTo>
                  <a:cubicBezTo>
                    <a:pt x="29459" y="389"/>
                    <a:pt x="32035" y="995"/>
                    <a:pt x="34409" y="2123"/>
                  </a:cubicBezTo>
                  <a:cubicBezTo>
                    <a:pt x="38694" y="4190"/>
                    <a:pt x="41916" y="8020"/>
                    <a:pt x="43527" y="12853"/>
                  </a:cubicBezTo>
                  <a:cubicBezTo>
                    <a:pt x="45564" y="19114"/>
                    <a:pt x="44804" y="26439"/>
                    <a:pt x="41369" y="32974"/>
                  </a:cubicBezTo>
                  <a:cubicBezTo>
                    <a:pt x="36597" y="42150"/>
                    <a:pt x="27751" y="47706"/>
                    <a:pt x="19326" y="47706"/>
                  </a:cubicBezTo>
                  <a:cubicBezTo>
                    <a:pt x="16643" y="47706"/>
                    <a:pt x="14003" y="47143"/>
                    <a:pt x="11551" y="45953"/>
                  </a:cubicBezTo>
                  <a:cubicBezTo>
                    <a:pt x="7296" y="43856"/>
                    <a:pt x="4074" y="40057"/>
                    <a:pt x="2463" y="35224"/>
                  </a:cubicBezTo>
                  <a:cubicBezTo>
                    <a:pt x="426" y="28993"/>
                    <a:pt x="1186" y="21637"/>
                    <a:pt x="4621" y="15102"/>
                  </a:cubicBezTo>
                  <a:cubicBezTo>
                    <a:pt x="9363" y="5953"/>
                    <a:pt x="18238" y="390"/>
                    <a:pt x="26658" y="390"/>
                  </a:cubicBezTo>
                  <a:cubicBezTo>
                    <a:pt x="26722" y="390"/>
                    <a:pt x="26785" y="389"/>
                    <a:pt x="26849" y="389"/>
                  </a:cubicBezTo>
                  <a:close/>
                  <a:moveTo>
                    <a:pt x="26663" y="0"/>
                  </a:moveTo>
                  <a:cubicBezTo>
                    <a:pt x="18100" y="0"/>
                    <a:pt x="9117" y="5635"/>
                    <a:pt x="4256" y="14920"/>
                  </a:cubicBezTo>
                  <a:cubicBezTo>
                    <a:pt x="791" y="21546"/>
                    <a:pt x="1" y="28993"/>
                    <a:pt x="2098" y="35345"/>
                  </a:cubicBezTo>
                  <a:cubicBezTo>
                    <a:pt x="3739" y="40269"/>
                    <a:pt x="7022" y="44160"/>
                    <a:pt x="11399" y="46288"/>
                  </a:cubicBezTo>
                  <a:cubicBezTo>
                    <a:pt x="13861" y="47473"/>
                    <a:pt x="16566" y="48081"/>
                    <a:pt x="19332" y="48081"/>
                  </a:cubicBezTo>
                  <a:cubicBezTo>
                    <a:pt x="27874" y="48081"/>
                    <a:pt x="36871" y="42458"/>
                    <a:pt x="41704" y="33157"/>
                  </a:cubicBezTo>
                  <a:cubicBezTo>
                    <a:pt x="45169" y="26531"/>
                    <a:pt x="45959" y="19084"/>
                    <a:pt x="43862" y="12731"/>
                  </a:cubicBezTo>
                  <a:cubicBezTo>
                    <a:pt x="42251" y="7807"/>
                    <a:pt x="38938" y="3916"/>
                    <a:pt x="34591" y="1789"/>
                  </a:cubicBezTo>
                  <a:cubicBezTo>
                    <a:pt x="32090" y="575"/>
                    <a:pt x="29398" y="0"/>
                    <a:pt x="266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2"/>
            <p:cNvSpPr/>
            <p:nvPr/>
          </p:nvSpPr>
          <p:spPr>
            <a:xfrm>
              <a:off x="7805050" y="3701025"/>
              <a:ext cx="374650" cy="384900"/>
            </a:xfrm>
            <a:custGeom>
              <a:avLst/>
              <a:gdLst/>
              <a:ahLst/>
              <a:cxnLst/>
              <a:rect l="l" t="t" r="r" b="b"/>
              <a:pathLst>
                <a:path w="14986" h="15396" extrusionOk="0">
                  <a:moveTo>
                    <a:pt x="9148" y="0"/>
                  </a:moveTo>
                  <a:cubicBezTo>
                    <a:pt x="6642" y="0"/>
                    <a:pt x="3884" y="1778"/>
                    <a:pt x="2219" y="4719"/>
                  </a:cubicBezTo>
                  <a:cubicBezTo>
                    <a:pt x="1" y="8610"/>
                    <a:pt x="548" y="13139"/>
                    <a:pt x="3466" y="14780"/>
                  </a:cubicBezTo>
                  <a:cubicBezTo>
                    <a:pt x="4195" y="15198"/>
                    <a:pt x="5003" y="15396"/>
                    <a:pt x="5838" y="15396"/>
                  </a:cubicBezTo>
                  <a:cubicBezTo>
                    <a:pt x="8344" y="15396"/>
                    <a:pt x="11103" y="13617"/>
                    <a:pt x="12767" y="10677"/>
                  </a:cubicBezTo>
                  <a:cubicBezTo>
                    <a:pt x="14986" y="6786"/>
                    <a:pt x="14408" y="2257"/>
                    <a:pt x="11521" y="616"/>
                  </a:cubicBezTo>
                  <a:cubicBezTo>
                    <a:pt x="10791" y="198"/>
                    <a:pt x="9984" y="0"/>
                    <a:pt x="914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2"/>
            <p:cNvSpPr/>
            <p:nvPr/>
          </p:nvSpPr>
          <p:spPr>
            <a:xfrm>
              <a:off x="7637125" y="3514475"/>
              <a:ext cx="721925" cy="774950"/>
            </a:xfrm>
            <a:custGeom>
              <a:avLst/>
              <a:gdLst/>
              <a:ahLst/>
              <a:cxnLst/>
              <a:rect l="l" t="t" r="r" b="b"/>
              <a:pathLst>
                <a:path w="28877" h="30998" extrusionOk="0">
                  <a:moveTo>
                    <a:pt x="17777" y="3030"/>
                  </a:moveTo>
                  <a:cubicBezTo>
                    <a:pt x="18906" y="3030"/>
                    <a:pt x="20054" y="3304"/>
                    <a:pt x="21064" y="3853"/>
                  </a:cubicBezTo>
                  <a:cubicBezTo>
                    <a:pt x="22827" y="4765"/>
                    <a:pt x="24074" y="6406"/>
                    <a:pt x="24712" y="8564"/>
                  </a:cubicBezTo>
                  <a:cubicBezTo>
                    <a:pt x="25715" y="11938"/>
                    <a:pt x="25046" y="16193"/>
                    <a:pt x="22949" y="19932"/>
                  </a:cubicBezTo>
                  <a:cubicBezTo>
                    <a:pt x="20132" y="24932"/>
                    <a:pt x="15429" y="27993"/>
                    <a:pt x="11277" y="27993"/>
                  </a:cubicBezTo>
                  <a:cubicBezTo>
                    <a:pt x="10053" y="27993"/>
                    <a:pt x="8877" y="27727"/>
                    <a:pt x="7812" y="27166"/>
                  </a:cubicBezTo>
                  <a:cubicBezTo>
                    <a:pt x="6049" y="26224"/>
                    <a:pt x="4803" y="24613"/>
                    <a:pt x="4164" y="22424"/>
                  </a:cubicBezTo>
                  <a:cubicBezTo>
                    <a:pt x="3161" y="19050"/>
                    <a:pt x="3830" y="14825"/>
                    <a:pt x="5927" y="11087"/>
                  </a:cubicBezTo>
                  <a:cubicBezTo>
                    <a:pt x="8754" y="6102"/>
                    <a:pt x="13435" y="3032"/>
                    <a:pt x="17599" y="3032"/>
                  </a:cubicBezTo>
                  <a:cubicBezTo>
                    <a:pt x="17659" y="3030"/>
                    <a:pt x="17718" y="3030"/>
                    <a:pt x="17777" y="3030"/>
                  </a:cubicBezTo>
                  <a:close/>
                  <a:moveTo>
                    <a:pt x="17672" y="0"/>
                  </a:moveTo>
                  <a:cubicBezTo>
                    <a:pt x="12408" y="0"/>
                    <a:pt x="6648" y="3628"/>
                    <a:pt x="3283" y="9597"/>
                  </a:cubicBezTo>
                  <a:cubicBezTo>
                    <a:pt x="760" y="14096"/>
                    <a:pt x="0" y="19111"/>
                    <a:pt x="1246" y="23306"/>
                  </a:cubicBezTo>
                  <a:cubicBezTo>
                    <a:pt x="2097" y="26285"/>
                    <a:pt x="3891" y="28534"/>
                    <a:pt x="6383" y="29871"/>
                  </a:cubicBezTo>
                  <a:cubicBezTo>
                    <a:pt x="7819" y="30604"/>
                    <a:pt x="9397" y="30998"/>
                    <a:pt x="11006" y="30998"/>
                  </a:cubicBezTo>
                  <a:cubicBezTo>
                    <a:pt x="11066" y="30998"/>
                    <a:pt x="11126" y="30997"/>
                    <a:pt x="11186" y="30996"/>
                  </a:cubicBezTo>
                  <a:cubicBezTo>
                    <a:pt x="16475" y="30996"/>
                    <a:pt x="22219" y="27379"/>
                    <a:pt x="25593" y="21421"/>
                  </a:cubicBezTo>
                  <a:cubicBezTo>
                    <a:pt x="28116" y="16923"/>
                    <a:pt x="28876" y="11908"/>
                    <a:pt x="27630" y="7713"/>
                  </a:cubicBezTo>
                  <a:cubicBezTo>
                    <a:pt x="26748" y="4734"/>
                    <a:pt x="24985" y="2485"/>
                    <a:pt x="22463" y="1147"/>
                  </a:cubicBezTo>
                  <a:cubicBezTo>
                    <a:pt x="20979" y="369"/>
                    <a:pt x="19351" y="0"/>
                    <a:pt x="1767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2"/>
            <p:cNvSpPr/>
            <p:nvPr/>
          </p:nvSpPr>
          <p:spPr>
            <a:xfrm>
              <a:off x="7479050" y="3364400"/>
              <a:ext cx="1038050" cy="1074700"/>
            </a:xfrm>
            <a:custGeom>
              <a:avLst/>
              <a:gdLst/>
              <a:ahLst/>
              <a:cxnLst/>
              <a:rect l="l" t="t" r="r" b="b"/>
              <a:pathLst>
                <a:path w="41522" h="42988" extrusionOk="0">
                  <a:moveTo>
                    <a:pt x="24764" y="3015"/>
                  </a:moveTo>
                  <a:cubicBezTo>
                    <a:pt x="26895" y="3015"/>
                    <a:pt x="29019" y="3561"/>
                    <a:pt x="30913" y="4597"/>
                  </a:cubicBezTo>
                  <a:cubicBezTo>
                    <a:pt x="33922" y="6299"/>
                    <a:pt x="36020" y="9126"/>
                    <a:pt x="37023" y="12774"/>
                  </a:cubicBezTo>
                  <a:cubicBezTo>
                    <a:pt x="38360" y="17819"/>
                    <a:pt x="37357" y="23716"/>
                    <a:pt x="34226" y="28944"/>
                  </a:cubicBezTo>
                  <a:cubicBezTo>
                    <a:pt x="30090" y="35869"/>
                    <a:pt x="23209" y="39983"/>
                    <a:pt x="16905" y="39983"/>
                  </a:cubicBezTo>
                  <a:cubicBezTo>
                    <a:pt x="14687" y="39983"/>
                    <a:pt x="12540" y="39473"/>
                    <a:pt x="10609" y="38397"/>
                  </a:cubicBezTo>
                  <a:cubicBezTo>
                    <a:pt x="7600" y="36695"/>
                    <a:pt x="5472" y="33868"/>
                    <a:pt x="4499" y="30221"/>
                  </a:cubicBezTo>
                  <a:cubicBezTo>
                    <a:pt x="3162" y="25175"/>
                    <a:pt x="4165" y="19278"/>
                    <a:pt x="7296" y="14050"/>
                  </a:cubicBezTo>
                  <a:cubicBezTo>
                    <a:pt x="11399" y="7120"/>
                    <a:pt x="18269" y="3017"/>
                    <a:pt x="24591" y="3017"/>
                  </a:cubicBezTo>
                  <a:cubicBezTo>
                    <a:pt x="24649" y="3016"/>
                    <a:pt x="24706" y="3015"/>
                    <a:pt x="24764" y="3015"/>
                  </a:cubicBezTo>
                  <a:close/>
                  <a:moveTo>
                    <a:pt x="24639" y="0"/>
                  </a:moveTo>
                  <a:cubicBezTo>
                    <a:pt x="17272" y="0"/>
                    <a:pt x="9369" y="4628"/>
                    <a:pt x="4682" y="12470"/>
                  </a:cubicBezTo>
                  <a:cubicBezTo>
                    <a:pt x="1125" y="18397"/>
                    <a:pt x="1" y="25175"/>
                    <a:pt x="1581" y="31011"/>
                  </a:cubicBezTo>
                  <a:cubicBezTo>
                    <a:pt x="2736" y="35418"/>
                    <a:pt x="5442" y="38975"/>
                    <a:pt x="9120" y="41042"/>
                  </a:cubicBezTo>
                  <a:cubicBezTo>
                    <a:pt x="11439" y="42320"/>
                    <a:pt x="14049" y="42988"/>
                    <a:pt x="16694" y="42988"/>
                  </a:cubicBezTo>
                  <a:cubicBezTo>
                    <a:pt x="16753" y="42988"/>
                    <a:pt x="16812" y="42988"/>
                    <a:pt x="16870" y="42987"/>
                  </a:cubicBezTo>
                  <a:cubicBezTo>
                    <a:pt x="24226" y="42987"/>
                    <a:pt x="32159" y="38367"/>
                    <a:pt x="36840" y="30525"/>
                  </a:cubicBezTo>
                  <a:cubicBezTo>
                    <a:pt x="40366" y="24598"/>
                    <a:pt x="41521" y="17850"/>
                    <a:pt x="39941" y="11983"/>
                  </a:cubicBezTo>
                  <a:cubicBezTo>
                    <a:pt x="38755" y="7576"/>
                    <a:pt x="36081" y="4020"/>
                    <a:pt x="32372" y="1953"/>
                  </a:cubicBezTo>
                  <a:cubicBezTo>
                    <a:pt x="29992" y="628"/>
                    <a:pt x="27352" y="0"/>
                    <a:pt x="246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2"/>
            <p:cNvSpPr/>
            <p:nvPr/>
          </p:nvSpPr>
          <p:spPr>
            <a:xfrm>
              <a:off x="7189550" y="3268075"/>
              <a:ext cx="207475" cy="176325"/>
            </a:xfrm>
            <a:custGeom>
              <a:avLst/>
              <a:gdLst/>
              <a:ahLst/>
              <a:cxnLst/>
              <a:rect l="l" t="t" r="r" b="b"/>
              <a:pathLst>
                <a:path w="8299" h="7053" extrusionOk="0">
                  <a:moveTo>
                    <a:pt x="1003" y="0"/>
                  </a:moveTo>
                  <a:lnTo>
                    <a:pt x="0" y="1125"/>
                  </a:lnTo>
                  <a:lnTo>
                    <a:pt x="912" y="4073"/>
                  </a:lnTo>
                  <a:lnTo>
                    <a:pt x="7417" y="7052"/>
                  </a:lnTo>
                  <a:lnTo>
                    <a:pt x="8298" y="5867"/>
                  </a:lnTo>
                  <a:lnTo>
                    <a:pt x="4195" y="57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2"/>
            <p:cNvSpPr/>
            <p:nvPr/>
          </p:nvSpPr>
          <p:spPr>
            <a:xfrm>
              <a:off x="7138625" y="3229575"/>
              <a:ext cx="856425" cy="691150"/>
            </a:xfrm>
            <a:custGeom>
              <a:avLst/>
              <a:gdLst/>
              <a:ahLst/>
              <a:cxnLst/>
              <a:rect l="l" t="t" r="r" b="b"/>
              <a:pathLst>
                <a:path w="34257" h="27646" extrusionOk="0">
                  <a:moveTo>
                    <a:pt x="845" y="0"/>
                  </a:moveTo>
                  <a:cubicBezTo>
                    <a:pt x="608" y="0"/>
                    <a:pt x="370" y="102"/>
                    <a:pt x="213" y="294"/>
                  </a:cubicBezTo>
                  <a:cubicBezTo>
                    <a:pt x="1" y="598"/>
                    <a:pt x="31" y="1054"/>
                    <a:pt x="335" y="1297"/>
                  </a:cubicBezTo>
                  <a:lnTo>
                    <a:pt x="33010" y="27498"/>
                  </a:lnTo>
                  <a:cubicBezTo>
                    <a:pt x="33134" y="27597"/>
                    <a:pt x="33284" y="27646"/>
                    <a:pt x="33430" y="27646"/>
                  </a:cubicBezTo>
                  <a:cubicBezTo>
                    <a:pt x="33641" y="27646"/>
                    <a:pt x="33845" y="27544"/>
                    <a:pt x="33953" y="27346"/>
                  </a:cubicBezTo>
                  <a:cubicBezTo>
                    <a:pt x="34256" y="27103"/>
                    <a:pt x="34256" y="26647"/>
                    <a:pt x="33953" y="26404"/>
                  </a:cubicBezTo>
                  <a:lnTo>
                    <a:pt x="1338" y="172"/>
                  </a:lnTo>
                  <a:cubicBezTo>
                    <a:pt x="1196" y="56"/>
                    <a:pt x="1020" y="0"/>
                    <a:pt x="8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2"/>
            <p:cNvSpPr/>
            <p:nvPr/>
          </p:nvSpPr>
          <p:spPr>
            <a:xfrm>
              <a:off x="7940325" y="3849375"/>
              <a:ext cx="60050" cy="88025"/>
            </a:xfrm>
            <a:custGeom>
              <a:avLst/>
              <a:gdLst/>
              <a:ahLst/>
              <a:cxnLst/>
              <a:rect l="l" t="t" r="r" b="b"/>
              <a:pathLst>
                <a:path w="2402" h="3521" extrusionOk="0">
                  <a:moveTo>
                    <a:pt x="1976" y="1"/>
                  </a:moveTo>
                  <a:lnTo>
                    <a:pt x="1976" y="1"/>
                  </a:lnTo>
                  <a:cubicBezTo>
                    <a:pt x="1945" y="31"/>
                    <a:pt x="2067" y="274"/>
                    <a:pt x="2128" y="670"/>
                  </a:cubicBezTo>
                  <a:cubicBezTo>
                    <a:pt x="2219" y="1217"/>
                    <a:pt x="2128" y="1764"/>
                    <a:pt x="1854" y="2220"/>
                  </a:cubicBezTo>
                  <a:cubicBezTo>
                    <a:pt x="1581" y="2706"/>
                    <a:pt x="1155" y="3071"/>
                    <a:pt x="669" y="3284"/>
                  </a:cubicBezTo>
                  <a:cubicBezTo>
                    <a:pt x="274" y="3436"/>
                    <a:pt x="0" y="3466"/>
                    <a:pt x="0" y="3496"/>
                  </a:cubicBezTo>
                  <a:cubicBezTo>
                    <a:pt x="68" y="3513"/>
                    <a:pt x="136" y="3521"/>
                    <a:pt x="203" y="3521"/>
                  </a:cubicBezTo>
                  <a:cubicBezTo>
                    <a:pt x="377" y="3521"/>
                    <a:pt x="546" y="3471"/>
                    <a:pt x="699" y="3405"/>
                  </a:cubicBezTo>
                  <a:cubicBezTo>
                    <a:pt x="1277" y="3223"/>
                    <a:pt x="1733" y="2828"/>
                    <a:pt x="2037" y="2341"/>
                  </a:cubicBezTo>
                  <a:cubicBezTo>
                    <a:pt x="2310" y="1825"/>
                    <a:pt x="2401" y="1217"/>
                    <a:pt x="2280" y="639"/>
                  </a:cubicBezTo>
                  <a:cubicBezTo>
                    <a:pt x="2249" y="426"/>
                    <a:pt x="2128" y="183"/>
                    <a:pt x="1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9" name="Google Shape;2619;p72"/>
          <p:cNvSpPr/>
          <p:nvPr/>
        </p:nvSpPr>
        <p:spPr>
          <a:xfrm>
            <a:off x="4114857" y="770750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72"/>
          <p:cNvSpPr/>
          <p:nvPr/>
        </p:nvSpPr>
        <p:spPr>
          <a:xfrm>
            <a:off x="4114857" y="3883152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72"/>
          <p:cNvSpPr/>
          <p:nvPr/>
        </p:nvSpPr>
        <p:spPr>
          <a:xfrm>
            <a:off x="4114859" y="2812195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72"/>
          <p:cNvSpPr/>
          <p:nvPr/>
        </p:nvSpPr>
        <p:spPr>
          <a:xfrm>
            <a:off x="4114850" y="1791482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0" name="Google Shape;2630;p72"/>
          <p:cNvGrpSpPr/>
          <p:nvPr/>
        </p:nvGrpSpPr>
        <p:grpSpPr>
          <a:xfrm>
            <a:off x="4318095" y="4091027"/>
            <a:ext cx="295216" cy="295278"/>
            <a:chOff x="5049725" y="2027900"/>
            <a:chExt cx="481750" cy="481850"/>
          </a:xfrm>
        </p:grpSpPr>
        <p:sp>
          <p:nvSpPr>
            <p:cNvPr id="2631" name="Google Shape;2631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2" name="Google Shape;2632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3" name="Google Shape;2633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4" name="Google Shape;2634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5" name="Google Shape;2635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6" name="Google Shape;2636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7" name="Google Shape;2637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8" name="Google Shape;2638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42" name="Google Shape;2642;p72"/>
          <p:cNvSpPr txBox="1">
            <a:spLocks noGrp="1"/>
          </p:cNvSpPr>
          <p:nvPr>
            <p:ph type="subTitle" idx="1"/>
          </p:nvPr>
        </p:nvSpPr>
        <p:spPr>
          <a:xfrm>
            <a:off x="4995225" y="301224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Apply Kotter’s change model by writing a proposal </a:t>
            </a:r>
            <a:endParaRPr dirty="0"/>
          </a:p>
        </p:txBody>
      </p:sp>
      <p:sp>
        <p:nvSpPr>
          <p:cNvPr id="2643" name="Google Shape;2643;p72"/>
          <p:cNvSpPr txBox="1">
            <a:spLocks noGrp="1"/>
          </p:cNvSpPr>
          <p:nvPr>
            <p:ph type="subTitle" idx="2"/>
          </p:nvPr>
        </p:nvSpPr>
        <p:spPr>
          <a:xfrm>
            <a:off x="4995225" y="2672145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Cultural Tranformation</a:t>
            </a:r>
            <a:endParaRPr dirty="0"/>
          </a:p>
        </p:txBody>
      </p:sp>
      <p:sp>
        <p:nvSpPr>
          <p:cNvPr id="2644" name="Google Shape;2644;p72"/>
          <p:cNvSpPr txBox="1">
            <a:spLocks noGrp="1"/>
          </p:cNvSpPr>
          <p:nvPr>
            <p:ph type="subTitle" idx="3"/>
          </p:nvPr>
        </p:nvSpPr>
        <p:spPr>
          <a:xfrm>
            <a:off x="4995225" y="4046636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general strategies for sustaining a positive corporate culture </a:t>
            </a:r>
            <a:endParaRPr dirty="0"/>
          </a:p>
        </p:txBody>
      </p:sp>
      <p:sp>
        <p:nvSpPr>
          <p:cNvPr id="2645" name="Google Shape;2645;p72"/>
          <p:cNvSpPr txBox="1">
            <a:spLocks noGrp="1"/>
          </p:cNvSpPr>
          <p:nvPr>
            <p:ph type="subTitle" idx="4"/>
          </p:nvPr>
        </p:nvSpPr>
        <p:spPr>
          <a:xfrm>
            <a:off x="4995225" y="370653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Strategies</a:t>
            </a:r>
            <a:endParaRPr dirty="0"/>
          </a:p>
        </p:txBody>
      </p:sp>
      <p:sp>
        <p:nvSpPr>
          <p:cNvPr id="2646" name="Google Shape;2646;p72"/>
          <p:cNvSpPr txBox="1">
            <a:spLocks noGrp="1"/>
          </p:cNvSpPr>
          <p:nvPr>
            <p:ph type="subTitle" idx="5"/>
          </p:nvPr>
        </p:nvSpPr>
        <p:spPr>
          <a:xfrm>
            <a:off x="4995225" y="1977865"/>
            <a:ext cx="31203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 a culture assessment survey</a:t>
            </a:r>
            <a:endParaRPr dirty="0"/>
          </a:p>
        </p:txBody>
      </p:sp>
      <p:sp>
        <p:nvSpPr>
          <p:cNvPr id="2647" name="Google Shape;2647;p72"/>
          <p:cNvSpPr txBox="1">
            <a:spLocks noGrp="1"/>
          </p:cNvSpPr>
          <p:nvPr>
            <p:ph type="subTitle" idx="6"/>
          </p:nvPr>
        </p:nvSpPr>
        <p:spPr>
          <a:xfrm>
            <a:off x="4995225" y="1637766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</a:t>
            </a:r>
            <a:endParaRPr dirty="0"/>
          </a:p>
        </p:txBody>
      </p:sp>
      <p:sp>
        <p:nvSpPr>
          <p:cNvPr id="2648" name="Google Shape;2648;p72"/>
          <p:cNvSpPr txBox="1">
            <a:spLocks noGrp="1"/>
          </p:cNvSpPr>
          <p:nvPr>
            <p:ph type="subTitle" idx="7"/>
          </p:nvPr>
        </p:nvSpPr>
        <p:spPr>
          <a:xfrm>
            <a:off x="4993824" y="943488"/>
            <a:ext cx="3525335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an action plan/rituals canvas</a:t>
            </a:r>
            <a:endParaRPr dirty="0"/>
          </a:p>
        </p:txBody>
      </p:sp>
      <p:sp>
        <p:nvSpPr>
          <p:cNvPr id="2649" name="Google Shape;2649;p72"/>
          <p:cNvSpPr txBox="1">
            <a:spLocks noGrp="1"/>
          </p:cNvSpPr>
          <p:nvPr>
            <p:ph type="subTitle" idx="8"/>
          </p:nvPr>
        </p:nvSpPr>
        <p:spPr>
          <a:xfrm>
            <a:off x="4993825" y="603388"/>
            <a:ext cx="3120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</a:t>
            </a:r>
            <a:endParaRPr dirty="0"/>
          </a:p>
        </p:txBody>
      </p:sp>
      <p:pic>
        <p:nvPicPr>
          <p:cNvPr id="3" name="图形 2" descr="拼图 纯色填充">
            <a:extLst>
              <a:ext uri="{FF2B5EF4-FFF2-40B4-BE49-F238E27FC236}">
                <a16:creationId xmlns:a16="http://schemas.microsoft.com/office/drawing/2014/main" id="{AB924FA7-D4E7-9CB9-E9C5-4515BBEF7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0733" y="863566"/>
            <a:ext cx="465863" cy="465863"/>
          </a:xfrm>
          <a:prstGeom prst="rect">
            <a:avLst/>
          </a:prstGeom>
        </p:spPr>
      </p:pic>
      <p:pic>
        <p:nvPicPr>
          <p:cNvPr id="5" name="图形 4" descr="清单 纯色填充">
            <a:extLst>
              <a:ext uri="{FF2B5EF4-FFF2-40B4-BE49-F238E27FC236}">
                <a16:creationId xmlns:a16="http://schemas.microsoft.com/office/drawing/2014/main" id="{6E34BAFF-0CD7-CB75-3416-E90C530C1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0733" y="1904676"/>
            <a:ext cx="489869" cy="489869"/>
          </a:xfrm>
          <a:prstGeom prst="rect">
            <a:avLst/>
          </a:prstGeom>
        </p:spPr>
      </p:pic>
      <p:pic>
        <p:nvPicPr>
          <p:cNvPr id="7" name="图形 6" descr="箭头循环 纯色填充">
            <a:extLst>
              <a:ext uri="{FF2B5EF4-FFF2-40B4-BE49-F238E27FC236}">
                <a16:creationId xmlns:a16="http://schemas.microsoft.com/office/drawing/2014/main" id="{F6FE3601-0AA2-82AA-DE0B-C55FF5A43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3700" y="2917268"/>
            <a:ext cx="463934" cy="46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9" grpId="0" animBg="1"/>
      <p:bldP spid="2620" grpId="0" animBg="1"/>
      <p:bldP spid="2621" grpId="0" animBg="1"/>
      <p:bldP spid="2622" grpId="0" animBg="1"/>
      <p:bldP spid="2642" grpId="0" build="p"/>
      <p:bldP spid="2643" grpId="0" build="p"/>
      <p:bldP spid="2644" grpId="0" build="p"/>
      <p:bldP spid="2645" grpId="0" build="p"/>
      <p:bldP spid="2646" grpId="0" build="p"/>
      <p:bldP spid="2647" grpId="0" build="p"/>
      <p:bldP spid="2648" grpId="0" build="p"/>
      <p:bldP spid="26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" name="Google Shape;2191;p65"/>
          <p:cNvGrpSpPr/>
          <p:nvPr/>
        </p:nvGrpSpPr>
        <p:grpSpPr>
          <a:xfrm>
            <a:off x="911159" y="2253320"/>
            <a:ext cx="7348382" cy="1444655"/>
            <a:chOff x="911159" y="2316820"/>
            <a:chExt cx="7348382" cy="1444655"/>
          </a:xfrm>
        </p:grpSpPr>
        <p:sp>
          <p:nvSpPr>
            <p:cNvPr id="2192" name="Google Shape;2192;p65"/>
            <p:cNvSpPr/>
            <p:nvPr/>
          </p:nvSpPr>
          <p:spPr>
            <a:xfrm>
              <a:off x="6923007" y="2479271"/>
              <a:ext cx="1109700" cy="1109700"/>
            </a:xfrm>
            <a:prstGeom prst="ellipse">
              <a:avLst/>
            </a:pr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5"/>
            <p:cNvSpPr/>
            <p:nvPr/>
          </p:nvSpPr>
          <p:spPr>
            <a:xfrm>
              <a:off x="5487349" y="2479271"/>
              <a:ext cx="1109700" cy="1109700"/>
            </a:xfrm>
            <a:prstGeom prst="ellipse">
              <a:avLst/>
            </a:prstGeom>
            <a:solidFill>
              <a:srgbClr val="4E7B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5"/>
            <p:cNvSpPr/>
            <p:nvPr/>
          </p:nvSpPr>
          <p:spPr>
            <a:xfrm>
              <a:off x="4031111" y="2479271"/>
              <a:ext cx="1109700" cy="1109700"/>
            </a:xfrm>
            <a:prstGeom prst="ellipse">
              <a:avLst/>
            </a:prstGeom>
            <a:solidFill>
              <a:srgbClr val="466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5"/>
            <p:cNvSpPr/>
            <p:nvPr/>
          </p:nvSpPr>
          <p:spPr>
            <a:xfrm>
              <a:off x="2574849" y="2479271"/>
              <a:ext cx="1109700" cy="1109700"/>
            </a:xfrm>
            <a:prstGeom prst="ellipse">
              <a:avLst/>
            </a:prstGeom>
            <a:solidFill>
              <a:srgbClr val="3E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5"/>
            <p:cNvSpPr/>
            <p:nvPr/>
          </p:nvSpPr>
          <p:spPr>
            <a:xfrm>
              <a:off x="1111791" y="2479271"/>
              <a:ext cx="1109700" cy="1109700"/>
            </a:xfrm>
            <a:prstGeom prst="ellipse">
              <a:avLst/>
            </a:prstGeom>
            <a:solidFill>
              <a:srgbClr val="36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364F7A"/>
                </a:solidFill>
              </a:endParaRPr>
            </a:p>
          </p:txBody>
        </p:sp>
        <p:sp>
          <p:nvSpPr>
            <p:cNvPr id="2197" name="Google Shape;2197;p65"/>
            <p:cNvSpPr/>
            <p:nvPr/>
          </p:nvSpPr>
          <p:spPr>
            <a:xfrm rot="10800000">
              <a:off x="5305502" y="3038621"/>
              <a:ext cx="1444814" cy="722854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5"/>
            <p:cNvSpPr/>
            <p:nvPr/>
          </p:nvSpPr>
          <p:spPr>
            <a:xfrm rot="10800000">
              <a:off x="3860755" y="2316841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5"/>
            <p:cNvSpPr/>
            <p:nvPr/>
          </p:nvSpPr>
          <p:spPr>
            <a:xfrm rot="10800000">
              <a:off x="2416040" y="3038621"/>
              <a:ext cx="1444781" cy="722854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5"/>
            <p:cNvSpPr/>
            <p:nvPr/>
          </p:nvSpPr>
          <p:spPr>
            <a:xfrm rot="10800000">
              <a:off x="971292" y="2316841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5"/>
            <p:cNvSpPr/>
            <p:nvPr/>
          </p:nvSpPr>
          <p:spPr>
            <a:xfrm rot="10800000">
              <a:off x="3800654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5"/>
            <p:cNvSpPr/>
            <p:nvPr/>
          </p:nvSpPr>
          <p:spPr>
            <a:xfrm rot="10800000">
              <a:off x="2355907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5"/>
            <p:cNvSpPr/>
            <p:nvPr/>
          </p:nvSpPr>
          <p:spPr>
            <a:xfrm rot="10800000">
              <a:off x="911159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5"/>
            <p:cNvSpPr/>
            <p:nvPr/>
          </p:nvSpPr>
          <p:spPr>
            <a:xfrm rot="10800000">
              <a:off x="5245369" y="2973949"/>
              <a:ext cx="120363" cy="12034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5"/>
            <p:cNvSpPr/>
            <p:nvPr/>
          </p:nvSpPr>
          <p:spPr>
            <a:xfrm rot="10800000">
              <a:off x="6755736" y="2316820"/>
              <a:ext cx="1444814" cy="721772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5"/>
            <p:cNvSpPr/>
            <p:nvPr/>
          </p:nvSpPr>
          <p:spPr>
            <a:xfrm rot="10800000">
              <a:off x="6695636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5"/>
            <p:cNvSpPr/>
            <p:nvPr/>
          </p:nvSpPr>
          <p:spPr>
            <a:xfrm rot="10800000">
              <a:off x="8139211" y="2973949"/>
              <a:ext cx="120330" cy="12034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8" name="Google Shape;2208;p65"/>
          <p:cNvSpPr txBox="1">
            <a:spLocks noGrp="1"/>
          </p:cNvSpPr>
          <p:nvPr>
            <p:ph type="subTitle" idx="4294967295"/>
          </p:nvPr>
        </p:nvSpPr>
        <p:spPr>
          <a:xfrm>
            <a:off x="504948" y="1522443"/>
            <a:ext cx="23775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Pre-discussion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209" name="Google Shape;2209;p65"/>
          <p:cNvSpPr txBox="1">
            <a:spLocks noGrp="1"/>
          </p:cNvSpPr>
          <p:nvPr>
            <p:ph type="subTitle" idx="4294967295"/>
          </p:nvPr>
        </p:nvSpPr>
        <p:spPr>
          <a:xfrm>
            <a:off x="588267" y="1165102"/>
            <a:ext cx="2377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364F7A"/>
                </a:solidFill>
                <a:latin typeface="Fredoka One"/>
                <a:ea typeface="Fredoka One"/>
                <a:cs typeface="Fredoka One"/>
                <a:sym typeface="Fredoka One"/>
              </a:rPr>
              <a:t>Step 1</a:t>
            </a:r>
            <a:endParaRPr sz="1900" dirty="0">
              <a:solidFill>
                <a:srgbClr val="364F7A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10" name="Google Shape;221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Module structure--</a:t>
            </a:r>
            <a:r>
              <a:rPr lang="en" dirty="0">
                <a:solidFill>
                  <a:srgbClr val="FF0000"/>
                </a:solidFill>
              </a:rPr>
              <a:t>Backward design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11" name="Google Shape;2211;p65"/>
          <p:cNvSpPr txBox="1">
            <a:spLocks noGrp="1"/>
          </p:cNvSpPr>
          <p:nvPr>
            <p:ph type="subTitle" idx="4294967295"/>
          </p:nvPr>
        </p:nvSpPr>
        <p:spPr>
          <a:xfrm>
            <a:off x="1942638" y="4087806"/>
            <a:ext cx="23775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Lecture video</a:t>
            </a:r>
            <a:endParaRPr sz="1400" dirty="0"/>
          </a:p>
        </p:txBody>
      </p:sp>
      <p:sp>
        <p:nvSpPr>
          <p:cNvPr id="2212" name="Google Shape;2212;p65"/>
          <p:cNvSpPr txBox="1">
            <a:spLocks noGrp="1"/>
          </p:cNvSpPr>
          <p:nvPr>
            <p:ph type="subTitle" idx="4294967295"/>
          </p:nvPr>
        </p:nvSpPr>
        <p:spPr>
          <a:xfrm>
            <a:off x="1942638" y="3744950"/>
            <a:ext cx="2377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3E5E9C"/>
                </a:solidFill>
                <a:latin typeface="Fredoka One"/>
                <a:ea typeface="Fredoka One"/>
                <a:cs typeface="Fredoka One"/>
                <a:sym typeface="Fredoka One"/>
              </a:rPr>
              <a:t>Step 2</a:t>
            </a:r>
            <a:endParaRPr sz="1900" dirty="0">
              <a:solidFill>
                <a:srgbClr val="3E5E9C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13" name="Google Shape;2213;p65"/>
          <p:cNvSpPr txBox="1">
            <a:spLocks noGrp="1"/>
          </p:cNvSpPr>
          <p:nvPr>
            <p:ph type="subTitle" idx="4294967295"/>
          </p:nvPr>
        </p:nvSpPr>
        <p:spPr>
          <a:xfrm>
            <a:off x="4854181" y="4087806"/>
            <a:ext cx="23775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Mini-quiz</a:t>
            </a:r>
            <a:endParaRPr sz="1400" dirty="0"/>
          </a:p>
        </p:txBody>
      </p:sp>
      <p:sp>
        <p:nvSpPr>
          <p:cNvPr id="2214" name="Google Shape;2214;p65"/>
          <p:cNvSpPr txBox="1">
            <a:spLocks noGrp="1"/>
          </p:cNvSpPr>
          <p:nvPr>
            <p:ph type="subTitle" idx="4294967295"/>
          </p:nvPr>
        </p:nvSpPr>
        <p:spPr>
          <a:xfrm>
            <a:off x="4854194" y="3744950"/>
            <a:ext cx="2377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4E7BDE"/>
                </a:solidFill>
                <a:latin typeface="Fredoka One"/>
                <a:ea typeface="Fredoka One"/>
                <a:cs typeface="Fredoka One"/>
                <a:sym typeface="Fredoka One"/>
              </a:rPr>
              <a:t>Step 4</a:t>
            </a:r>
            <a:endParaRPr sz="1900" dirty="0">
              <a:solidFill>
                <a:srgbClr val="4E7BDE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15" name="Google Shape;2215;p65"/>
          <p:cNvSpPr txBox="1">
            <a:spLocks noGrp="1"/>
          </p:cNvSpPr>
          <p:nvPr>
            <p:ph type="subTitle" idx="4294967295"/>
          </p:nvPr>
        </p:nvSpPr>
        <p:spPr>
          <a:xfrm>
            <a:off x="3438455" y="1539375"/>
            <a:ext cx="23775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Microlearning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216" name="Google Shape;2216;p65"/>
          <p:cNvSpPr txBox="1">
            <a:spLocks noGrp="1"/>
          </p:cNvSpPr>
          <p:nvPr>
            <p:ph type="subTitle" idx="4294967295"/>
          </p:nvPr>
        </p:nvSpPr>
        <p:spPr>
          <a:xfrm>
            <a:off x="3438493" y="1203575"/>
            <a:ext cx="2377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466DBD"/>
                </a:solidFill>
                <a:latin typeface="Fredoka One"/>
                <a:ea typeface="Fredoka One"/>
                <a:cs typeface="Fredoka One"/>
                <a:sym typeface="Fredoka One"/>
              </a:rPr>
              <a:t>Step 3</a:t>
            </a:r>
            <a:endParaRPr sz="1900" dirty="0">
              <a:solidFill>
                <a:srgbClr val="466DBD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17" name="Google Shape;2217;p65"/>
          <p:cNvSpPr txBox="1">
            <a:spLocks noGrp="1"/>
          </p:cNvSpPr>
          <p:nvPr>
            <p:ph type="subTitle" idx="4294967295"/>
          </p:nvPr>
        </p:nvSpPr>
        <p:spPr>
          <a:xfrm>
            <a:off x="6288643" y="1539375"/>
            <a:ext cx="23775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Reflection</a:t>
            </a:r>
            <a:endParaRPr sz="1400" dirty="0"/>
          </a:p>
        </p:txBody>
      </p:sp>
      <p:sp>
        <p:nvSpPr>
          <p:cNvPr id="2218" name="Google Shape;2218;p65"/>
          <p:cNvSpPr txBox="1">
            <a:spLocks noGrp="1"/>
          </p:cNvSpPr>
          <p:nvPr>
            <p:ph type="subTitle" idx="4294967295"/>
          </p:nvPr>
        </p:nvSpPr>
        <p:spPr>
          <a:xfrm>
            <a:off x="6288645" y="1203575"/>
            <a:ext cx="2377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407BFF"/>
                </a:solidFill>
                <a:latin typeface="Fredoka One"/>
                <a:ea typeface="Fredoka One"/>
                <a:cs typeface="Fredoka One"/>
                <a:sym typeface="Fredoka One"/>
              </a:rPr>
              <a:t>Step 5</a:t>
            </a:r>
            <a:endParaRPr sz="1900" dirty="0">
              <a:solidFill>
                <a:srgbClr val="407B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219" name="Google Shape;2219;p65"/>
          <p:cNvGrpSpPr/>
          <p:nvPr/>
        </p:nvGrpSpPr>
        <p:grpSpPr>
          <a:xfrm>
            <a:off x="4370838" y="2769454"/>
            <a:ext cx="402323" cy="402333"/>
            <a:chOff x="-6689825" y="3992050"/>
            <a:chExt cx="293025" cy="291250"/>
          </a:xfrm>
        </p:grpSpPr>
        <p:sp>
          <p:nvSpPr>
            <p:cNvPr id="2220" name="Google Shape;2220;p65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图形 2" descr="客户评价 纯色填充">
            <a:extLst>
              <a:ext uri="{FF2B5EF4-FFF2-40B4-BE49-F238E27FC236}">
                <a16:creationId xmlns:a16="http://schemas.microsoft.com/office/drawing/2014/main" id="{7E3643CE-9B0B-93FB-1A79-3746E0B1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894" y="2738165"/>
            <a:ext cx="473854" cy="473854"/>
          </a:xfrm>
          <a:prstGeom prst="rect">
            <a:avLst/>
          </a:prstGeom>
        </p:spPr>
      </p:pic>
      <p:pic>
        <p:nvPicPr>
          <p:cNvPr id="5" name="图形 4" descr="客户评价 纯色填充">
            <a:extLst>
              <a:ext uri="{FF2B5EF4-FFF2-40B4-BE49-F238E27FC236}">
                <a16:creationId xmlns:a16="http://schemas.microsoft.com/office/drawing/2014/main" id="{947923EC-DE85-19AB-F34E-6A7A78DAD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007" y="2738165"/>
            <a:ext cx="580447" cy="580447"/>
          </a:xfrm>
          <a:prstGeom prst="rect">
            <a:avLst/>
          </a:prstGeom>
        </p:spPr>
      </p:pic>
      <p:pic>
        <p:nvPicPr>
          <p:cNvPr id="7" name="图形 6" descr="Internet 纯色填充">
            <a:extLst>
              <a:ext uri="{FF2B5EF4-FFF2-40B4-BE49-F238E27FC236}">
                <a16:creationId xmlns:a16="http://schemas.microsoft.com/office/drawing/2014/main" id="{F9CDB043-BE3D-5E84-CFE5-277A094ED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2111" y="2700623"/>
            <a:ext cx="601096" cy="601096"/>
          </a:xfrm>
          <a:prstGeom prst="rect">
            <a:avLst/>
          </a:prstGeom>
        </p:spPr>
      </p:pic>
      <p:pic>
        <p:nvPicPr>
          <p:cNvPr id="9" name="图形 8" descr="文档 纯色填充">
            <a:extLst>
              <a:ext uri="{FF2B5EF4-FFF2-40B4-BE49-F238E27FC236}">
                <a16:creationId xmlns:a16="http://schemas.microsoft.com/office/drawing/2014/main" id="{DE69FC69-5A83-4393-B2E8-452446F18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0104" y="2671878"/>
            <a:ext cx="601096" cy="60109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E52B453-8F82-7726-A4B4-5C913293226C}"/>
              </a:ext>
            </a:extLst>
          </p:cNvPr>
          <p:cNvSpPr/>
          <p:nvPr/>
        </p:nvSpPr>
        <p:spPr>
          <a:xfrm>
            <a:off x="5487349" y="3744950"/>
            <a:ext cx="1208287" cy="7197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F55E7D1-DE06-2AF5-53B8-6C0512176344}"/>
              </a:ext>
            </a:extLst>
          </p:cNvPr>
          <p:cNvSpPr/>
          <p:nvPr/>
        </p:nvSpPr>
        <p:spPr>
          <a:xfrm>
            <a:off x="6923007" y="1195855"/>
            <a:ext cx="1208287" cy="7197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D32CD42-C1E1-C46F-17E0-4DE28B10022A}"/>
              </a:ext>
            </a:extLst>
          </p:cNvPr>
          <p:cNvSpPr/>
          <p:nvPr/>
        </p:nvSpPr>
        <p:spPr>
          <a:xfrm>
            <a:off x="1066609" y="1219245"/>
            <a:ext cx="1326485" cy="786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" grpId="0" build="p"/>
      <p:bldP spid="2209" grpId="0" build="p"/>
      <p:bldP spid="2210" grpId="0"/>
      <p:bldP spid="2211" grpId="0" build="p"/>
      <p:bldP spid="2212" grpId="0" build="p"/>
      <p:bldP spid="2213" grpId="0" build="p"/>
      <p:bldP spid="2214" grpId="0" build="p"/>
      <p:bldP spid="2215" grpId="0" build="p"/>
      <p:bldP spid="2216" grpId="0" build="p"/>
      <p:bldP spid="2217" grpId="0" build="p"/>
      <p:bldP spid="2218" grpId="0" build="p"/>
      <p:bldP spid="2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06795E94-5149-438C-0764-4EC3B3B18E21}"/>
              </a:ext>
            </a:extLst>
          </p:cNvPr>
          <p:cNvGrpSpPr/>
          <p:nvPr/>
        </p:nvGrpSpPr>
        <p:grpSpPr>
          <a:xfrm>
            <a:off x="-5474105" y="-13795"/>
            <a:ext cx="8787976" cy="5157295"/>
            <a:chOff x="-5464563" y="-27599"/>
            <a:chExt cx="8787976" cy="515729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AEFEEE4-D94B-E8D1-6EEF-0575B0A56B29}"/>
                </a:ext>
              </a:extLst>
            </p:cNvPr>
            <p:cNvGrpSpPr/>
            <p:nvPr/>
          </p:nvGrpSpPr>
          <p:grpSpPr>
            <a:xfrm>
              <a:off x="-5464563" y="-27599"/>
              <a:ext cx="8787976" cy="5157295"/>
              <a:chOff x="290971" y="0"/>
              <a:chExt cx="8787976" cy="5157295"/>
            </a:xfrm>
            <a:solidFill>
              <a:srgbClr val="317CE6"/>
            </a:solidFill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DFDBCC2-EA26-5999-6AC8-73AAF7BE2D1E}"/>
                  </a:ext>
                </a:extLst>
              </p:cNvPr>
              <p:cNvGrpSpPr/>
              <p:nvPr/>
            </p:nvGrpSpPr>
            <p:grpSpPr>
              <a:xfrm>
                <a:off x="290971" y="0"/>
                <a:ext cx="8787976" cy="5157295"/>
                <a:chOff x="-96238" y="1"/>
                <a:chExt cx="8787976" cy="5157295"/>
              </a:xfrm>
              <a:grpFill/>
            </p:grpSpPr>
            <p:sp>
              <p:nvSpPr>
                <p:cNvPr id="10" name="矩形: 圆顶角 9">
                  <a:extLst>
                    <a:ext uri="{FF2B5EF4-FFF2-40B4-BE49-F238E27FC236}">
                      <a16:creationId xmlns:a16="http://schemas.microsoft.com/office/drawing/2014/main" id="{799DA02B-FF3F-C707-B2AD-8FFE4B393153}"/>
                    </a:ext>
                  </a:extLst>
                </p:cNvPr>
                <p:cNvSpPr/>
                <p:nvPr/>
              </p:nvSpPr>
              <p:spPr>
                <a:xfrm rot="5400000">
                  <a:off x="7898983" y="3039639"/>
                  <a:ext cx="586740" cy="395743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2929A07-17DA-A40C-A4DB-F5C843763420}"/>
                    </a:ext>
                  </a:extLst>
                </p:cNvPr>
                <p:cNvSpPr txBox="1"/>
                <p:nvPr/>
              </p:nvSpPr>
              <p:spPr>
                <a:xfrm>
                  <a:off x="7977399" y="2884550"/>
                  <a:ext cx="71433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F69A01C-1229-3A5E-9C66-818015B7C297}"/>
                    </a:ext>
                  </a:extLst>
                </p:cNvPr>
                <p:cNvSpPr/>
                <p:nvPr/>
              </p:nvSpPr>
              <p:spPr>
                <a:xfrm>
                  <a:off x="-96238" y="1"/>
                  <a:ext cx="8100060" cy="5157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</p:grpSp>
          <p:grpSp>
            <p:nvGrpSpPr>
              <p:cNvPr id="23" name="Google Shape;1789;p58">
                <a:extLst>
                  <a:ext uri="{FF2B5EF4-FFF2-40B4-BE49-F238E27FC236}">
                    <a16:creationId xmlns:a16="http://schemas.microsoft.com/office/drawing/2014/main" id="{34944702-DD4A-6A3C-9059-06202AE3C986}"/>
                  </a:ext>
                </a:extLst>
              </p:cNvPr>
              <p:cNvGrpSpPr/>
              <p:nvPr/>
            </p:nvGrpSpPr>
            <p:grpSpPr>
              <a:xfrm>
                <a:off x="6585162" y="1968982"/>
                <a:ext cx="979144" cy="975158"/>
                <a:chOff x="3350800" y="2398963"/>
                <a:chExt cx="202650" cy="201825"/>
              </a:xfrm>
              <a:grpFill/>
            </p:grpSpPr>
            <p:sp>
              <p:nvSpPr>
                <p:cNvPr id="24" name="Google Shape;1790;p58">
                  <a:extLst>
                    <a:ext uri="{FF2B5EF4-FFF2-40B4-BE49-F238E27FC236}">
                      <a16:creationId xmlns:a16="http://schemas.microsoft.com/office/drawing/2014/main" id="{F94E04A8-C3F4-4A45-B483-061DA1D9FF0A}"/>
                    </a:ext>
                  </a:extLst>
                </p:cNvPr>
                <p:cNvSpPr/>
                <p:nvPr/>
              </p:nvSpPr>
              <p:spPr>
                <a:xfrm>
                  <a:off x="3350800" y="2398963"/>
                  <a:ext cx="202650" cy="2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6" h="8073" extrusionOk="0">
                      <a:moveTo>
                        <a:pt x="3976" y="0"/>
                      </a:moveTo>
                      <a:cubicBezTo>
                        <a:pt x="1769" y="0"/>
                        <a:pt x="0" y="1822"/>
                        <a:pt x="0" y="4037"/>
                      </a:cubicBezTo>
                      <a:cubicBezTo>
                        <a:pt x="0" y="6272"/>
                        <a:pt x="1801" y="8073"/>
                        <a:pt x="4036" y="8073"/>
                      </a:cubicBezTo>
                      <a:cubicBezTo>
                        <a:pt x="6271" y="8073"/>
                        <a:pt x="8106" y="6272"/>
                        <a:pt x="8106" y="4037"/>
                      </a:cubicBezTo>
                      <a:cubicBezTo>
                        <a:pt x="8106" y="1802"/>
                        <a:pt x="6271" y="0"/>
                        <a:pt x="4036" y="0"/>
                      </a:cubicBezTo>
                      <a:cubicBezTo>
                        <a:pt x="4016" y="0"/>
                        <a:pt x="3996" y="0"/>
                        <a:pt x="39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791;p58">
                  <a:extLst>
                    <a:ext uri="{FF2B5EF4-FFF2-40B4-BE49-F238E27FC236}">
                      <a16:creationId xmlns:a16="http://schemas.microsoft.com/office/drawing/2014/main" id="{0BBAC464-7AC8-DFC3-2023-BBEDDF80078A}"/>
                    </a:ext>
                  </a:extLst>
                </p:cNvPr>
                <p:cNvSpPr/>
                <p:nvPr/>
              </p:nvSpPr>
              <p:spPr>
                <a:xfrm>
                  <a:off x="3423350" y="2438163"/>
                  <a:ext cx="57550" cy="12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904" extrusionOk="0">
                      <a:moveTo>
                        <a:pt x="1601" y="0"/>
                      </a:moveTo>
                      <a:cubicBezTo>
                        <a:pt x="868" y="0"/>
                        <a:pt x="534" y="334"/>
                        <a:pt x="534" y="968"/>
                      </a:cubicBezTo>
                      <a:lnTo>
                        <a:pt x="534" y="1601"/>
                      </a:lnTo>
                      <a:lnTo>
                        <a:pt x="0" y="1601"/>
                      </a:lnTo>
                      <a:lnTo>
                        <a:pt x="0" y="2435"/>
                      </a:lnTo>
                      <a:lnTo>
                        <a:pt x="534" y="2435"/>
                      </a:lnTo>
                      <a:lnTo>
                        <a:pt x="534" y="4904"/>
                      </a:lnTo>
                      <a:lnTo>
                        <a:pt x="1501" y="4904"/>
                      </a:lnTo>
                      <a:lnTo>
                        <a:pt x="1501" y="2435"/>
                      </a:lnTo>
                      <a:lnTo>
                        <a:pt x="2235" y="2435"/>
                      </a:lnTo>
                      <a:lnTo>
                        <a:pt x="2302" y="1601"/>
                      </a:lnTo>
                      <a:lnTo>
                        <a:pt x="1535" y="1601"/>
                      </a:lnTo>
                      <a:lnTo>
                        <a:pt x="1535" y="1134"/>
                      </a:lnTo>
                      <a:cubicBezTo>
                        <a:pt x="1535" y="934"/>
                        <a:pt x="1568" y="868"/>
                        <a:pt x="1768" y="868"/>
                      </a:cubicBezTo>
                      <a:lnTo>
                        <a:pt x="2302" y="868"/>
                      </a:lnTo>
                      <a:lnTo>
                        <a:pt x="23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7" name="图片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86581306-AD96-8B9B-7F1A-718D07D8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532" y="1875561"/>
              <a:ext cx="1827337" cy="1827337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1EE3EDF-A5D4-916B-3F7A-C64B0C0C1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283" y="1422678"/>
            <a:ext cx="3507253" cy="3507253"/>
          </a:xfrm>
          <a:prstGeom prst="rect">
            <a:avLst/>
          </a:prstGeom>
        </p:spPr>
      </p:pic>
      <p:sp>
        <p:nvSpPr>
          <p:cNvPr id="70" name="Google Shape;2259;p66">
            <a:extLst>
              <a:ext uri="{FF2B5EF4-FFF2-40B4-BE49-F238E27FC236}">
                <a16:creationId xmlns:a16="http://schemas.microsoft.com/office/drawing/2014/main" id="{87358812-898B-139D-23B5-B4ABF2E472E6}"/>
              </a:ext>
            </a:extLst>
          </p:cNvPr>
          <p:cNvSpPr txBox="1">
            <a:spLocks/>
          </p:cNvSpPr>
          <p:nvPr/>
        </p:nvSpPr>
        <p:spPr>
          <a:xfrm>
            <a:off x="5830130" y="394681"/>
            <a:ext cx="3673800" cy="9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accent2"/>
                </a:solidFill>
                <a:latin typeface="Fredoka One" panose="02000000000000000000" pitchFamily="2" charset="0"/>
                <a:hlinkClick r:id="rId6" action="ppaction://hlinksldjump"/>
              </a:rPr>
              <a:t>Interactive experience</a:t>
            </a:r>
            <a:endParaRPr lang="en-US" sz="3600" dirty="0">
              <a:solidFill>
                <a:schemeClr val="accent2"/>
              </a:solidFill>
              <a:latin typeface="Fredoka One" panose="02000000000000000000" pitchFamily="2" charset="0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2452D63-CE57-6BEC-B64A-89B2616F36FB}"/>
              </a:ext>
            </a:extLst>
          </p:cNvPr>
          <p:cNvGrpSpPr/>
          <p:nvPr/>
        </p:nvGrpSpPr>
        <p:grpSpPr>
          <a:xfrm>
            <a:off x="-5978505" y="-13795"/>
            <a:ext cx="8792991" cy="5150396"/>
            <a:chOff x="-6175376" y="-20700"/>
            <a:chExt cx="8792991" cy="5150396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3B45F2C-99D6-6C8F-DFA9-FE5BBD64AFDA}"/>
                </a:ext>
              </a:extLst>
            </p:cNvPr>
            <p:cNvGrpSpPr/>
            <p:nvPr/>
          </p:nvGrpSpPr>
          <p:grpSpPr>
            <a:xfrm>
              <a:off x="-6175376" y="-20700"/>
              <a:ext cx="8792991" cy="5150396"/>
              <a:chOff x="162235" y="0"/>
              <a:chExt cx="8792991" cy="5157295"/>
            </a:xfrm>
            <a:solidFill>
              <a:srgbClr val="77A7EA"/>
            </a:solidFill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C20C47-8547-C9B8-CA5F-7F93F01B8B59}"/>
                  </a:ext>
                </a:extLst>
              </p:cNvPr>
              <p:cNvGrpSpPr/>
              <p:nvPr/>
            </p:nvGrpSpPr>
            <p:grpSpPr>
              <a:xfrm>
                <a:off x="162235" y="0"/>
                <a:ext cx="8792991" cy="5157295"/>
                <a:chOff x="0" y="-13796"/>
                <a:chExt cx="8792991" cy="5157295"/>
              </a:xfrm>
              <a:grpFill/>
            </p:grpSpPr>
            <p:sp>
              <p:nvSpPr>
                <p:cNvPr id="15" name="矩形: 圆顶角 14">
                  <a:extLst>
                    <a:ext uri="{FF2B5EF4-FFF2-40B4-BE49-F238E27FC236}">
                      <a16:creationId xmlns:a16="http://schemas.microsoft.com/office/drawing/2014/main" id="{BF305E72-4D77-5A60-78BD-A5BA0BC96EFA}"/>
                    </a:ext>
                  </a:extLst>
                </p:cNvPr>
                <p:cNvSpPr/>
                <p:nvPr/>
              </p:nvSpPr>
              <p:spPr>
                <a:xfrm rot="5400000">
                  <a:off x="8000005" y="1760890"/>
                  <a:ext cx="586740" cy="416184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9610D99D-DFA5-73A8-ACE3-17A935BCA5B9}"/>
                    </a:ext>
                  </a:extLst>
                </p:cNvPr>
                <p:cNvSpPr/>
                <p:nvPr/>
              </p:nvSpPr>
              <p:spPr>
                <a:xfrm>
                  <a:off x="0" y="-13796"/>
                  <a:ext cx="8100060" cy="5157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6795EED-6022-B74F-2094-E16A1E061BD2}"/>
                    </a:ext>
                  </a:extLst>
                </p:cNvPr>
                <p:cNvSpPr txBox="1"/>
                <p:nvPr/>
              </p:nvSpPr>
              <p:spPr>
                <a:xfrm>
                  <a:off x="8078652" y="1645023"/>
                  <a:ext cx="714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28" name="Google Shape;1789;p58">
                <a:extLst>
                  <a:ext uri="{FF2B5EF4-FFF2-40B4-BE49-F238E27FC236}">
                    <a16:creationId xmlns:a16="http://schemas.microsoft.com/office/drawing/2014/main" id="{87C814A9-5FEB-D585-99D0-99A7E5DDE243}"/>
                  </a:ext>
                </a:extLst>
              </p:cNvPr>
              <p:cNvGrpSpPr/>
              <p:nvPr/>
            </p:nvGrpSpPr>
            <p:grpSpPr>
              <a:xfrm>
                <a:off x="6438535" y="1941388"/>
                <a:ext cx="979144" cy="975158"/>
                <a:chOff x="3350800" y="2398963"/>
                <a:chExt cx="202650" cy="201825"/>
              </a:xfrm>
              <a:grpFill/>
            </p:grpSpPr>
            <p:sp>
              <p:nvSpPr>
                <p:cNvPr id="29" name="Google Shape;1790;p58">
                  <a:extLst>
                    <a:ext uri="{FF2B5EF4-FFF2-40B4-BE49-F238E27FC236}">
                      <a16:creationId xmlns:a16="http://schemas.microsoft.com/office/drawing/2014/main" id="{004E2036-6BB1-E264-AB91-E7E38860A2CF}"/>
                    </a:ext>
                  </a:extLst>
                </p:cNvPr>
                <p:cNvSpPr/>
                <p:nvPr/>
              </p:nvSpPr>
              <p:spPr>
                <a:xfrm>
                  <a:off x="3350800" y="2398963"/>
                  <a:ext cx="202650" cy="2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6" h="8073" extrusionOk="0">
                      <a:moveTo>
                        <a:pt x="3976" y="0"/>
                      </a:moveTo>
                      <a:cubicBezTo>
                        <a:pt x="1769" y="0"/>
                        <a:pt x="0" y="1822"/>
                        <a:pt x="0" y="4037"/>
                      </a:cubicBezTo>
                      <a:cubicBezTo>
                        <a:pt x="0" y="6272"/>
                        <a:pt x="1801" y="8073"/>
                        <a:pt x="4036" y="8073"/>
                      </a:cubicBezTo>
                      <a:cubicBezTo>
                        <a:pt x="6271" y="8073"/>
                        <a:pt x="8106" y="6272"/>
                        <a:pt x="8106" y="4037"/>
                      </a:cubicBezTo>
                      <a:cubicBezTo>
                        <a:pt x="8106" y="1802"/>
                        <a:pt x="6271" y="0"/>
                        <a:pt x="4036" y="0"/>
                      </a:cubicBezTo>
                      <a:cubicBezTo>
                        <a:pt x="4016" y="0"/>
                        <a:pt x="3996" y="0"/>
                        <a:pt x="39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791;p58">
                  <a:extLst>
                    <a:ext uri="{FF2B5EF4-FFF2-40B4-BE49-F238E27FC236}">
                      <a16:creationId xmlns:a16="http://schemas.microsoft.com/office/drawing/2014/main" id="{98F15362-4EB7-C273-B993-1615BA9C7BA1}"/>
                    </a:ext>
                  </a:extLst>
                </p:cNvPr>
                <p:cNvSpPr/>
                <p:nvPr/>
              </p:nvSpPr>
              <p:spPr>
                <a:xfrm>
                  <a:off x="3423350" y="2438163"/>
                  <a:ext cx="57550" cy="12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904" extrusionOk="0">
                      <a:moveTo>
                        <a:pt x="1601" y="0"/>
                      </a:moveTo>
                      <a:cubicBezTo>
                        <a:pt x="868" y="0"/>
                        <a:pt x="534" y="334"/>
                        <a:pt x="534" y="968"/>
                      </a:cubicBezTo>
                      <a:lnTo>
                        <a:pt x="534" y="1601"/>
                      </a:lnTo>
                      <a:lnTo>
                        <a:pt x="0" y="1601"/>
                      </a:lnTo>
                      <a:lnTo>
                        <a:pt x="0" y="2435"/>
                      </a:lnTo>
                      <a:lnTo>
                        <a:pt x="534" y="2435"/>
                      </a:lnTo>
                      <a:lnTo>
                        <a:pt x="534" y="4904"/>
                      </a:lnTo>
                      <a:lnTo>
                        <a:pt x="1501" y="4904"/>
                      </a:lnTo>
                      <a:lnTo>
                        <a:pt x="1501" y="2435"/>
                      </a:lnTo>
                      <a:lnTo>
                        <a:pt x="2235" y="2435"/>
                      </a:lnTo>
                      <a:lnTo>
                        <a:pt x="2302" y="1601"/>
                      </a:lnTo>
                      <a:lnTo>
                        <a:pt x="1535" y="1601"/>
                      </a:lnTo>
                      <a:lnTo>
                        <a:pt x="1535" y="1134"/>
                      </a:lnTo>
                      <a:cubicBezTo>
                        <a:pt x="1535" y="934"/>
                        <a:pt x="1568" y="868"/>
                        <a:pt x="1768" y="868"/>
                      </a:cubicBezTo>
                      <a:lnTo>
                        <a:pt x="2302" y="868"/>
                      </a:lnTo>
                      <a:lnTo>
                        <a:pt x="23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3" name="图片 72">
              <a:hlinkClick r:id="rId7" action="ppaction://hlinksldjump"/>
              <a:extLst>
                <a:ext uri="{FF2B5EF4-FFF2-40B4-BE49-F238E27FC236}">
                  <a16:creationId xmlns:a16="http://schemas.microsoft.com/office/drawing/2014/main" id="{05EAB044-94A3-B18B-DF0B-9507384DF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89032" y="1532073"/>
              <a:ext cx="2001730" cy="2001730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1EC476B-03C2-00EF-861A-EC60F076DC4B}"/>
              </a:ext>
            </a:extLst>
          </p:cNvPr>
          <p:cNvGrpSpPr/>
          <p:nvPr/>
        </p:nvGrpSpPr>
        <p:grpSpPr>
          <a:xfrm>
            <a:off x="-6589011" y="-20696"/>
            <a:ext cx="8730165" cy="5157297"/>
            <a:chOff x="-7018978" y="-13797"/>
            <a:chExt cx="8730165" cy="515729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61892BB-7E12-1D9E-A91D-C66EFC41FC25}"/>
                </a:ext>
              </a:extLst>
            </p:cNvPr>
            <p:cNvGrpSpPr/>
            <p:nvPr/>
          </p:nvGrpSpPr>
          <p:grpSpPr>
            <a:xfrm>
              <a:off x="-7018978" y="-13797"/>
              <a:ext cx="8730165" cy="5157297"/>
              <a:chOff x="-399851" y="-13797"/>
              <a:chExt cx="8730165" cy="5157297"/>
            </a:xfrm>
            <a:solidFill>
              <a:srgbClr val="153766"/>
            </a:solidFill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77733CFF-4187-2F7D-6B3F-23D35F721016}"/>
                  </a:ext>
                </a:extLst>
              </p:cNvPr>
              <p:cNvGrpSpPr/>
              <p:nvPr/>
            </p:nvGrpSpPr>
            <p:grpSpPr>
              <a:xfrm>
                <a:off x="-399851" y="-13797"/>
                <a:ext cx="8730165" cy="5157297"/>
                <a:chOff x="-128705" y="-13796"/>
                <a:chExt cx="8730165" cy="5157295"/>
              </a:xfrm>
              <a:grpFill/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80D566E-565E-BCD9-63CB-4E41B9E5F50B}"/>
                    </a:ext>
                  </a:extLst>
                </p:cNvPr>
                <p:cNvSpPr/>
                <p:nvPr/>
              </p:nvSpPr>
              <p:spPr>
                <a:xfrm>
                  <a:off x="-128705" y="-13796"/>
                  <a:ext cx="8100060" cy="5157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sp>
              <p:nvSpPr>
                <p:cNvPr id="21" name="矩形: 圆顶角 20">
                  <a:extLst>
                    <a:ext uri="{FF2B5EF4-FFF2-40B4-BE49-F238E27FC236}">
                      <a16:creationId xmlns:a16="http://schemas.microsoft.com/office/drawing/2014/main" id="{096521A8-D154-9BE1-13FC-F2B210CA2453}"/>
                    </a:ext>
                  </a:extLst>
                </p:cNvPr>
                <p:cNvSpPr/>
                <p:nvPr/>
              </p:nvSpPr>
              <p:spPr>
                <a:xfrm rot="5400000">
                  <a:off x="7859851" y="451509"/>
                  <a:ext cx="586740" cy="365760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7D9E8FF-E6A2-57E0-FBF3-76D6AB037B83}"/>
                    </a:ext>
                  </a:extLst>
                </p:cNvPr>
                <p:cNvSpPr txBox="1"/>
                <p:nvPr/>
              </p:nvSpPr>
              <p:spPr>
                <a:xfrm>
                  <a:off x="7887121" y="296722"/>
                  <a:ext cx="714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32" name="Google Shape;1789;p58">
                <a:extLst>
                  <a:ext uri="{FF2B5EF4-FFF2-40B4-BE49-F238E27FC236}">
                    <a16:creationId xmlns:a16="http://schemas.microsoft.com/office/drawing/2014/main" id="{B339FBED-7596-52D6-A1B5-52BCAD2144E1}"/>
                  </a:ext>
                </a:extLst>
              </p:cNvPr>
              <p:cNvGrpSpPr/>
              <p:nvPr/>
            </p:nvGrpSpPr>
            <p:grpSpPr>
              <a:xfrm>
                <a:off x="6282523" y="1737459"/>
                <a:ext cx="979144" cy="975158"/>
                <a:chOff x="3350800" y="2398963"/>
                <a:chExt cx="202650" cy="201825"/>
              </a:xfrm>
              <a:grpFill/>
            </p:grpSpPr>
            <p:sp>
              <p:nvSpPr>
                <p:cNvPr id="33" name="Google Shape;1790;p58">
                  <a:extLst>
                    <a:ext uri="{FF2B5EF4-FFF2-40B4-BE49-F238E27FC236}">
                      <a16:creationId xmlns:a16="http://schemas.microsoft.com/office/drawing/2014/main" id="{C18C6D66-6ED4-C4BB-CFCF-8F4B9E58A0B6}"/>
                    </a:ext>
                  </a:extLst>
                </p:cNvPr>
                <p:cNvSpPr/>
                <p:nvPr/>
              </p:nvSpPr>
              <p:spPr>
                <a:xfrm>
                  <a:off x="3350800" y="2398963"/>
                  <a:ext cx="202650" cy="2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6" h="8073" extrusionOk="0">
                      <a:moveTo>
                        <a:pt x="3976" y="0"/>
                      </a:moveTo>
                      <a:cubicBezTo>
                        <a:pt x="1769" y="0"/>
                        <a:pt x="0" y="1822"/>
                        <a:pt x="0" y="4037"/>
                      </a:cubicBezTo>
                      <a:cubicBezTo>
                        <a:pt x="0" y="6272"/>
                        <a:pt x="1801" y="8073"/>
                        <a:pt x="4036" y="8073"/>
                      </a:cubicBezTo>
                      <a:cubicBezTo>
                        <a:pt x="6271" y="8073"/>
                        <a:pt x="8106" y="6272"/>
                        <a:pt x="8106" y="4037"/>
                      </a:cubicBezTo>
                      <a:cubicBezTo>
                        <a:pt x="8106" y="1802"/>
                        <a:pt x="6271" y="0"/>
                        <a:pt x="4036" y="0"/>
                      </a:cubicBezTo>
                      <a:cubicBezTo>
                        <a:pt x="4016" y="0"/>
                        <a:pt x="3996" y="0"/>
                        <a:pt x="39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791;p58">
                  <a:extLst>
                    <a:ext uri="{FF2B5EF4-FFF2-40B4-BE49-F238E27FC236}">
                      <a16:creationId xmlns:a16="http://schemas.microsoft.com/office/drawing/2014/main" id="{9F91C91A-D208-A54A-4D4D-6AF09AC7A125}"/>
                    </a:ext>
                  </a:extLst>
                </p:cNvPr>
                <p:cNvSpPr/>
                <p:nvPr/>
              </p:nvSpPr>
              <p:spPr>
                <a:xfrm>
                  <a:off x="3423350" y="2438163"/>
                  <a:ext cx="57550" cy="12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904" extrusionOk="0">
                      <a:moveTo>
                        <a:pt x="1601" y="0"/>
                      </a:moveTo>
                      <a:cubicBezTo>
                        <a:pt x="868" y="0"/>
                        <a:pt x="534" y="334"/>
                        <a:pt x="534" y="968"/>
                      </a:cubicBezTo>
                      <a:lnTo>
                        <a:pt x="534" y="1601"/>
                      </a:lnTo>
                      <a:lnTo>
                        <a:pt x="0" y="1601"/>
                      </a:lnTo>
                      <a:lnTo>
                        <a:pt x="0" y="2435"/>
                      </a:lnTo>
                      <a:lnTo>
                        <a:pt x="534" y="2435"/>
                      </a:lnTo>
                      <a:lnTo>
                        <a:pt x="534" y="4904"/>
                      </a:lnTo>
                      <a:lnTo>
                        <a:pt x="1501" y="4904"/>
                      </a:lnTo>
                      <a:lnTo>
                        <a:pt x="1501" y="2435"/>
                      </a:lnTo>
                      <a:lnTo>
                        <a:pt x="2235" y="2435"/>
                      </a:lnTo>
                      <a:lnTo>
                        <a:pt x="2302" y="1601"/>
                      </a:lnTo>
                      <a:lnTo>
                        <a:pt x="1535" y="1601"/>
                      </a:lnTo>
                      <a:lnTo>
                        <a:pt x="1535" y="1134"/>
                      </a:lnTo>
                      <a:cubicBezTo>
                        <a:pt x="1535" y="934"/>
                        <a:pt x="1568" y="868"/>
                        <a:pt x="1768" y="868"/>
                      </a:cubicBezTo>
                      <a:lnTo>
                        <a:pt x="2302" y="868"/>
                      </a:lnTo>
                      <a:lnTo>
                        <a:pt x="23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" name="图片 74">
              <a:hlinkClick r:id="rId9" action="ppaction://hlinksldjump"/>
              <a:extLst>
                <a:ext uri="{FF2B5EF4-FFF2-40B4-BE49-F238E27FC236}">
                  <a16:creationId xmlns:a16="http://schemas.microsoft.com/office/drawing/2014/main" id="{156BB5B7-3ED5-805A-4492-40D012C40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185272" y="1429577"/>
              <a:ext cx="1990670" cy="1990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77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88E-6 L 0.25 3.209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7 L 0.25 4.9382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ato Slideshow by Slidesgo">
  <a:themeElements>
    <a:clrScheme name="Simple Light">
      <a:dk1>
        <a:srgbClr val="263238"/>
      </a:dk1>
      <a:lt1>
        <a:srgbClr val="FFFFFF"/>
      </a:lt1>
      <a:dk2>
        <a:srgbClr val="263238"/>
      </a:dk2>
      <a:lt2>
        <a:srgbClr val="EEEEEE"/>
      </a:lt2>
      <a:accent1>
        <a:srgbClr val="F5F5F5"/>
      </a:accent1>
      <a:accent2>
        <a:srgbClr val="407BFF"/>
      </a:accent2>
      <a:accent3>
        <a:srgbClr val="305DBF"/>
      </a:accent3>
      <a:accent4>
        <a:srgbClr val="455A64"/>
      </a:accent4>
      <a:accent5>
        <a:srgbClr val="E0E0E0"/>
      </a:accent5>
      <a:accent6>
        <a:srgbClr val="203E80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CB58A2-D4A6-4499-8F8F-C4BA3B0EE355}">
  <we:reference id="wa104379279" version="2.1.0.0" store="zh-CN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181</Words>
  <Application>Microsoft Macintosh PowerPoint</Application>
  <PresentationFormat>On-screen Show (16:9)</PresentationFormat>
  <Paragraphs>47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Fredoka One</vt:lpstr>
      <vt:lpstr>Raleway</vt:lpstr>
      <vt:lpstr>Arial</vt:lpstr>
      <vt:lpstr>Retato Slideshow by Slidesgo</vt:lpstr>
      <vt:lpstr>Understanding and developing corporate culture online course    -- Shiqi Tao        MEITE, class 2022</vt:lpstr>
      <vt:lpstr>Agenda</vt:lpstr>
      <vt:lpstr>One day, my boss asked me to make a corporate culture transformation plan…</vt:lpstr>
      <vt:lpstr>Some problems </vt:lpstr>
      <vt:lpstr>Intro-level Simple &amp; fast </vt:lpstr>
      <vt:lpstr>Target audiences</vt:lpstr>
      <vt:lpstr>Learning Outcomes</vt:lpstr>
      <vt:lpstr>Module structure--Backward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developing corporate culture Online course </dc:title>
  <dc:creator>Hao Luo</dc:creator>
  <cp:lastModifiedBy>Cherner, Todd</cp:lastModifiedBy>
  <cp:revision>29</cp:revision>
  <dcterms:modified xsi:type="dcterms:W3CDTF">2022-07-27T21:50:56Z</dcterms:modified>
</cp:coreProperties>
</file>