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60" r:id="rId3"/>
    <p:sldId id="263" r:id="rId4"/>
    <p:sldId id="257" r:id="rId5"/>
    <p:sldId id="273" r:id="rId6"/>
    <p:sldId id="283" r:id="rId7"/>
  </p:sldIdLst>
  <p:sldSz cx="9144000" cy="5143500" type="screen16x9"/>
  <p:notesSz cx="6858000" cy="9144000"/>
  <p:embeddedFontLst>
    <p:embeddedFont>
      <p:font typeface="Average Sans" panose="02000503040000020003" pitchFamily="2" charset="77"/>
      <p:regular r:id="rId9"/>
    </p:embeddedFont>
    <p:embeddedFont>
      <p:font typeface="Bebas Neue" panose="020B0606020202050201" pitchFamily="34" charset="77"/>
      <p:regular r:id="rId10"/>
    </p:embeddedFont>
    <p:embeddedFont>
      <p:font typeface="Commissioner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4FC4E-47D1-40FA-A525-0565CA38F5D7}">
  <a:tblStyle styleId="{5944FC4E-47D1-40FA-A525-0565CA38F5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/>
    <p:restoredTop sz="94620"/>
  </p:normalViewPr>
  <p:slideViewPr>
    <p:cSldViewPr snapToGrid="0">
      <p:cViewPr varScale="1">
        <p:scale>
          <a:sx n="131" d="100"/>
          <a:sy n="131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3d8d08ee1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3d8d08ee1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f3d8d08ee1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f3d8d08ee1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f3d8d08ee1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f3d8d08ee1_0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3d8d08ee1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3d8d08ee1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219bfa93e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219bfa93e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1219bfa93e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1219bfa93e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270529">
            <a:off x="-1656915" y="2714164"/>
            <a:ext cx="3897073" cy="4751782"/>
          </a:xfrm>
          <a:custGeom>
            <a:avLst/>
            <a:gdLst/>
            <a:ahLst/>
            <a:cxnLst/>
            <a:rect l="l" t="t" r="r" b="b"/>
            <a:pathLst>
              <a:path w="43621" h="53188" extrusionOk="0">
                <a:moveTo>
                  <a:pt x="17166" y="1"/>
                </a:moveTo>
                <a:cubicBezTo>
                  <a:pt x="16963" y="1"/>
                  <a:pt x="16759" y="6"/>
                  <a:pt x="16556" y="18"/>
                </a:cubicBezTo>
                <a:cubicBezTo>
                  <a:pt x="14482" y="519"/>
                  <a:pt x="12411" y="1292"/>
                  <a:pt x="10773" y="2777"/>
                </a:cubicBezTo>
                <a:cubicBezTo>
                  <a:pt x="8982" y="4266"/>
                  <a:pt x="6843" y="5139"/>
                  <a:pt x="4949" y="6451"/>
                </a:cubicBezTo>
                <a:cubicBezTo>
                  <a:pt x="3383" y="7527"/>
                  <a:pt x="2698" y="9517"/>
                  <a:pt x="1902" y="11285"/>
                </a:cubicBezTo>
                <a:cubicBezTo>
                  <a:pt x="1317" y="12808"/>
                  <a:pt x="655" y="14320"/>
                  <a:pt x="467" y="16015"/>
                </a:cubicBezTo>
                <a:cubicBezTo>
                  <a:pt x="299" y="17929"/>
                  <a:pt x="394" y="19877"/>
                  <a:pt x="276" y="21798"/>
                </a:cubicBezTo>
                <a:cubicBezTo>
                  <a:pt x="215" y="22410"/>
                  <a:pt x="180" y="23026"/>
                  <a:pt x="146" y="23650"/>
                </a:cubicBezTo>
                <a:cubicBezTo>
                  <a:pt x="0" y="26341"/>
                  <a:pt x="46" y="29058"/>
                  <a:pt x="169" y="31771"/>
                </a:cubicBezTo>
                <a:cubicBezTo>
                  <a:pt x="314" y="34875"/>
                  <a:pt x="988" y="38055"/>
                  <a:pt x="2645" y="40726"/>
                </a:cubicBezTo>
                <a:cubicBezTo>
                  <a:pt x="3475" y="42012"/>
                  <a:pt x="4447" y="43206"/>
                  <a:pt x="5538" y="44282"/>
                </a:cubicBezTo>
                <a:cubicBezTo>
                  <a:pt x="6793" y="45732"/>
                  <a:pt x="8267" y="46968"/>
                  <a:pt x="9939" y="47695"/>
                </a:cubicBezTo>
                <a:cubicBezTo>
                  <a:pt x="10620" y="48312"/>
                  <a:pt x="11076" y="49234"/>
                  <a:pt x="11853" y="49758"/>
                </a:cubicBezTo>
                <a:cubicBezTo>
                  <a:pt x="12486" y="50180"/>
                  <a:pt x="13099" y="51025"/>
                  <a:pt x="13819" y="51025"/>
                </a:cubicBezTo>
                <a:cubicBezTo>
                  <a:pt x="13986" y="51025"/>
                  <a:pt x="14159" y="50980"/>
                  <a:pt x="14340" y="50872"/>
                </a:cubicBezTo>
                <a:cubicBezTo>
                  <a:pt x="15324" y="51783"/>
                  <a:pt x="16533" y="52139"/>
                  <a:pt x="17739" y="52307"/>
                </a:cubicBezTo>
                <a:cubicBezTo>
                  <a:pt x="18634" y="52560"/>
                  <a:pt x="19537" y="52824"/>
                  <a:pt x="20452" y="52931"/>
                </a:cubicBezTo>
                <a:cubicBezTo>
                  <a:pt x="21194" y="53038"/>
                  <a:pt x="21933" y="53180"/>
                  <a:pt x="22672" y="53187"/>
                </a:cubicBezTo>
                <a:cubicBezTo>
                  <a:pt x="24402" y="53007"/>
                  <a:pt x="25707" y="51714"/>
                  <a:pt x="27176" y="50895"/>
                </a:cubicBezTo>
                <a:cubicBezTo>
                  <a:pt x="29208" y="49758"/>
                  <a:pt x="31344" y="48740"/>
                  <a:pt x="32989" y="46972"/>
                </a:cubicBezTo>
                <a:cubicBezTo>
                  <a:pt x="34214" y="45943"/>
                  <a:pt x="35098" y="44530"/>
                  <a:pt x="36242" y="43409"/>
                </a:cubicBezTo>
                <a:cubicBezTo>
                  <a:pt x="37065" y="42537"/>
                  <a:pt x="37972" y="41702"/>
                  <a:pt x="38363" y="40459"/>
                </a:cubicBezTo>
                <a:cubicBezTo>
                  <a:pt x="38963" y="39463"/>
                  <a:pt x="39174" y="38262"/>
                  <a:pt x="39511" y="37129"/>
                </a:cubicBezTo>
                <a:cubicBezTo>
                  <a:pt x="40506" y="35395"/>
                  <a:pt x="41799" y="33750"/>
                  <a:pt x="42063" y="31599"/>
                </a:cubicBezTo>
                <a:cubicBezTo>
                  <a:pt x="42247" y="29532"/>
                  <a:pt x="42867" y="27592"/>
                  <a:pt x="43449" y="25671"/>
                </a:cubicBezTo>
                <a:cubicBezTo>
                  <a:pt x="43468" y="24783"/>
                  <a:pt x="43414" y="23884"/>
                  <a:pt x="43621" y="23030"/>
                </a:cubicBezTo>
                <a:cubicBezTo>
                  <a:pt x="43529" y="22337"/>
                  <a:pt x="43345" y="21660"/>
                  <a:pt x="43070" y="21021"/>
                </a:cubicBezTo>
                <a:cubicBezTo>
                  <a:pt x="42193" y="18568"/>
                  <a:pt x="41723" y="15942"/>
                  <a:pt x="40479" y="13646"/>
                </a:cubicBezTo>
                <a:cubicBezTo>
                  <a:pt x="40173" y="13084"/>
                  <a:pt x="39832" y="12544"/>
                  <a:pt x="39629" y="11936"/>
                </a:cubicBezTo>
                <a:cubicBezTo>
                  <a:pt x="39006" y="10202"/>
                  <a:pt x="37723" y="8904"/>
                  <a:pt x="36652" y="7492"/>
                </a:cubicBezTo>
                <a:cubicBezTo>
                  <a:pt x="35798" y="6585"/>
                  <a:pt x="34857" y="5778"/>
                  <a:pt x="34061" y="4798"/>
                </a:cubicBezTo>
                <a:cubicBezTo>
                  <a:pt x="32982" y="3489"/>
                  <a:pt x="31539" y="2697"/>
                  <a:pt x="30265" y="1679"/>
                </a:cubicBezTo>
                <a:cubicBezTo>
                  <a:pt x="29614" y="1151"/>
                  <a:pt x="28937" y="535"/>
                  <a:pt x="28129" y="447"/>
                </a:cubicBezTo>
                <a:cubicBezTo>
                  <a:pt x="28024" y="441"/>
                  <a:pt x="27918" y="439"/>
                  <a:pt x="27814" y="439"/>
                </a:cubicBezTo>
                <a:cubicBezTo>
                  <a:pt x="27274" y="439"/>
                  <a:pt x="26741" y="498"/>
                  <a:pt x="26202" y="498"/>
                </a:cubicBezTo>
                <a:cubicBezTo>
                  <a:pt x="26088" y="498"/>
                  <a:pt x="25974" y="495"/>
                  <a:pt x="25860" y="489"/>
                </a:cubicBezTo>
                <a:cubicBezTo>
                  <a:pt x="24241" y="22"/>
                  <a:pt x="22595" y="221"/>
                  <a:pt x="20957" y="41"/>
                </a:cubicBezTo>
                <a:cubicBezTo>
                  <a:pt x="20602" y="84"/>
                  <a:pt x="20246" y="99"/>
                  <a:pt x="19888" y="99"/>
                </a:cubicBezTo>
                <a:cubicBezTo>
                  <a:pt x="18984" y="99"/>
                  <a:pt x="18072" y="1"/>
                  <a:pt x="171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90775" y="1648050"/>
            <a:ext cx="67626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500" y="30859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1065127">
            <a:off x="4609515" y="-1990619"/>
            <a:ext cx="3858447" cy="3050825"/>
          </a:xfrm>
          <a:custGeom>
            <a:avLst/>
            <a:gdLst/>
            <a:ahLst/>
            <a:cxnLst/>
            <a:rect l="l" t="t" r="r" b="b"/>
            <a:pathLst>
              <a:path w="81008" h="64052" extrusionOk="0">
                <a:moveTo>
                  <a:pt x="33793" y="1"/>
                </a:moveTo>
                <a:cubicBezTo>
                  <a:pt x="30318" y="1"/>
                  <a:pt x="26819" y="506"/>
                  <a:pt x="23602" y="1821"/>
                </a:cubicBezTo>
                <a:cubicBezTo>
                  <a:pt x="21451" y="2740"/>
                  <a:pt x="19454" y="3892"/>
                  <a:pt x="17597" y="5201"/>
                </a:cubicBezTo>
                <a:cubicBezTo>
                  <a:pt x="15129" y="6682"/>
                  <a:pt x="12928" y="8523"/>
                  <a:pt x="11436" y="10758"/>
                </a:cubicBezTo>
                <a:cubicBezTo>
                  <a:pt x="10349" y="11603"/>
                  <a:pt x="8860" y="12055"/>
                  <a:pt x="7892" y="13054"/>
                </a:cubicBezTo>
                <a:cubicBezTo>
                  <a:pt x="6924" y="14057"/>
                  <a:pt x="5007" y="14876"/>
                  <a:pt x="5626" y="16364"/>
                </a:cubicBezTo>
                <a:cubicBezTo>
                  <a:pt x="4031" y="17574"/>
                  <a:pt x="3204" y="19223"/>
                  <a:pt x="2661" y="20911"/>
                </a:cubicBezTo>
                <a:cubicBezTo>
                  <a:pt x="2064" y="22139"/>
                  <a:pt x="1451" y="23368"/>
                  <a:pt x="1072" y="24654"/>
                </a:cubicBezTo>
                <a:cubicBezTo>
                  <a:pt x="732" y="25683"/>
                  <a:pt x="341" y="26709"/>
                  <a:pt x="154" y="27765"/>
                </a:cubicBezTo>
                <a:cubicBezTo>
                  <a:pt x="1" y="30276"/>
                  <a:pt x="1616" y="32403"/>
                  <a:pt x="2488" y="34681"/>
                </a:cubicBezTo>
                <a:cubicBezTo>
                  <a:pt x="3686" y="37815"/>
                  <a:pt x="4693" y="41083"/>
                  <a:pt x="6932" y="43804"/>
                </a:cubicBezTo>
                <a:cubicBezTo>
                  <a:pt x="8171" y="45771"/>
                  <a:pt x="10070" y="47333"/>
                  <a:pt x="11467" y="49204"/>
                </a:cubicBezTo>
                <a:cubicBezTo>
                  <a:pt x="12569" y="50559"/>
                  <a:pt x="13591" y="52032"/>
                  <a:pt x="15355" y="52851"/>
                </a:cubicBezTo>
                <a:cubicBezTo>
                  <a:pt x="16698" y="53923"/>
                  <a:pt x="18439" y="54478"/>
                  <a:pt x="20047" y="55197"/>
                </a:cubicBezTo>
                <a:cubicBezTo>
                  <a:pt x="22397" y="56985"/>
                  <a:pt x="24540" y="59181"/>
                  <a:pt x="27689" y="60016"/>
                </a:cubicBezTo>
                <a:cubicBezTo>
                  <a:pt x="30728" y="60712"/>
                  <a:pt x="33476" y="62009"/>
                  <a:pt x="36205" y="63246"/>
                </a:cubicBezTo>
                <a:cubicBezTo>
                  <a:pt x="37521" y="63460"/>
                  <a:pt x="38880" y="63575"/>
                  <a:pt x="40104" y="64049"/>
                </a:cubicBezTo>
                <a:cubicBezTo>
                  <a:pt x="40176" y="64051"/>
                  <a:pt x="40247" y="64051"/>
                  <a:pt x="40319" y="64051"/>
                </a:cubicBezTo>
                <a:cubicBezTo>
                  <a:pt x="41303" y="64051"/>
                  <a:pt x="42282" y="63929"/>
                  <a:pt x="43239" y="63690"/>
                </a:cubicBezTo>
                <a:cubicBezTo>
                  <a:pt x="47112" y="62959"/>
                  <a:pt x="51142" y="62848"/>
                  <a:pt x="54877" y="61554"/>
                </a:cubicBezTo>
                <a:cubicBezTo>
                  <a:pt x="55784" y="61236"/>
                  <a:pt x="56675" y="60869"/>
                  <a:pt x="57632" y="60708"/>
                </a:cubicBezTo>
                <a:cubicBezTo>
                  <a:pt x="60372" y="60188"/>
                  <a:pt x="62623" y="58630"/>
                  <a:pt x="64984" y="57402"/>
                </a:cubicBezTo>
                <a:cubicBezTo>
                  <a:pt x="66549" y="56376"/>
                  <a:pt x="67980" y="55205"/>
                  <a:pt x="69634" y="54275"/>
                </a:cubicBezTo>
                <a:cubicBezTo>
                  <a:pt x="71850" y="53012"/>
                  <a:pt x="73380" y="51125"/>
                  <a:pt x="75214" y="49518"/>
                </a:cubicBezTo>
                <a:cubicBezTo>
                  <a:pt x="76155" y="48703"/>
                  <a:pt x="77242" y="47869"/>
                  <a:pt x="77571" y="46732"/>
                </a:cubicBezTo>
                <a:cubicBezTo>
                  <a:pt x="77808" y="45656"/>
                  <a:pt x="77805" y="44562"/>
                  <a:pt x="78057" y="43487"/>
                </a:cubicBezTo>
                <a:cubicBezTo>
                  <a:pt x="79144" y="41275"/>
                  <a:pt x="79243" y="38883"/>
                  <a:pt x="79909" y="36586"/>
                </a:cubicBezTo>
                <a:cubicBezTo>
                  <a:pt x="80005" y="34470"/>
                  <a:pt x="80786" y="32415"/>
                  <a:pt x="81008" y="30310"/>
                </a:cubicBezTo>
                <a:cubicBezTo>
                  <a:pt x="80763" y="27241"/>
                  <a:pt x="80112" y="24122"/>
                  <a:pt x="78294" y="21473"/>
                </a:cubicBezTo>
                <a:cubicBezTo>
                  <a:pt x="76499" y="18599"/>
                  <a:pt x="75719" y="15362"/>
                  <a:pt x="74219" y="12380"/>
                </a:cubicBezTo>
                <a:cubicBezTo>
                  <a:pt x="72986" y="9916"/>
                  <a:pt x="70181" y="8519"/>
                  <a:pt x="67736" y="7007"/>
                </a:cubicBezTo>
                <a:cubicBezTo>
                  <a:pt x="65608" y="5844"/>
                  <a:pt x="63507" y="4585"/>
                  <a:pt x="61023" y="3957"/>
                </a:cubicBezTo>
                <a:cubicBezTo>
                  <a:pt x="58206" y="3310"/>
                  <a:pt x="55279" y="3031"/>
                  <a:pt x="52435" y="2453"/>
                </a:cubicBezTo>
                <a:cubicBezTo>
                  <a:pt x="51536" y="2239"/>
                  <a:pt x="50621" y="2055"/>
                  <a:pt x="49703" y="1879"/>
                </a:cubicBezTo>
                <a:cubicBezTo>
                  <a:pt x="45722" y="1098"/>
                  <a:pt x="41654" y="589"/>
                  <a:pt x="37571" y="187"/>
                </a:cubicBezTo>
                <a:cubicBezTo>
                  <a:pt x="36325" y="68"/>
                  <a:pt x="35061" y="1"/>
                  <a:pt x="337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56300" y="-1290036"/>
            <a:ext cx="4209711" cy="3602514"/>
          </a:xfrm>
          <a:custGeom>
            <a:avLst/>
            <a:gdLst/>
            <a:ahLst/>
            <a:cxnLst/>
            <a:rect l="l" t="t" r="r" b="b"/>
            <a:pathLst>
              <a:path w="79182" h="67761" extrusionOk="0">
                <a:moveTo>
                  <a:pt x="35322" y="1"/>
                </a:moveTo>
                <a:cubicBezTo>
                  <a:pt x="34043" y="1"/>
                  <a:pt x="32768" y="69"/>
                  <a:pt x="31501" y="273"/>
                </a:cubicBezTo>
                <a:cubicBezTo>
                  <a:pt x="30604" y="420"/>
                  <a:pt x="29707" y="615"/>
                  <a:pt x="28787" y="615"/>
                </a:cubicBezTo>
                <a:cubicBezTo>
                  <a:pt x="28745" y="615"/>
                  <a:pt x="28703" y="615"/>
                  <a:pt x="28661" y="614"/>
                </a:cubicBezTo>
                <a:cubicBezTo>
                  <a:pt x="25898" y="633"/>
                  <a:pt x="23426" y="1804"/>
                  <a:pt x="20896" y="2615"/>
                </a:cubicBezTo>
                <a:cubicBezTo>
                  <a:pt x="19185" y="3369"/>
                  <a:pt x="17578" y="4299"/>
                  <a:pt x="15798" y="4938"/>
                </a:cubicBezTo>
                <a:cubicBezTo>
                  <a:pt x="13410" y="5815"/>
                  <a:pt x="11573" y="7460"/>
                  <a:pt x="9495" y="8762"/>
                </a:cubicBezTo>
                <a:cubicBezTo>
                  <a:pt x="8424" y="9416"/>
                  <a:pt x="7214" y="10067"/>
                  <a:pt x="6686" y="11165"/>
                </a:cubicBezTo>
                <a:cubicBezTo>
                  <a:pt x="6258" y="12221"/>
                  <a:pt x="6059" y="13343"/>
                  <a:pt x="5618" y="14395"/>
                </a:cubicBezTo>
                <a:cubicBezTo>
                  <a:pt x="4153" y="16454"/>
                  <a:pt x="3617" y="18884"/>
                  <a:pt x="2549" y="21108"/>
                </a:cubicBezTo>
                <a:cubicBezTo>
                  <a:pt x="2071" y="23251"/>
                  <a:pt x="930" y="25210"/>
                  <a:pt x="326" y="27323"/>
                </a:cubicBezTo>
                <a:cubicBezTo>
                  <a:pt x="0" y="30511"/>
                  <a:pt x="65" y="33821"/>
                  <a:pt x="1348" y="36871"/>
                </a:cubicBezTo>
                <a:cubicBezTo>
                  <a:pt x="2565" y="40147"/>
                  <a:pt x="2733" y="43607"/>
                  <a:pt x="3648" y="46940"/>
                </a:cubicBezTo>
                <a:cubicBezTo>
                  <a:pt x="4390" y="49696"/>
                  <a:pt x="6866" y="51651"/>
                  <a:pt x="8971" y="53653"/>
                </a:cubicBezTo>
                <a:cubicBezTo>
                  <a:pt x="10827" y="55245"/>
                  <a:pt x="12641" y="56933"/>
                  <a:pt x="14945" y="58039"/>
                </a:cubicBezTo>
                <a:cubicBezTo>
                  <a:pt x="17567" y="59233"/>
                  <a:pt x="20372" y="60067"/>
                  <a:pt x="23032" y="61192"/>
                </a:cubicBezTo>
                <a:cubicBezTo>
                  <a:pt x="23866" y="61575"/>
                  <a:pt x="24723" y="61938"/>
                  <a:pt x="25584" y="62294"/>
                </a:cubicBezTo>
                <a:cubicBezTo>
                  <a:pt x="29319" y="63840"/>
                  <a:pt x="33185" y="65126"/>
                  <a:pt x="37084" y="66305"/>
                </a:cubicBezTo>
                <a:cubicBezTo>
                  <a:pt x="40024" y="67187"/>
                  <a:pt x="43124" y="67761"/>
                  <a:pt x="46213" y="67761"/>
                </a:cubicBezTo>
                <a:cubicBezTo>
                  <a:pt x="47814" y="67761"/>
                  <a:pt x="49413" y="67607"/>
                  <a:pt x="50984" y="67262"/>
                </a:cubicBezTo>
                <a:cubicBezTo>
                  <a:pt x="53246" y="66726"/>
                  <a:pt x="55404" y="65922"/>
                  <a:pt x="57452" y="64931"/>
                </a:cubicBezTo>
                <a:cubicBezTo>
                  <a:pt x="60127" y="63879"/>
                  <a:pt x="62607" y="62409"/>
                  <a:pt x="64471" y="60404"/>
                </a:cubicBezTo>
                <a:cubicBezTo>
                  <a:pt x="65684" y="59745"/>
                  <a:pt x="67215" y="59562"/>
                  <a:pt x="68340" y="58724"/>
                </a:cubicBezTo>
                <a:cubicBezTo>
                  <a:pt x="69465" y="57882"/>
                  <a:pt x="71482" y="57399"/>
                  <a:pt x="71157" y="55762"/>
                </a:cubicBezTo>
                <a:cubicBezTo>
                  <a:pt x="72929" y="54824"/>
                  <a:pt x="74035" y="53293"/>
                  <a:pt x="74876" y="51667"/>
                </a:cubicBezTo>
                <a:cubicBezTo>
                  <a:pt x="75680" y="50522"/>
                  <a:pt x="76503" y="49382"/>
                  <a:pt x="77108" y="48138"/>
                </a:cubicBezTo>
                <a:cubicBezTo>
                  <a:pt x="77632" y="47147"/>
                  <a:pt x="78198" y="46171"/>
                  <a:pt x="78573" y="45126"/>
                </a:cubicBezTo>
                <a:cubicBezTo>
                  <a:pt x="79182" y="42593"/>
                  <a:pt x="78003" y="40105"/>
                  <a:pt x="77571" y="37617"/>
                </a:cubicBezTo>
                <a:cubicBezTo>
                  <a:pt x="76978" y="34181"/>
                  <a:pt x="76599" y="30648"/>
                  <a:pt x="74922" y="27445"/>
                </a:cubicBezTo>
                <a:cubicBezTo>
                  <a:pt x="74073" y="25195"/>
                  <a:pt x="72511" y="23243"/>
                  <a:pt x="71490" y="21066"/>
                </a:cubicBezTo>
                <a:cubicBezTo>
                  <a:pt x="70667" y="19473"/>
                  <a:pt x="69943" y="17770"/>
                  <a:pt x="68374" y="16603"/>
                </a:cubicBezTo>
                <a:cubicBezTo>
                  <a:pt x="67264" y="15256"/>
                  <a:pt x="65672" y="14357"/>
                  <a:pt x="64237" y="13323"/>
                </a:cubicBezTo>
                <a:cubicBezTo>
                  <a:pt x="62282" y="11050"/>
                  <a:pt x="60594" y="8402"/>
                  <a:pt x="57682" y="6955"/>
                </a:cubicBezTo>
                <a:cubicBezTo>
                  <a:pt x="54853" y="5673"/>
                  <a:pt x="52419" y="3825"/>
                  <a:pt x="49989" y="2049"/>
                </a:cubicBezTo>
                <a:cubicBezTo>
                  <a:pt x="48745" y="1582"/>
                  <a:pt x="47440" y="1211"/>
                  <a:pt x="46338" y="495"/>
                </a:cubicBezTo>
                <a:cubicBezTo>
                  <a:pt x="45564" y="330"/>
                  <a:pt x="44779" y="246"/>
                  <a:pt x="43991" y="246"/>
                </a:cubicBezTo>
                <a:cubicBezTo>
                  <a:pt x="43735" y="246"/>
                  <a:pt x="43479" y="255"/>
                  <a:pt x="43223" y="273"/>
                </a:cubicBezTo>
                <a:cubicBezTo>
                  <a:pt x="43154" y="274"/>
                  <a:pt x="43086" y="274"/>
                  <a:pt x="43017" y="274"/>
                </a:cubicBezTo>
                <a:cubicBezTo>
                  <a:pt x="40456" y="274"/>
                  <a:pt x="37881" y="1"/>
                  <a:pt x="353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96718">
            <a:off x="-640532" y="-755143"/>
            <a:ext cx="2711254" cy="2319781"/>
          </a:xfrm>
          <a:custGeom>
            <a:avLst/>
            <a:gdLst/>
            <a:ahLst/>
            <a:cxnLst/>
            <a:rect l="l" t="t" r="r" b="b"/>
            <a:pathLst>
              <a:path w="51230" h="43833" extrusionOk="0">
                <a:moveTo>
                  <a:pt x="22854" y="0"/>
                </a:moveTo>
                <a:cubicBezTo>
                  <a:pt x="22027" y="0"/>
                  <a:pt x="21203" y="44"/>
                  <a:pt x="20383" y="175"/>
                </a:cubicBezTo>
                <a:cubicBezTo>
                  <a:pt x="19807" y="270"/>
                  <a:pt x="19231" y="395"/>
                  <a:pt x="18645" y="395"/>
                </a:cubicBezTo>
                <a:cubicBezTo>
                  <a:pt x="18612" y="395"/>
                  <a:pt x="18579" y="394"/>
                  <a:pt x="18546" y="394"/>
                </a:cubicBezTo>
                <a:cubicBezTo>
                  <a:pt x="16759" y="405"/>
                  <a:pt x="15159" y="1163"/>
                  <a:pt x="13521" y="1687"/>
                </a:cubicBezTo>
                <a:cubicBezTo>
                  <a:pt x="12415" y="2177"/>
                  <a:pt x="11374" y="2778"/>
                  <a:pt x="10222" y="3191"/>
                </a:cubicBezTo>
                <a:cubicBezTo>
                  <a:pt x="8676" y="3758"/>
                  <a:pt x="7486" y="4821"/>
                  <a:pt x="6143" y="5663"/>
                </a:cubicBezTo>
                <a:cubicBezTo>
                  <a:pt x="5450" y="6088"/>
                  <a:pt x="4665" y="6509"/>
                  <a:pt x="4325" y="7217"/>
                </a:cubicBezTo>
                <a:cubicBezTo>
                  <a:pt x="4045" y="7902"/>
                  <a:pt x="3919" y="8626"/>
                  <a:pt x="3636" y="9307"/>
                </a:cubicBezTo>
                <a:cubicBezTo>
                  <a:pt x="2687" y="10642"/>
                  <a:pt x="2339" y="12211"/>
                  <a:pt x="1646" y="13650"/>
                </a:cubicBezTo>
                <a:cubicBezTo>
                  <a:pt x="1340" y="15040"/>
                  <a:pt x="601" y="16306"/>
                  <a:pt x="211" y="17673"/>
                </a:cubicBezTo>
                <a:cubicBezTo>
                  <a:pt x="0" y="19732"/>
                  <a:pt x="42" y="21875"/>
                  <a:pt x="873" y="23850"/>
                </a:cubicBezTo>
                <a:cubicBezTo>
                  <a:pt x="1661" y="25970"/>
                  <a:pt x="1768" y="28209"/>
                  <a:pt x="2362" y="30363"/>
                </a:cubicBezTo>
                <a:cubicBezTo>
                  <a:pt x="2844" y="32147"/>
                  <a:pt x="4443" y="33409"/>
                  <a:pt x="5806" y="34707"/>
                </a:cubicBezTo>
                <a:cubicBezTo>
                  <a:pt x="7008" y="35736"/>
                  <a:pt x="8182" y="36827"/>
                  <a:pt x="9671" y="37547"/>
                </a:cubicBezTo>
                <a:cubicBezTo>
                  <a:pt x="11367" y="38316"/>
                  <a:pt x="13177" y="38855"/>
                  <a:pt x="14899" y="39586"/>
                </a:cubicBezTo>
                <a:cubicBezTo>
                  <a:pt x="15442" y="39835"/>
                  <a:pt x="15997" y="40069"/>
                  <a:pt x="16552" y="40298"/>
                </a:cubicBezTo>
                <a:cubicBezTo>
                  <a:pt x="18971" y="41297"/>
                  <a:pt x="21470" y="42127"/>
                  <a:pt x="23992" y="42893"/>
                </a:cubicBezTo>
                <a:cubicBezTo>
                  <a:pt x="25894" y="43462"/>
                  <a:pt x="27900" y="43833"/>
                  <a:pt x="29898" y="43833"/>
                </a:cubicBezTo>
                <a:cubicBezTo>
                  <a:pt x="30935" y="43833"/>
                  <a:pt x="31969" y="43733"/>
                  <a:pt x="32986" y="43509"/>
                </a:cubicBezTo>
                <a:cubicBezTo>
                  <a:pt x="34432" y="43161"/>
                  <a:pt x="35837" y="42656"/>
                  <a:pt x="37172" y="42005"/>
                </a:cubicBezTo>
                <a:cubicBezTo>
                  <a:pt x="38902" y="41324"/>
                  <a:pt x="40510" y="40371"/>
                  <a:pt x="41711" y="39074"/>
                </a:cubicBezTo>
                <a:cubicBezTo>
                  <a:pt x="42500" y="38649"/>
                  <a:pt x="43487" y="38530"/>
                  <a:pt x="44218" y="37987"/>
                </a:cubicBezTo>
                <a:cubicBezTo>
                  <a:pt x="44945" y="37443"/>
                  <a:pt x="46250" y="37133"/>
                  <a:pt x="46036" y="36073"/>
                </a:cubicBezTo>
                <a:cubicBezTo>
                  <a:pt x="47184" y="35465"/>
                  <a:pt x="47900" y="34473"/>
                  <a:pt x="48443" y="33425"/>
                </a:cubicBezTo>
                <a:cubicBezTo>
                  <a:pt x="48967" y="32682"/>
                  <a:pt x="49495" y="31944"/>
                  <a:pt x="49890" y="31140"/>
                </a:cubicBezTo>
                <a:cubicBezTo>
                  <a:pt x="50226" y="30501"/>
                  <a:pt x="50594" y="29869"/>
                  <a:pt x="50839" y="29192"/>
                </a:cubicBezTo>
                <a:cubicBezTo>
                  <a:pt x="51229" y="27550"/>
                  <a:pt x="50467" y="25943"/>
                  <a:pt x="50188" y="24332"/>
                </a:cubicBezTo>
                <a:cubicBezTo>
                  <a:pt x="49805" y="22112"/>
                  <a:pt x="49560" y="19823"/>
                  <a:pt x="48474" y="17749"/>
                </a:cubicBezTo>
                <a:cubicBezTo>
                  <a:pt x="47926" y="16299"/>
                  <a:pt x="46916" y="15036"/>
                  <a:pt x="46258" y="13627"/>
                </a:cubicBezTo>
                <a:cubicBezTo>
                  <a:pt x="45726" y="12594"/>
                  <a:pt x="45255" y="11496"/>
                  <a:pt x="44241" y="10738"/>
                </a:cubicBezTo>
                <a:cubicBezTo>
                  <a:pt x="43521" y="9869"/>
                  <a:pt x="42492" y="9288"/>
                  <a:pt x="41562" y="8618"/>
                </a:cubicBezTo>
                <a:cubicBezTo>
                  <a:pt x="40295" y="7148"/>
                  <a:pt x="39204" y="5434"/>
                  <a:pt x="37322" y="4500"/>
                </a:cubicBezTo>
                <a:cubicBezTo>
                  <a:pt x="35492" y="3666"/>
                  <a:pt x="33916" y="2472"/>
                  <a:pt x="32343" y="1324"/>
                </a:cubicBezTo>
                <a:cubicBezTo>
                  <a:pt x="31539" y="1021"/>
                  <a:pt x="30697" y="780"/>
                  <a:pt x="29981" y="317"/>
                </a:cubicBezTo>
                <a:cubicBezTo>
                  <a:pt x="29480" y="213"/>
                  <a:pt x="28969" y="159"/>
                  <a:pt x="28458" y="159"/>
                </a:cubicBezTo>
                <a:cubicBezTo>
                  <a:pt x="28295" y="159"/>
                  <a:pt x="28132" y="164"/>
                  <a:pt x="27968" y="175"/>
                </a:cubicBezTo>
                <a:cubicBezTo>
                  <a:pt x="27922" y="176"/>
                  <a:pt x="27876" y="176"/>
                  <a:pt x="27830" y="176"/>
                </a:cubicBezTo>
                <a:cubicBezTo>
                  <a:pt x="26174" y="176"/>
                  <a:pt x="24509" y="0"/>
                  <a:pt x="22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2927788">
            <a:off x="7365167" y="3388973"/>
            <a:ext cx="2540480" cy="3097360"/>
          </a:xfrm>
          <a:custGeom>
            <a:avLst/>
            <a:gdLst/>
            <a:ahLst/>
            <a:cxnLst/>
            <a:rect l="l" t="t" r="r" b="b"/>
            <a:pathLst>
              <a:path w="51076" h="62272" extrusionOk="0">
                <a:moveTo>
                  <a:pt x="20113" y="0"/>
                </a:moveTo>
                <a:cubicBezTo>
                  <a:pt x="19872" y="0"/>
                  <a:pt x="19632" y="6"/>
                  <a:pt x="19392" y="21"/>
                </a:cubicBezTo>
                <a:cubicBezTo>
                  <a:pt x="16962" y="606"/>
                  <a:pt x="14535" y="1509"/>
                  <a:pt x="12622" y="3247"/>
                </a:cubicBezTo>
                <a:cubicBezTo>
                  <a:pt x="10524" y="4992"/>
                  <a:pt x="8018" y="6014"/>
                  <a:pt x="5798" y="7548"/>
                </a:cubicBezTo>
                <a:cubicBezTo>
                  <a:pt x="3965" y="8807"/>
                  <a:pt x="3165" y="11142"/>
                  <a:pt x="2231" y="13209"/>
                </a:cubicBezTo>
                <a:cubicBezTo>
                  <a:pt x="1542" y="14992"/>
                  <a:pt x="769" y="16764"/>
                  <a:pt x="551" y="18750"/>
                </a:cubicBezTo>
                <a:cubicBezTo>
                  <a:pt x="352" y="20989"/>
                  <a:pt x="463" y="23270"/>
                  <a:pt x="325" y="25520"/>
                </a:cubicBezTo>
                <a:cubicBezTo>
                  <a:pt x="256" y="26236"/>
                  <a:pt x="214" y="26963"/>
                  <a:pt x="176" y="27686"/>
                </a:cubicBezTo>
                <a:cubicBezTo>
                  <a:pt x="0" y="30840"/>
                  <a:pt x="57" y="34020"/>
                  <a:pt x="199" y="37197"/>
                </a:cubicBezTo>
                <a:cubicBezTo>
                  <a:pt x="371" y="40828"/>
                  <a:pt x="1160" y="44556"/>
                  <a:pt x="3100" y="47683"/>
                </a:cubicBezTo>
                <a:cubicBezTo>
                  <a:pt x="4080" y="49213"/>
                  <a:pt x="5228" y="50591"/>
                  <a:pt x="6491" y="51846"/>
                </a:cubicBezTo>
                <a:cubicBezTo>
                  <a:pt x="7956" y="53546"/>
                  <a:pt x="9682" y="54988"/>
                  <a:pt x="11646" y="55842"/>
                </a:cubicBezTo>
                <a:cubicBezTo>
                  <a:pt x="12442" y="56565"/>
                  <a:pt x="12974" y="57644"/>
                  <a:pt x="13885" y="58257"/>
                </a:cubicBezTo>
                <a:cubicBezTo>
                  <a:pt x="14626" y="58753"/>
                  <a:pt x="15341" y="59741"/>
                  <a:pt x="16184" y="59741"/>
                </a:cubicBezTo>
                <a:cubicBezTo>
                  <a:pt x="16381" y="59741"/>
                  <a:pt x="16584" y="59688"/>
                  <a:pt x="16797" y="59562"/>
                </a:cubicBezTo>
                <a:cubicBezTo>
                  <a:pt x="17949" y="60626"/>
                  <a:pt x="19361" y="61047"/>
                  <a:pt x="20777" y="61242"/>
                </a:cubicBezTo>
                <a:cubicBezTo>
                  <a:pt x="21826" y="61540"/>
                  <a:pt x="22882" y="61847"/>
                  <a:pt x="23954" y="61973"/>
                </a:cubicBezTo>
                <a:cubicBezTo>
                  <a:pt x="24818" y="62099"/>
                  <a:pt x="25687" y="62264"/>
                  <a:pt x="26552" y="62271"/>
                </a:cubicBezTo>
                <a:cubicBezTo>
                  <a:pt x="28580" y="62061"/>
                  <a:pt x="30104" y="60549"/>
                  <a:pt x="31826" y="59589"/>
                </a:cubicBezTo>
                <a:cubicBezTo>
                  <a:pt x="34202" y="58261"/>
                  <a:pt x="36705" y="57067"/>
                  <a:pt x="38634" y="54996"/>
                </a:cubicBezTo>
                <a:cubicBezTo>
                  <a:pt x="40069" y="53794"/>
                  <a:pt x="41102" y="52133"/>
                  <a:pt x="42442" y="50821"/>
                </a:cubicBezTo>
                <a:cubicBezTo>
                  <a:pt x="43403" y="49803"/>
                  <a:pt x="44466" y="48827"/>
                  <a:pt x="44922" y="47373"/>
                </a:cubicBezTo>
                <a:cubicBezTo>
                  <a:pt x="45626" y="46202"/>
                  <a:pt x="45875" y="44797"/>
                  <a:pt x="46265" y="43473"/>
                </a:cubicBezTo>
                <a:cubicBezTo>
                  <a:pt x="47432" y="41445"/>
                  <a:pt x="48948" y="39512"/>
                  <a:pt x="49258" y="36994"/>
                </a:cubicBezTo>
                <a:cubicBezTo>
                  <a:pt x="49468" y="34579"/>
                  <a:pt x="50199" y="32306"/>
                  <a:pt x="50877" y="30055"/>
                </a:cubicBezTo>
                <a:cubicBezTo>
                  <a:pt x="50900" y="29018"/>
                  <a:pt x="50838" y="27962"/>
                  <a:pt x="51076" y="26963"/>
                </a:cubicBezTo>
                <a:cubicBezTo>
                  <a:pt x="50972" y="26152"/>
                  <a:pt x="50754" y="25359"/>
                  <a:pt x="50433" y="24609"/>
                </a:cubicBezTo>
                <a:cubicBezTo>
                  <a:pt x="49407" y="21739"/>
                  <a:pt x="48856" y="18666"/>
                  <a:pt x="47398" y="15976"/>
                </a:cubicBezTo>
                <a:cubicBezTo>
                  <a:pt x="47038" y="15325"/>
                  <a:pt x="46644" y="14686"/>
                  <a:pt x="46407" y="13974"/>
                </a:cubicBezTo>
                <a:cubicBezTo>
                  <a:pt x="45676" y="11942"/>
                  <a:pt x="44176" y="10422"/>
                  <a:pt x="42920" y="8769"/>
                </a:cubicBezTo>
                <a:cubicBezTo>
                  <a:pt x="41921" y="7705"/>
                  <a:pt x="40819" y="6760"/>
                  <a:pt x="39889" y="5616"/>
                </a:cubicBezTo>
                <a:cubicBezTo>
                  <a:pt x="38623" y="4085"/>
                  <a:pt x="36935" y="3159"/>
                  <a:pt x="35442" y="1961"/>
                </a:cubicBezTo>
                <a:cubicBezTo>
                  <a:pt x="34681" y="1345"/>
                  <a:pt x="33889" y="621"/>
                  <a:pt x="32939" y="518"/>
                </a:cubicBezTo>
                <a:cubicBezTo>
                  <a:pt x="32824" y="513"/>
                  <a:pt x="32710" y="510"/>
                  <a:pt x="32595" y="510"/>
                </a:cubicBezTo>
                <a:cubicBezTo>
                  <a:pt x="31965" y="510"/>
                  <a:pt x="31340" y="580"/>
                  <a:pt x="30711" y="580"/>
                </a:cubicBezTo>
                <a:cubicBezTo>
                  <a:pt x="30570" y="580"/>
                  <a:pt x="30429" y="576"/>
                  <a:pt x="30287" y="568"/>
                </a:cubicBezTo>
                <a:cubicBezTo>
                  <a:pt x="28385" y="21"/>
                  <a:pt x="26460" y="258"/>
                  <a:pt x="24547" y="47"/>
                </a:cubicBezTo>
                <a:cubicBezTo>
                  <a:pt x="24132" y="97"/>
                  <a:pt x="23716" y="114"/>
                  <a:pt x="23299" y="114"/>
                </a:cubicBezTo>
                <a:cubicBezTo>
                  <a:pt x="22239" y="114"/>
                  <a:pt x="21173" y="0"/>
                  <a:pt x="201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-2088165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28625" y="4360850"/>
            <a:ext cx="3162902" cy="2319712"/>
          </a:xfrm>
          <a:custGeom>
            <a:avLst/>
            <a:gdLst/>
            <a:ahLst/>
            <a:cxnLst/>
            <a:rect l="l" t="t" r="r" b="b"/>
            <a:pathLst>
              <a:path w="65532" h="48062" extrusionOk="0">
                <a:moveTo>
                  <a:pt x="47425" y="1"/>
                </a:moveTo>
                <a:cubicBezTo>
                  <a:pt x="47339" y="1"/>
                  <a:pt x="47251" y="3"/>
                  <a:pt x="47161" y="9"/>
                </a:cubicBezTo>
                <a:cubicBezTo>
                  <a:pt x="46055" y="120"/>
                  <a:pt x="44942" y="373"/>
                  <a:pt x="43836" y="476"/>
                </a:cubicBezTo>
                <a:cubicBezTo>
                  <a:pt x="43614" y="465"/>
                  <a:pt x="43391" y="461"/>
                  <a:pt x="43166" y="461"/>
                </a:cubicBezTo>
                <a:cubicBezTo>
                  <a:pt x="41081" y="461"/>
                  <a:pt x="38884" y="873"/>
                  <a:pt x="36755" y="1008"/>
                </a:cubicBezTo>
                <a:cubicBezTo>
                  <a:pt x="34597" y="1436"/>
                  <a:pt x="32481" y="1463"/>
                  <a:pt x="30326" y="1819"/>
                </a:cubicBezTo>
                <a:cubicBezTo>
                  <a:pt x="27199" y="2657"/>
                  <a:pt x="24027" y="3733"/>
                  <a:pt x="21355" y="5359"/>
                </a:cubicBezTo>
                <a:cubicBezTo>
                  <a:pt x="18455" y="7020"/>
                  <a:pt x="15163" y="8199"/>
                  <a:pt x="12148" y="9722"/>
                </a:cubicBezTo>
                <a:cubicBezTo>
                  <a:pt x="9652" y="10973"/>
                  <a:pt x="8278" y="12868"/>
                  <a:pt x="6782" y="14586"/>
                </a:cubicBezTo>
                <a:cubicBezTo>
                  <a:pt x="5634" y="16044"/>
                  <a:pt x="4383" y="17514"/>
                  <a:pt x="3789" y="19052"/>
                </a:cubicBezTo>
                <a:cubicBezTo>
                  <a:pt x="3177" y="20782"/>
                  <a:pt x="2947" y="22493"/>
                  <a:pt x="2412" y="24219"/>
                </a:cubicBezTo>
                <a:cubicBezTo>
                  <a:pt x="2209" y="24774"/>
                  <a:pt x="2040" y="25329"/>
                  <a:pt x="1876" y="25887"/>
                </a:cubicBezTo>
                <a:cubicBezTo>
                  <a:pt x="1149" y="28302"/>
                  <a:pt x="709" y="30702"/>
                  <a:pt x="372" y="33086"/>
                </a:cubicBezTo>
                <a:cubicBezTo>
                  <a:pt x="1" y="35811"/>
                  <a:pt x="383" y="38505"/>
                  <a:pt x="2297" y="40564"/>
                </a:cubicBezTo>
                <a:cubicBezTo>
                  <a:pt x="3277" y="41567"/>
                  <a:pt x="4486" y="42424"/>
                  <a:pt x="5860" y="43170"/>
                </a:cubicBezTo>
                <a:cubicBezTo>
                  <a:pt x="7417" y="44219"/>
                  <a:pt x="9339" y="45038"/>
                  <a:pt x="11646" y="45367"/>
                </a:cubicBezTo>
                <a:cubicBezTo>
                  <a:pt x="12526" y="45784"/>
                  <a:pt x="13016" y="46519"/>
                  <a:pt x="14057" y="46833"/>
                </a:cubicBezTo>
                <a:cubicBezTo>
                  <a:pt x="14818" y="47066"/>
                  <a:pt x="15493" y="47608"/>
                  <a:pt x="16394" y="47608"/>
                </a:cubicBezTo>
                <a:cubicBezTo>
                  <a:pt x="16721" y="47608"/>
                  <a:pt x="17077" y="47537"/>
                  <a:pt x="17479" y="47353"/>
                </a:cubicBezTo>
                <a:cubicBezTo>
                  <a:pt x="18496" y="47853"/>
                  <a:pt x="19797" y="48010"/>
                  <a:pt x="21171" y="48010"/>
                </a:cubicBezTo>
                <a:cubicBezTo>
                  <a:pt x="21502" y="48010"/>
                  <a:pt x="21838" y="48000"/>
                  <a:pt x="22174" y="47985"/>
                </a:cubicBezTo>
                <a:cubicBezTo>
                  <a:pt x="23004" y="48022"/>
                  <a:pt x="23833" y="48062"/>
                  <a:pt x="24676" y="48062"/>
                </a:cubicBezTo>
                <a:cubicBezTo>
                  <a:pt x="25121" y="48062"/>
                  <a:pt x="25569" y="48051"/>
                  <a:pt x="26024" y="48023"/>
                </a:cubicBezTo>
                <a:cubicBezTo>
                  <a:pt x="27085" y="47985"/>
                  <a:pt x="28137" y="47970"/>
                  <a:pt x="29220" y="47832"/>
                </a:cubicBezTo>
                <a:cubicBezTo>
                  <a:pt x="31784" y="47346"/>
                  <a:pt x="33927" y="45953"/>
                  <a:pt x="36235" y="44950"/>
                </a:cubicBezTo>
                <a:cubicBezTo>
                  <a:pt x="39415" y="43561"/>
                  <a:pt x="42733" y="42248"/>
                  <a:pt x="45473" y="40373"/>
                </a:cubicBezTo>
                <a:cubicBezTo>
                  <a:pt x="47456" y="39229"/>
                  <a:pt x="49014" y="37805"/>
                  <a:pt x="50900" y="36592"/>
                </a:cubicBezTo>
                <a:cubicBezTo>
                  <a:pt x="52263" y="35669"/>
                  <a:pt x="53751" y="34755"/>
                  <a:pt x="54551" y="33580"/>
                </a:cubicBezTo>
                <a:cubicBezTo>
                  <a:pt x="55619" y="32581"/>
                  <a:pt x="56159" y="31475"/>
                  <a:pt x="56859" y="30407"/>
                </a:cubicBezTo>
                <a:cubicBezTo>
                  <a:pt x="58642" y="28681"/>
                  <a:pt x="60843" y="26974"/>
                  <a:pt x="61639" y="25019"/>
                </a:cubicBezTo>
                <a:cubicBezTo>
                  <a:pt x="62293" y="23151"/>
                  <a:pt x="63572" y="21314"/>
                  <a:pt x="64781" y="19496"/>
                </a:cubicBezTo>
                <a:cubicBezTo>
                  <a:pt x="64976" y="18708"/>
                  <a:pt x="65068" y="17920"/>
                  <a:pt x="65527" y="17124"/>
                </a:cubicBezTo>
                <a:cubicBezTo>
                  <a:pt x="65531" y="16534"/>
                  <a:pt x="65386" y="15960"/>
                  <a:pt x="65106" y="15443"/>
                </a:cubicBezTo>
                <a:cubicBezTo>
                  <a:pt x="64287" y="13434"/>
                  <a:pt x="64096" y="11195"/>
                  <a:pt x="62710" y="9389"/>
                </a:cubicBezTo>
                <a:cubicBezTo>
                  <a:pt x="62370" y="8953"/>
                  <a:pt x="61980" y="8536"/>
                  <a:pt x="61796" y="8034"/>
                </a:cubicBezTo>
                <a:cubicBezTo>
                  <a:pt x="61210" y="6614"/>
                  <a:pt x="59584" y="5704"/>
                  <a:pt x="58286" y="4651"/>
                </a:cubicBezTo>
                <a:cubicBezTo>
                  <a:pt x="57211" y="4008"/>
                  <a:pt x="55986" y="3469"/>
                  <a:pt x="55010" y="2753"/>
                </a:cubicBezTo>
                <a:cubicBezTo>
                  <a:pt x="53679" y="1796"/>
                  <a:pt x="51719" y="1364"/>
                  <a:pt x="50047" y="702"/>
                </a:cubicBezTo>
                <a:cubicBezTo>
                  <a:pt x="49263" y="384"/>
                  <a:pt x="48459" y="1"/>
                  <a:pt x="47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559738" y="4269650"/>
            <a:ext cx="2943646" cy="2410903"/>
          </a:xfrm>
          <a:custGeom>
            <a:avLst/>
            <a:gdLst/>
            <a:ahLst/>
            <a:cxnLst/>
            <a:rect l="l" t="t" r="r" b="b"/>
            <a:pathLst>
              <a:path w="59056" h="48368" fill="none" extrusionOk="0">
                <a:moveTo>
                  <a:pt x="43851" y="44885"/>
                </a:moveTo>
                <a:cubicBezTo>
                  <a:pt x="41298" y="46266"/>
                  <a:pt x="38390" y="46787"/>
                  <a:pt x="35669" y="47759"/>
                </a:cubicBezTo>
                <a:cubicBezTo>
                  <a:pt x="34957" y="48061"/>
                  <a:pt x="34207" y="48268"/>
                  <a:pt x="33442" y="48367"/>
                </a:cubicBezTo>
                <a:cubicBezTo>
                  <a:pt x="32496" y="48141"/>
                  <a:pt x="31494" y="48199"/>
                  <a:pt x="30514" y="48180"/>
                </a:cubicBezTo>
                <a:cubicBezTo>
                  <a:pt x="28382" y="47537"/>
                  <a:pt x="26231" y="46844"/>
                  <a:pt x="23939" y="46645"/>
                </a:cubicBezTo>
                <a:cubicBezTo>
                  <a:pt x="21555" y="46350"/>
                  <a:pt x="19729" y="44915"/>
                  <a:pt x="17804" y="43813"/>
                </a:cubicBezTo>
                <a:cubicBezTo>
                  <a:pt x="16549" y="43442"/>
                  <a:pt x="15221" y="43204"/>
                  <a:pt x="14115" y="42539"/>
                </a:cubicBezTo>
                <a:cubicBezTo>
                  <a:pt x="12733" y="42110"/>
                  <a:pt x="11807" y="41100"/>
                  <a:pt x="10847" y="40189"/>
                </a:cubicBezTo>
                <a:cubicBezTo>
                  <a:pt x="9603" y="38918"/>
                  <a:pt x="8030" y="37942"/>
                  <a:pt x="6890" y="36584"/>
                </a:cubicBezTo>
                <a:cubicBezTo>
                  <a:pt x="4934" y="34758"/>
                  <a:pt x="3801" y="32389"/>
                  <a:pt x="2546" y="30135"/>
                </a:cubicBezTo>
                <a:cubicBezTo>
                  <a:pt x="1635" y="28505"/>
                  <a:pt x="200" y="27062"/>
                  <a:pt x="1" y="25141"/>
                </a:cubicBezTo>
                <a:cubicBezTo>
                  <a:pt x="9" y="24322"/>
                  <a:pt x="165" y="23503"/>
                  <a:pt x="284" y="22680"/>
                </a:cubicBezTo>
                <a:cubicBezTo>
                  <a:pt x="403" y="21666"/>
                  <a:pt x="694" y="20667"/>
                  <a:pt x="977" y="19672"/>
                </a:cubicBezTo>
                <a:cubicBezTo>
                  <a:pt x="1164" y="18333"/>
                  <a:pt x="1558" y="16993"/>
                  <a:pt x="2569" y="15902"/>
                </a:cubicBezTo>
                <a:cubicBezTo>
                  <a:pt x="1937" y="14838"/>
                  <a:pt x="3227" y="14012"/>
                  <a:pt x="3805" y="13147"/>
                </a:cubicBezTo>
                <a:cubicBezTo>
                  <a:pt x="4383" y="12282"/>
                  <a:pt x="5405" y="11781"/>
                  <a:pt x="6094" y="11023"/>
                </a:cubicBezTo>
                <a:cubicBezTo>
                  <a:pt x="6897" y="9167"/>
                  <a:pt x="8267" y="7533"/>
                  <a:pt x="9878" y="6143"/>
                </a:cubicBezTo>
                <a:cubicBezTo>
                  <a:pt x="11069" y="4930"/>
                  <a:pt x="12389" y="3855"/>
                  <a:pt x="13816" y="2932"/>
                </a:cubicBezTo>
                <a:cubicBezTo>
                  <a:pt x="16779" y="1095"/>
                  <a:pt x="20307" y="349"/>
                  <a:pt x="23748" y="188"/>
                </a:cubicBezTo>
                <a:cubicBezTo>
                  <a:pt x="26756" y="55"/>
                  <a:pt x="29771" y="1"/>
                  <a:pt x="32753" y="162"/>
                </a:cubicBezTo>
                <a:cubicBezTo>
                  <a:pt x="33442" y="200"/>
                  <a:pt x="34130" y="242"/>
                  <a:pt x="34808" y="307"/>
                </a:cubicBezTo>
                <a:cubicBezTo>
                  <a:pt x="36939" y="441"/>
                  <a:pt x="39098" y="334"/>
                  <a:pt x="41222" y="521"/>
                </a:cubicBezTo>
                <a:cubicBezTo>
                  <a:pt x="43097" y="732"/>
                  <a:pt x="44777" y="1463"/>
                  <a:pt x="46465" y="2113"/>
                </a:cubicBezTo>
                <a:cubicBezTo>
                  <a:pt x="48428" y="2998"/>
                  <a:pt x="50633" y="3755"/>
                  <a:pt x="51827" y="5493"/>
                </a:cubicBezTo>
                <a:cubicBezTo>
                  <a:pt x="53281" y="7594"/>
                  <a:pt x="54249" y="9967"/>
                  <a:pt x="55902" y="11949"/>
                </a:cubicBezTo>
                <a:cubicBezTo>
                  <a:pt x="57544" y="13767"/>
                  <a:pt x="58402" y="16059"/>
                  <a:pt x="58956" y="18359"/>
                </a:cubicBezTo>
                <a:cubicBezTo>
                  <a:pt x="59056" y="19982"/>
                  <a:pt x="58738" y="21628"/>
                  <a:pt x="58934" y="23239"/>
                </a:cubicBezTo>
                <a:cubicBezTo>
                  <a:pt x="58734" y="25053"/>
                  <a:pt x="58956" y="26874"/>
                  <a:pt x="58440" y="28677"/>
                </a:cubicBezTo>
                <a:cubicBezTo>
                  <a:pt x="58390" y="29519"/>
                  <a:pt x="58524" y="30349"/>
                  <a:pt x="58486" y="31191"/>
                </a:cubicBezTo>
                <a:cubicBezTo>
                  <a:pt x="58386" y="32087"/>
                  <a:pt x="57701" y="32837"/>
                  <a:pt x="57119" y="33557"/>
                </a:cubicBezTo>
                <a:cubicBezTo>
                  <a:pt x="55987" y="34976"/>
                  <a:pt x="55110" y="36572"/>
                  <a:pt x="53656" y="37770"/>
                </a:cubicBezTo>
                <a:cubicBezTo>
                  <a:pt x="52573" y="38650"/>
                  <a:pt x="51677" y="39695"/>
                  <a:pt x="50671" y="40640"/>
                </a:cubicBezTo>
                <a:cubicBezTo>
                  <a:pt x="49106" y="41827"/>
                  <a:pt x="47667" y="43250"/>
                  <a:pt x="45742" y="43943"/>
                </a:cubicBezTo>
                <a:cubicBezTo>
                  <a:pt x="45072" y="44169"/>
                  <a:pt x="44467" y="44544"/>
                  <a:pt x="43851" y="44885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-308011" y="2445815"/>
            <a:ext cx="4506196" cy="3078308"/>
            <a:chOff x="-717998" y="2363140"/>
            <a:chExt cx="4506196" cy="3078308"/>
          </a:xfrm>
        </p:grpSpPr>
        <p:sp>
          <p:nvSpPr>
            <p:cNvPr id="20" name="Google Shape;20;p2"/>
            <p:cNvSpPr/>
            <p:nvPr/>
          </p:nvSpPr>
          <p:spPr>
            <a:xfrm rot="294436">
              <a:off x="-622745" y="2685375"/>
              <a:ext cx="3788465" cy="2389344"/>
            </a:xfrm>
            <a:custGeom>
              <a:avLst/>
              <a:gdLst/>
              <a:ahLst/>
              <a:cxnLst/>
              <a:rect l="l" t="t" r="r" b="b"/>
              <a:pathLst>
                <a:path w="78327" h="49400" extrusionOk="0">
                  <a:moveTo>
                    <a:pt x="6187" y="0"/>
                  </a:moveTo>
                  <a:cubicBezTo>
                    <a:pt x="4723" y="0"/>
                    <a:pt x="3311" y="707"/>
                    <a:pt x="2164" y="1589"/>
                  </a:cubicBezTo>
                  <a:cubicBezTo>
                    <a:pt x="1386" y="2190"/>
                    <a:pt x="687" y="2886"/>
                    <a:pt x="80" y="3658"/>
                  </a:cubicBezTo>
                  <a:cubicBezTo>
                    <a:pt x="1" y="3758"/>
                    <a:pt x="86" y="3893"/>
                    <a:pt x="183" y="3893"/>
                  </a:cubicBezTo>
                  <a:cubicBezTo>
                    <a:pt x="213" y="3893"/>
                    <a:pt x="245" y="3880"/>
                    <a:pt x="273" y="3848"/>
                  </a:cubicBezTo>
                  <a:cubicBezTo>
                    <a:pt x="1537" y="2385"/>
                    <a:pt x="3172" y="1004"/>
                    <a:pt x="5096" y="540"/>
                  </a:cubicBezTo>
                  <a:cubicBezTo>
                    <a:pt x="5438" y="458"/>
                    <a:pt x="5777" y="418"/>
                    <a:pt x="6108" y="418"/>
                  </a:cubicBezTo>
                  <a:cubicBezTo>
                    <a:pt x="7579" y="418"/>
                    <a:pt x="8900" y="1206"/>
                    <a:pt x="9680" y="2545"/>
                  </a:cubicBezTo>
                  <a:cubicBezTo>
                    <a:pt x="10572" y="4078"/>
                    <a:pt x="10808" y="5917"/>
                    <a:pt x="11024" y="7645"/>
                  </a:cubicBezTo>
                  <a:cubicBezTo>
                    <a:pt x="11318" y="10003"/>
                    <a:pt x="11668" y="12355"/>
                    <a:pt x="12078" y="14698"/>
                  </a:cubicBezTo>
                  <a:cubicBezTo>
                    <a:pt x="12492" y="17073"/>
                    <a:pt x="12967" y="19434"/>
                    <a:pt x="13498" y="21785"/>
                  </a:cubicBezTo>
                  <a:cubicBezTo>
                    <a:pt x="13990" y="23959"/>
                    <a:pt x="14506" y="26131"/>
                    <a:pt x="15203" y="28249"/>
                  </a:cubicBezTo>
                  <a:cubicBezTo>
                    <a:pt x="16465" y="32087"/>
                    <a:pt x="18435" y="35806"/>
                    <a:pt x="21824" y="38161"/>
                  </a:cubicBezTo>
                  <a:cubicBezTo>
                    <a:pt x="23366" y="39230"/>
                    <a:pt x="25140" y="39979"/>
                    <a:pt x="27008" y="40201"/>
                  </a:cubicBezTo>
                  <a:cubicBezTo>
                    <a:pt x="27353" y="40241"/>
                    <a:pt x="27696" y="40261"/>
                    <a:pt x="28039" y="40261"/>
                  </a:cubicBezTo>
                  <a:cubicBezTo>
                    <a:pt x="29617" y="40261"/>
                    <a:pt x="31164" y="39842"/>
                    <a:pt x="32575" y="39114"/>
                  </a:cubicBezTo>
                  <a:cubicBezTo>
                    <a:pt x="36328" y="37179"/>
                    <a:pt x="38712" y="33582"/>
                    <a:pt x="41516" y="30569"/>
                  </a:cubicBezTo>
                  <a:cubicBezTo>
                    <a:pt x="43793" y="28122"/>
                    <a:pt x="46967" y="25681"/>
                    <a:pt x="50428" y="25681"/>
                  </a:cubicBezTo>
                  <a:cubicBezTo>
                    <a:pt x="51068" y="25681"/>
                    <a:pt x="51718" y="25765"/>
                    <a:pt x="52374" y="25947"/>
                  </a:cubicBezTo>
                  <a:cubicBezTo>
                    <a:pt x="55580" y="26839"/>
                    <a:pt x="57364" y="29881"/>
                    <a:pt x="59039" y="32507"/>
                  </a:cubicBezTo>
                  <a:cubicBezTo>
                    <a:pt x="59890" y="33836"/>
                    <a:pt x="60765" y="35171"/>
                    <a:pt x="61834" y="36337"/>
                  </a:cubicBezTo>
                  <a:cubicBezTo>
                    <a:pt x="63151" y="37770"/>
                    <a:pt x="64781" y="38717"/>
                    <a:pt x="66523" y="39539"/>
                  </a:cubicBezTo>
                  <a:cubicBezTo>
                    <a:pt x="68391" y="40419"/>
                    <a:pt x="70216" y="41308"/>
                    <a:pt x="71874" y="42559"/>
                  </a:cubicBezTo>
                  <a:cubicBezTo>
                    <a:pt x="73491" y="43780"/>
                    <a:pt x="74925" y="45222"/>
                    <a:pt x="76138" y="46848"/>
                  </a:cubicBezTo>
                  <a:cubicBezTo>
                    <a:pt x="76706" y="47615"/>
                    <a:pt x="77222" y="48419"/>
                    <a:pt x="77685" y="49253"/>
                  </a:cubicBezTo>
                  <a:cubicBezTo>
                    <a:pt x="77743" y="49357"/>
                    <a:pt x="77832" y="49400"/>
                    <a:pt x="77922" y="49400"/>
                  </a:cubicBezTo>
                  <a:cubicBezTo>
                    <a:pt x="78122" y="49400"/>
                    <a:pt x="78327" y="49186"/>
                    <a:pt x="78198" y="48953"/>
                  </a:cubicBezTo>
                  <a:cubicBezTo>
                    <a:pt x="76254" y="45464"/>
                    <a:pt x="73357" y="42524"/>
                    <a:pt x="69883" y="40548"/>
                  </a:cubicBezTo>
                  <a:cubicBezTo>
                    <a:pt x="68007" y="39478"/>
                    <a:pt x="65932" y="38779"/>
                    <a:pt x="64134" y="37569"/>
                  </a:cubicBezTo>
                  <a:cubicBezTo>
                    <a:pt x="62726" y="36619"/>
                    <a:pt x="61627" y="35311"/>
                    <a:pt x="60660" y="33929"/>
                  </a:cubicBezTo>
                  <a:cubicBezTo>
                    <a:pt x="58865" y="31362"/>
                    <a:pt x="57387" y="28313"/>
                    <a:pt x="54718" y="26518"/>
                  </a:cubicBezTo>
                  <a:cubicBezTo>
                    <a:pt x="53416" y="25644"/>
                    <a:pt x="51983" y="25269"/>
                    <a:pt x="50539" y="25269"/>
                  </a:cubicBezTo>
                  <a:cubicBezTo>
                    <a:pt x="48299" y="25269"/>
                    <a:pt x="46031" y="26171"/>
                    <a:pt x="44179" y="27518"/>
                  </a:cubicBezTo>
                  <a:cubicBezTo>
                    <a:pt x="40706" y="30045"/>
                    <a:pt x="38491" y="33856"/>
                    <a:pt x="35285" y="36669"/>
                  </a:cubicBezTo>
                  <a:cubicBezTo>
                    <a:pt x="33752" y="38015"/>
                    <a:pt x="31971" y="39152"/>
                    <a:pt x="29964" y="39612"/>
                  </a:cubicBezTo>
                  <a:cubicBezTo>
                    <a:pt x="29335" y="39756"/>
                    <a:pt x="28699" y="39824"/>
                    <a:pt x="28065" y="39824"/>
                  </a:cubicBezTo>
                  <a:cubicBezTo>
                    <a:pt x="26670" y="39824"/>
                    <a:pt x="25282" y="39494"/>
                    <a:pt x="24004" y="38913"/>
                  </a:cubicBezTo>
                  <a:cubicBezTo>
                    <a:pt x="20067" y="37129"/>
                    <a:pt x="17587" y="33460"/>
                    <a:pt x="16091" y="29532"/>
                  </a:cubicBezTo>
                  <a:cubicBezTo>
                    <a:pt x="15322" y="27509"/>
                    <a:pt x="14771" y="25411"/>
                    <a:pt x="14267" y="23310"/>
                  </a:cubicBezTo>
                  <a:cubicBezTo>
                    <a:pt x="13693" y="20917"/>
                    <a:pt x="13183" y="18510"/>
                    <a:pt x="12734" y="16091"/>
                  </a:cubicBezTo>
                  <a:cubicBezTo>
                    <a:pt x="12282" y="13637"/>
                    <a:pt x="11895" y="11174"/>
                    <a:pt x="11571" y="8703"/>
                  </a:cubicBezTo>
                  <a:cubicBezTo>
                    <a:pt x="11338" y="6896"/>
                    <a:pt x="11198" y="5025"/>
                    <a:pt x="10516" y="3317"/>
                  </a:cubicBezTo>
                  <a:cubicBezTo>
                    <a:pt x="9902" y="1779"/>
                    <a:pt x="8768" y="441"/>
                    <a:pt x="7080" y="91"/>
                  </a:cubicBezTo>
                  <a:cubicBezTo>
                    <a:pt x="6782" y="29"/>
                    <a:pt x="6483" y="0"/>
                    <a:pt x="6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94436">
              <a:off x="-568472" y="2539836"/>
              <a:ext cx="4247906" cy="2724917"/>
            </a:xfrm>
            <a:custGeom>
              <a:avLst/>
              <a:gdLst/>
              <a:ahLst/>
              <a:cxnLst/>
              <a:rect l="l" t="t" r="r" b="b"/>
              <a:pathLst>
                <a:path w="87826" h="56338" extrusionOk="0">
                  <a:moveTo>
                    <a:pt x="6540" y="1"/>
                  </a:moveTo>
                  <a:cubicBezTo>
                    <a:pt x="4880" y="1"/>
                    <a:pt x="3253" y="581"/>
                    <a:pt x="1925" y="1605"/>
                  </a:cubicBezTo>
                  <a:cubicBezTo>
                    <a:pt x="1181" y="2182"/>
                    <a:pt x="555" y="2960"/>
                    <a:pt x="86" y="3770"/>
                  </a:cubicBezTo>
                  <a:cubicBezTo>
                    <a:pt x="1" y="3916"/>
                    <a:pt x="130" y="4051"/>
                    <a:pt x="259" y="4051"/>
                  </a:cubicBezTo>
                  <a:cubicBezTo>
                    <a:pt x="316" y="4051"/>
                    <a:pt x="374" y="4024"/>
                    <a:pt x="412" y="3960"/>
                  </a:cubicBezTo>
                  <a:cubicBezTo>
                    <a:pt x="1514" y="2147"/>
                    <a:pt x="3522" y="874"/>
                    <a:pt x="5629" y="617"/>
                  </a:cubicBezTo>
                  <a:cubicBezTo>
                    <a:pt x="5888" y="586"/>
                    <a:pt x="6148" y="571"/>
                    <a:pt x="6407" y="571"/>
                  </a:cubicBezTo>
                  <a:cubicBezTo>
                    <a:pt x="8205" y="571"/>
                    <a:pt x="9969" y="1305"/>
                    <a:pt x="11265" y="2561"/>
                  </a:cubicBezTo>
                  <a:cubicBezTo>
                    <a:pt x="13022" y="4266"/>
                    <a:pt x="13462" y="6647"/>
                    <a:pt x="13760" y="8978"/>
                  </a:cubicBezTo>
                  <a:cubicBezTo>
                    <a:pt x="14095" y="11595"/>
                    <a:pt x="14415" y="14218"/>
                    <a:pt x="14745" y="16838"/>
                  </a:cubicBezTo>
                  <a:cubicBezTo>
                    <a:pt x="15359" y="21746"/>
                    <a:pt x="15709" y="26881"/>
                    <a:pt x="17717" y="31468"/>
                  </a:cubicBezTo>
                  <a:cubicBezTo>
                    <a:pt x="19340" y="35178"/>
                    <a:pt x="22252" y="38608"/>
                    <a:pt x="26294" y="39675"/>
                  </a:cubicBezTo>
                  <a:cubicBezTo>
                    <a:pt x="27156" y="39903"/>
                    <a:pt x="28056" y="40024"/>
                    <a:pt x="28955" y="40024"/>
                  </a:cubicBezTo>
                  <a:cubicBezTo>
                    <a:pt x="30078" y="40024"/>
                    <a:pt x="31200" y="39835"/>
                    <a:pt x="32242" y="39427"/>
                  </a:cubicBezTo>
                  <a:cubicBezTo>
                    <a:pt x="34206" y="38655"/>
                    <a:pt x="35567" y="37154"/>
                    <a:pt x="36745" y="35452"/>
                  </a:cubicBezTo>
                  <a:cubicBezTo>
                    <a:pt x="37400" y="34505"/>
                    <a:pt x="38009" y="33520"/>
                    <a:pt x="38729" y="32616"/>
                  </a:cubicBezTo>
                  <a:cubicBezTo>
                    <a:pt x="39382" y="31797"/>
                    <a:pt x="40105" y="31040"/>
                    <a:pt x="40892" y="30349"/>
                  </a:cubicBezTo>
                  <a:cubicBezTo>
                    <a:pt x="42489" y="28953"/>
                    <a:pt x="44354" y="27843"/>
                    <a:pt x="46368" y="27161"/>
                  </a:cubicBezTo>
                  <a:cubicBezTo>
                    <a:pt x="47852" y="26656"/>
                    <a:pt x="49409" y="26403"/>
                    <a:pt x="50961" y="26403"/>
                  </a:cubicBezTo>
                  <a:cubicBezTo>
                    <a:pt x="53632" y="26403"/>
                    <a:pt x="56289" y="27153"/>
                    <a:pt x="58543" y="28664"/>
                  </a:cubicBezTo>
                  <a:cubicBezTo>
                    <a:pt x="60263" y="29816"/>
                    <a:pt x="61531" y="31395"/>
                    <a:pt x="62641" y="33117"/>
                  </a:cubicBezTo>
                  <a:cubicBezTo>
                    <a:pt x="63652" y="34682"/>
                    <a:pt x="64564" y="36320"/>
                    <a:pt x="65748" y="37766"/>
                  </a:cubicBezTo>
                  <a:cubicBezTo>
                    <a:pt x="66986" y="39281"/>
                    <a:pt x="68522" y="40429"/>
                    <a:pt x="70425" y="40954"/>
                  </a:cubicBezTo>
                  <a:cubicBezTo>
                    <a:pt x="72640" y="41563"/>
                    <a:pt x="74957" y="41554"/>
                    <a:pt x="77064" y="42551"/>
                  </a:cubicBezTo>
                  <a:cubicBezTo>
                    <a:pt x="81257" y="44539"/>
                    <a:pt x="83805" y="48659"/>
                    <a:pt x="85658" y="52734"/>
                  </a:cubicBezTo>
                  <a:cubicBezTo>
                    <a:pt x="86168" y="53853"/>
                    <a:pt x="86637" y="54989"/>
                    <a:pt x="87109" y="56126"/>
                  </a:cubicBezTo>
                  <a:cubicBezTo>
                    <a:pt x="87171" y="56274"/>
                    <a:pt x="87305" y="56338"/>
                    <a:pt x="87435" y="56338"/>
                  </a:cubicBezTo>
                  <a:cubicBezTo>
                    <a:pt x="87635" y="56338"/>
                    <a:pt x="87826" y="56186"/>
                    <a:pt x="87730" y="55954"/>
                  </a:cubicBezTo>
                  <a:cubicBezTo>
                    <a:pt x="85929" y="51641"/>
                    <a:pt x="84029" y="47129"/>
                    <a:pt x="80392" y="44017"/>
                  </a:cubicBezTo>
                  <a:cubicBezTo>
                    <a:pt x="78725" y="42592"/>
                    <a:pt x="76784" y="41557"/>
                    <a:pt x="74630" y="41108"/>
                  </a:cubicBezTo>
                  <a:cubicBezTo>
                    <a:pt x="72404" y="40645"/>
                    <a:pt x="70081" y="40572"/>
                    <a:pt x="68161" y="39211"/>
                  </a:cubicBezTo>
                  <a:cubicBezTo>
                    <a:pt x="66604" y="38110"/>
                    <a:pt x="65514" y="36481"/>
                    <a:pt x="64512" y="34892"/>
                  </a:cubicBezTo>
                  <a:cubicBezTo>
                    <a:pt x="63469" y="33246"/>
                    <a:pt x="62487" y="31532"/>
                    <a:pt x="61163" y="30087"/>
                  </a:cubicBezTo>
                  <a:cubicBezTo>
                    <a:pt x="58588" y="27274"/>
                    <a:pt x="54756" y="25771"/>
                    <a:pt x="50967" y="25771"/>
                  </a:cubicBezTo>
                  <a:cubicBezTo>
                    <a:pt x="50598" y="25771"/>
                    <a:pt x="50229" y="25786"/>
                    <a:pt x="49862" y="25814"/>
                  </a:cubicBezTo>
                  <a:cubicBezTo>
                    <a:pt x="45604" y="26144"/>
                    <a:pt x="41620" y="28373"/>
                    <a:pt x="38831" y="31564"/>
                  </a:cubicBezTo>
                  <a:cubicBezTo>
                    <a:pt x="37374" y="33231"/>
                    <a:pt x="36386" y="35251"/>
                    <a:pt x="34891" y="36877"/>
                  </a:cubicBezTo>
                  <a:cubicBezTo>
                    <a:pt x="33381" y="38518"/>
                    <a:pt x="31339" y="39383"/>
                    <a:pt x="29118" y="39418"/>
                  </a:cubicBezTo>
                  <a:cubicBezTo>
                    <a:pt x="29066" y="39419"/>
                    <a:pt x="29014" y="39419"/>
                    <a:pt x="28962" y="39419"/>
                  </a:cubicBezTo>
                  <a:cubicBezTo>
                    <a:pt x="24529" y="39419"/>
                    <a:pt x="20992" y="36358"/>
                    <a:pt x="18964" y="32613"/>
                  </a:cubicBezTo>
                  <a:cubicBezTo>
                    <a:pt x="16557" y="28169"/>
                    <a:pt x="16143" y="22964"/>
                    <a:pt x="15534" y="18039"/>
                  </a:cubicBezTo>
                  <a:lnTo>
                    <a:pt x="14511" y="9797"/>
                  </a:lnTo>
                  <a:cubicBezTo>
                    <a:pt x="14229" y="7521"/>
                    <a:pt x="14001" y="5079"/>
                    <a:pt x="12620" y="3161"/>
                  </a:cubicBezTo>
                  <a:cubicBezTo>
                    <a:pt x="11454" y="1541"/>
                    <a:pt x="9633" y="404"/>
                    <a:pt x="7657" y="90"/>
                  </a:cubicBezTo>
                  <a:cubicBezTo>
                    <a:pt x="7285" y="30"/>
                    <a:pt x="6912" y="1"/>
                    <a:pt x="6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4994600" y="-740125"/>
            <a:ext cx="4358946" cy="2760182"/>
            <a:chOff x="5516575" y="-222725"/>
            <a:chExt cx="4358946" cy="2760182"/>
          </a:xfrm>
        </p:grpSpPr>
        <p:sp>
          <p:nvSpPr>
            <p:cNvPr id="23" name="Google Shape;23;p2"/>
            <p:cNvSpPr/>
            <p:nvPr/>
          </p:nvSpPr>
          <p:spPr>
            <a:xfrm>
              <a:off x="6037889" y="-54866"/>
              <a:ext cx="3837631" cy="2420255"/>
            </a:xfrm>
            <a:custGeom>
              <a:avLst/>
              <a:gdLst/>
              <a:ahLst/>
              <a:cxnLst/>
              <a:rect l="l" t="t" r="r" b="b"/>
              <a:pathLst>
                <a:path w="78327" h="49398" extrusionOk="0">
                  <a:moveTo>
                    <a:pt x="407" y="0"/>
                  </a:moveTo>
                  <a:cubicBezTo>
                    <a:pt x="206" y="0"/>
                    <a:pt x="1" y="214"/>
                    <a:pt x="130" y="445"/>
                  </a:cubicBezTo>
                  <a:cubicBezTo>
                    <a:pt x="2073" y="3934"/>
                    <a:pt x="4970" y="6874"/>
                    <a:pt x="8444" y="8853"/>
                  </a:cubicBezTo>
                  <a:cubicBezTo>
                    <a:pt x="10318" y="9920"/>
                    <a:pt x="12396" y="10619"/>
                    <a:pt x="14191" y="11829"/>
                  </a:cubicBezTo>
                  <a:cubicBezTo>
                    <a:pt x="15602" y="12779"/>
                    <a:pt x="16700" y="14087"/>
                    <a:pt x="17668" y="15469"/>
                  </a:cubicBezTo>
                  <a:cubicBezTo>
                    <a:pt x="19463" y="18036"/>
                    <a:pt x="20938" y="21084"/>
                    <a:pt x="23610" y="22880"/>
                  </a:cubicBezTo>
                  <a:cubicBezTo>
                    <a:pt x="24910" y="23754"/>
                    <a:pt x="26343" y="24129"/>
                    <a:pt x="27787" y="24129"/>
                  </a:cubicBezTo>
                  <a:cubicBezTo>
                    <a:pt x="30027" y="24129"/>
                    <a:pt x="32297" y="23227"/>
                    <a:pt x="34148" y="21880"/>
                  </a:cubicBezTo>
                  <a:cubicBezTo>
                    <a:pt x="37619" y="19353"/>
                    <a:pt x="39834" y="15541"/>
                    <a:pt x="43040" y="12729"/>
                  </a:cubicBezTo>
                  <a:cubicBezTo>
                    <a:pt x="44573" y="11383"/>
                    <a:pt x="46356" y="10246"/>
                    <a:pt x="48364" y="9786"/>
                  </a:cubicBezTo>
                  <a:cubicBezTo>
                    <a:pt x="48991" y="9642"/>
                    <a:pt x="49627" y="9574"/>
                    <a:pt x="50261" y="9574"/>
                  </a:cubicBezTo>
                  <a:cubicBezTo>
                    <a:pt x="51657" y="9574"/>
                    <a:pt x="53045" y="9904"/>
                    <a:pt x="54324" y="10485"/>
                  </a:cubicBezTo>
                  <a:cubicBezTo>
                    <a:pt x="58261" y="12272"/>
                    <a:pt x="60741" y="15938"/>
                    <a:pt x="62233" y="19866"/>
                  </a:cubicBezTo>
                  <a:cubicBezTo>
                    <a:pt x="63003" y="21889"/>
                    <a:pt x="63553" y="23987"/>
                    <a:pt x="64058" y="26088"/>
                  </a:cubicBezTo>
                  <a:cubicBezTo>
                    <a:pt x="64632" y="28481"/>
                    <a:pt x="65142" y="30888"/>
                    <a:pt x="65590" y="33307"/>
                  </a:cubicBezTo>
                  <a:cubicBezTo>
                    <a:pt x="66042" y="35761"/>
                    <a:pt x="66430" y="38223"/>
                    <a:pt x="66753" y="40695"/>
                  </a:cubicBezTo>
                  <a:cubicBezTo>
                    <a:pt x="66989" y="42505"/>
                    <a:pt x="67129" y="44373"/>
                    <a:pt x="67811" y="46080"/>
                  </a:cubicBezTo>
                  <a:cubicBezTo>
                    <a:pt x="68423" y="47619"/>
                    <a:pt x="69560" y="48957"/>
                    <a:pt x="71244" y="49307"/>
                  </a:cubicBezTo>
                  <a:cubicBezTo>
                    <a:pt x="71543" y="49369"/>
                    <a:pt x="71842" y="49398"/>
                    <a:pt x="72138" y="49398"/>
                  </a:cubicBezTo>
                  <a:cubicBezTo>
                    <a:pt x="73604" y="49398"/>
                    <a:pt x="75015" y="48691"/>
                    <a:pt x="76164" y="47809"/>
                  </a:cubicBezTo>
                  <a:cubicBezTo>
                    <a:pt x="76939" y="47208"/>
                    <a:pt x="77638" y="46512"/>
                    <a:pt x="78244" y="45742"/>
                  </a:cubicBezTo>
                  <a:cubicBezTo>
                    <a:pt x="78326" y="45640"/>
                    <a:pt x="78240" y="45505"/>
                    <a:pt x="78143" y="45505"/>
                  </a:cubicBezTo>
                  <a:cubicBezTo>
                    <a:pt x="78113" y="45505"/>
                    <a:pt x="78082" y="45518"/>
                    <a:pt x="78055" y="45550"/>
                  </a:cubicBezTo>
                  <a:cubicBezTo>
                    <a:pt x="76790" y="47016"/>
                    <a:pt x="75155" y="48394"/>
                    <a:pt x="73232" y="48858"/>
                  </a:cubicBezTo>
                  <a:cubicBezTo>
                    <a:pt x="72890" y="48940"/>
                    <a:pt x="72551" y="48980"/>
                    <a:pt x="72220" y="48980"/>
                  </a:cubicBezTo>
                  <a:cubicBezTo>
                    <a:pt x="70747" y="48980"/>
                    <a:pt x="69426" y="48192"/>
                    <a:pt x="68648" y="46853"/>
                  </a:cubicBezTo>
                  <a:cubicBezTo>
                    <a:pt x="67753" y="45320"/>
                    <a:pt x="67517" y="43481"/>
                    <a:pt x="67301" y="41753"/>
                  </a:cubicBezTo>
                  <a:cubicBezTo>
                    <a:pt x="67010" y="39395"/>
                    <a:pt x="66657" y="37043"/>
                    <a:pt x="66249" y="34700"/>
                  </a:cubicBezTo>
                  <a:cubicBezTo>
                    <a:pt x="65832" y="32325"/>
                    <a:pt x="65360" y="29964"/>
                    <a:pt x="64827" y="27612"/>
                  </a:cubicBezTo>
                  <a:cubicBezTo>
                    <a:pt x="64337" y="25441"/>
                    <a:pt x="63821" y="23267"/>
                    <a:pt x="63125" y="21149"/>
                  </a:cubicBezTo>
                  <a:cubicBezTo>
                    <a:pt x="61860" y="17310"/>
                    <a:pt x="59893" y="13595"/>
                    <a:pt x="56504" y="11237"/>
                  </a:cubicBezTo>
                  <a:cubicBezTo>
                    <a:pt x="54962" y="10167"/>
                    <a:pt x="53187" y="9419"/>
                    <a:pt x="51316" y="9197"/>
                  </a:cubicBezTo>
                  <a:cubicBezTo>
                    <a:pt x="50973" y="9157"/>
                    <a:pt x="50629" y="9137"/>
                    <a:pt x="50287" y="9137"/>
                  </a:cubicBezTo>
                  <a:cubicBezTo>
                    <a:pt x="48710" y="9137"/>
                    <a:pt x="47163" y="9556"/>
                    <a:pt x="45750" y="10284"/>
                  </a:cubicBezTo>
                  <a:cubicBezTo>
                    <a:pt x="41999" y="12222"/>
                    <a:pt x="39615" y="15812"/>
                    <a:pt x="36812" y="18826"/>
                  </a:cubicBezTo>
                  <a:cubicBezTo>
                    <a:pt x="34534" y="21273"/>
                    <a:pt x="31360" y="23717"/>
                    <a:pt x="27900" y="23717"/>
                  </a:cubicBezTo>
                  <a:cubicBezTo>
                    <a:pt x="27260" y="23717"/>
                    <a:pt x="26611" y="23633"/>
                    <a:pt x="25956" y="23451"/>
                  </a:cubicBezTo>
                  <a:cubicBezTo>
                    <a:pt x="22750" y="22556"/>
                    <a:pt x="20964" y="19517"/>
                    <a:pt x="19288" y="16894"/>
                  </a:cubicBezTo>
                  <a:cubicBezTo>
                    <a:pt x="18440" y="15562"/>
                    <a:pt x="17566" y="14227"/>
                    <a:pt x="16493" y="13061"/>
                  </a:cubicBezTo>
                  <a:cubicBezTo>
                    <a:pt x="15179" y="11630"/>
                    <a:pt x="13550" y="10683"/>
                    <a:pt x="11804" y="9859"/>
                  </a:cubicBezTo>
                  <a:cubicBezTo>
                    <a:pt x="9936" y="8978"/>
                    <a:pt x="8112" y="8090"/>
                    <a:pt x="6457" y="6839"/>
                  </a:cubicBezTo>
                  <a:cubicBezTo>
                    <a:pt x="4836" y="5621"/>
                    <a:pt x="3402" y="4176"/>
                    <a:pt x="2190" y="2549"/>
                  </a:cubicBezTo>
                  <a:cubicBezTo>
                    <a:pt x="1622" y="1783"/>
                    <a:pt x="1106" y="979"/>
                    <a:pt x="643" y="145"/>
                  </a:cubicBezTo>
                  <a:cubicBezTo>
                    <a:pt x="585" y="43"/>
                    <a:pt x="49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16575" y="-222725"/>
              <a:ext cx="4303035" cy="2760182"/>
            </a:xfrm>
            <a:custGeom>
              <a:avLst/>
              <a:gdLst/>
              <a:ahLst/>
              <a:cxnLst/>
              <a:rect l="l" t="t" r="r" b="b"/>
              <a:pathLst>
                <a:path w="87826" h="56336" extrusionOk="0">
                  <a:moveTo>
                    <a:pt x="391" y="0"/>
                  </a:moveTo>
                  <a:cubicBezTo>
                    <a:pt x="191" y="0"/>
                    <a:pt x="0" y="151"/>
                    <a:pt x="97" y="383"/>
                  </a:cubicBezTo>
                  <a:cubicBezTo>
                    <a:pt x="1898" y="4699"/>
                    <a:pt x="3799" y="9207"/>
                    <a:pt x="7436" y="12320"/>
                  </a:cubicBezTo>
                  <a:cubicBezTo>
                    <a:pt x="9100" y="13745"/>
                    <a:pt x="11041" y="14780"/>
                    <a:pt x="13194" y="15228"/>
                  </a:cubicBezTo>
                  <a:cubicBezTo>
                    <a:pt x="15424" y="15692"/>
                    <a:pt x="17744" y="15765"/>
                    <a:pt x="19667" y="17126"/>
                  </a:cubicBezTo>
                  <a:cubicBezTo>
                    <a:pt x="21220" y="18227"/>
                    <a:pt x="22310" y="19859"/>
                    <a:pt x="23316" y="21445"/>
                  </a:cubicBezTo>
                  <a:cubicBezTo>
                    <a:pt x="24356" y="23094"/>
                    <a:pt x="25338" y="24805"/>
                    <a:pt x="26664" y="26250"/>
                  </a:cubicBezTo>
                  <a:cubicBezTo>
                    <a:pt x="29239" y="29065"/>
                    <a:pt x="33075" y="30568"/>
                    <a:pt x="36868" y="30568"/>
                  </a:cubicBezTo>
                  <a:cubicBezTo>
                    <a:pt x="37235" y="30568"/>
                    <a:pt x="37601" y="30554"/>
                    <a:pt x="37966" y="30526"/>
                  </a:cubicBezTo>
                  <a:cubicBezTo>
                    <a:pt x="42224" y="30193"/>
                    <a:pt x="46207" y="27964"/>
                    <a:pt x="48996" y="24773"/>
                  </a:cubicBezTo>
                  <a:cubicBezTo>
                    <a:pt x="50451" y="23106"/>
                    <a:pt x="51439" y="21086"/>
                    <a:pt x="52937" y="19460"/>
                  </a:cubicBezTo>
                  <a:cubicBezTo>
                    <a:pt x="54446" y="17819"/>
                    <a:pt x="56489" y="16954"/>
                    <a:pt x="58710" y="16919"/>
                  </a:cubicBezTo>
                  <a:cubicBezTo>
                    <a:pt x="58762" y="16918"/>
                    <a:pt x="58814" y="16917"/>
                    <a:pt x="58866" y="16917"/>
                  </a:cubicBezTo>
                  <a:cubicBezTo>
                    <a:pt x="63295" y="16917"/>
                    <a:pt x="66835" y="19979"/>
                    <a:pt x="68860" y="23724"/>
                  </a:cubicBezTo>
                  <a:cubicBezTo>
                    <a:pt x="71267" y="28168"/>
                    <a:pt x="71681" y="33373"/>
                    <a:pt x="72293" y="38298"/>
                  </a:cubicBezTo>
                  <a:lnTo>
                    <a:pt x="73316" y="46540"/>
                  </a:lnTo>
                  <a:cubicBezTo>
                    <a:pt x="73599" y="48816"/>
                    <a:pt x="73826" y="51258"/>
                    <a:pt x="75208" y="53176"/>
                  </a:cubicBezTo>
                  <a:cubicBezTo>
                    <a:pt x="76373" y="54796"/>
                    <a:pt x="78195" y="55932"/>
                    <a:pt x="80168" y="56247"/>
                  </a:cubicBezTo>
                  <a:cubicBezTo>
                    <a:pt x="80540" y="56307"/>
                    <a:pt x="80914" y="56336"/>
                    <a:pt x="81286" y="56336"/>
                  </a:cubicBezTo>
                  <a:cubicBezTo>
                    <a:pt x="82948" y="56336"/>
                    <a:pt x="84574" y="55756"/>
                    <a:pt x="85900" y="54732"/>
                  </a:cubicBezTo>
                  <a:cubicBezTo>
                    <a:pt x="86643" y="54155"/>
                    <a:pt x="87270" y="53380"/>
                    <a:pt x="87739" y="52569"/>
                  </a:cubicBezTo>
                  <a:cubicBezTo>
                    <a:pt x="87826" y="52422"/>
                    <a:pt x="87696" y="52286"/>
                    <a:pt x="87566" y="52286"/>
                  </a:cubicBezTo>
                  <a:cubicBezTo>
                    <a:pt x="87509" y="52286"/>
                    <a:pt x="87451" y="52313"/>
                    <a:pt x="87413" y="52377"/>
                  </a:cubicBezTo>
                  <a:cubicBezTo>
                    <a:pt x="86311" y="54193"/>
                    <a:pt x="84303" y="55463"/>
                    <a:pt x="82196" y="55720"/>
                  </a:cubicBezTo>
                  <a:cubicBezTo>
                    <a:pt x="81935" y="55752"/>
                    <a:pt x="81673" y="55767"/>
                    <a:pt x="81412" y="55767"/>
                  </a:cubicBezTo>
                  <a:cubicBezTo>
                    <a:pt x="79617" y="55767"/>
                    <a:pt x="77855" y="55030"/>
                    <a:pt x="76563" y="53776"/>
                  </a:cubicBezTo>
                  <a:cubicBezTo>
                    <a:pt x="74805" y="52074"/>
                    <a:pt x="74362" y="49690"/>
                    <a:pt x="74065" y="47359"/>
                  </a:cubicBezTo>
                  <a:cubicBezTo>
                    <a:pt x="73733" y="44742"/>
                    <a:pt x="73409" y="42119"/>
                    <a:pt x="73083" y="39499"/>
                  </a:cubicBezTo>
                  <a:cubicBezTo>
                    <a:pt x="72465" y="34591"/>
                    <a:pt x="72115" y="29456"/>
                    <a:pt x="70110" y="24869"/>
                  </a:cubicBezTo>
                  <a:cubicBezTo>
                    <a:pt x="68487" y="21159"/>
                    <a:pt x="65576" y="17729"/>
                    <a:pt x="61531" y="16662"/>
                  </a:cubicBezTo>
                  <a:cubicBezTo>
                    <a:pt x="60668" y="16435"/>
                    <a:pt x="59767" y="16314"/>
                    <a:pt x="58867" y="16314"/>
                  </a:cubicBezTo>
                  <a:cubicBezTo>
                    <a:pt x="57744" y="16314"/>
                    <a:pt x="56624" y="16502"/>
                    <a:pt x="55583" y="16910"/>
                  </a:cubicBezTo>
                  <a:cubicBezTo>
                    <a:pt x="53618" y="17682"/>
                    <a:pt x="52260" y="19183"/>
                    <a:pt x="51083" y="20885"/>
                  </a:cubicBezTo>
                  <a:cubicBezTo>
                    <a:pt x="50427" y="21832"/>
                    <a:pt x="49815" y="22817"/>
                    <a:pt x="49098" y="23721"/>
                  </a:cubicBezTo>
                  <a:cubicBezTo>
                    <a:pt x="48446" y="24540"/>
                    <a:pt x="47720" y="25297"/>
                    <a:pt x="46933" y="25988"/>
                  </a:cubicBezTo>
                  <a:cubicBezTo>
                    <a:pt x="45336" y="27384"/>
                    <a:pt x="43471" y="28494"/>
                    <a:pt x="41460" y="29176"/>
                  </a:cubicBezTo>
                  <a:cubicBezTo>
                    <a:pt x="39975" y="29681"/>
                    <a:pt x="38419" y="29934"/>
                    <a:pt x="36867" y="29934"/>
                  </a:cubicBezTo>
                  <a:cubicBezTo>
                    <a:pt x="34196" y="29934"/>
                    <a:pt x="31538" y="29184"/>
                    <a:pt x="29284" y="27672"/>
                  </a:cubicBezTo>
                  <a:cubicBezTo>
                    <a:pt x="27565" y="26521"/>
                    <a:pt x="26297" y="24942"/>
                    <a:pt x="25184" y="23219"/>
                  </a:cubicBezTo>
                  <a:cubicBezTo>
                    <a:pt x="24172" y="21654"/>
                    <a:pt x="23260" y="20017"/>
                    <a:pt x="22080" y="18571"/>
                  </a:cubicBezTo>
                  <a:cubicBezTo>
                    <a:pt x="20841" y="17056"/>
                    <a:pt x="19303" y="15907"/>
                    <a:pt x="17400" y="15383"/>
                  </a:cubicBezTo>
                  <a:cubicBezTo>
                    <a:pt x="15188" y="14774"/>
                    <a:pt x="12871" y="14783"/>
                    <a:pt x="10761" y="13786"/>
                  </a:cubicBezTo>
                  <a:cubicBezTo>
                    <a:pt x="6567" y="11798"/>
                    <a:pt x="4020" y="7677"/>
                    <a:pt x="2170" y="3603"/>
                  </a:cubicBezTo>
                  <a:cubicBezTo>
                    <a:pt x="1660" y="2484"/>
                    <a:pt x="1187" y="1348"/>
                    <a:pt x="715" y="211"/>
                  </a:cubicBezTo>
                  <a:cubicBezTo>
                    <a:pt x="654" y="64"/>
                    <a:pt x="52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/>
          <p:nvPr/>
        </p:nvSpPr>
        <p:spPr>
          <a:xfrm rot="696718">
            <a:off x="-1141532" y="3925332"/>
            <a:ext cx="2711254" cy="2319781"/>
          </a:xfrm>
          <a:custGeom>
            <a:avLst/>
            <a:gdLst/>
            <a:ahLst/>
            <a:cxnLst/>
            <a:rect l="l" t="t" r="r" b="b"/>
            <a:pathLst>
              <a:path w="51230" h="43833" extrusionOk="0">
                <a:moveTo>
                  <a:pt x="22854" y="0"/>
                </a:moveTo>
                <a:cubicBezTo>
                  <a:pt x="22027" y="0"/>
                  <a:pt x="21203" y="44"/>
                  <a:pt x="20383" y="175"/>
                </a:cubicBezTo>
                <a:cubicBezTo>
                  <a:pt x="19807" y="270"/>
                  <a:pt x="19231" y="395"/>
                  <a:pt x="18645" y="395"/>
                </a:cubicBezTo>
                <a:cubicBezTo>
                  <a:pt x="18612" y="395"/>
                  <a:pt x="18579" y="394"/>
                  <a:pt x="18546" y="394"/>
                </a:cubicBezTo>
                <a:cubicBezTo>
                  <a:pt x="16759" y="405"/>
                  <a:pt x="15159" y="1163"/>
                  <a:pt x="13521" y="1687"/>
                </a:cubicBezTo>
                <a:cubicBezTo>
                  <a:pt x="12415" y="2177"/>
                  <a:pt x="11374" y="2778"/>
                  <a:pt x="10222" y="3191"/>
                </a:cubicBezTo>
                <a:cubicBezTo>
                  <a:pt x="8676" y="3758"/>
                  <a:pt x="7486" y="4821"/>
                  <a:pt x="6143" y="5663"/>
                </a:cubicBezTo>
                <a:cubicBezTo>
                  <a:pt x="5450" y="6088"/>
                  <a:pt x="4665" y="6509"/>
                  <a:pt x="4325" y="7217"/>
                </a:cubicBezTo>
                <a:cubicBezTo>
                  <a:pt x="4045" y="7902"/>
                  <a:pt x="3919" y="8626"/>
                  <a:pt x="3636" y="9307"/>
                </a:cubicBezTo>
                <a:cubicBezTo>
                  <a:pt x="2687" y="10642"/>
                  <a:pt x="2339" y="12211"/>
                  <a:pt x="1646" y="13650"/>
                </a:cubicBezTo>
                <a:cubicBezTo>
                  <a:pt x="1340" y="15040"/>
                  <a:pt x="601" y="16306"/>
                  <a:pt x="211" y="17673"/>
                </a:cubicBezTo>
                <a:cubicBezTo>
                  <a:pt x="0" y="19732"/>
                  <a:pt x="42" y="21875"/>
                  <a:pt x="873" y="23850"/>
                </a:cubicBezTo>
                <a:cubicBezTo>
                  <a:pt x="1661" y="25970"/>
                  <a:pt x="1768" y="28209"/>
                  <a:pt x="2362" y="30363"/>
                </a:cubicBezTo>
                <a:cubicBezTo>
                  <a:pt x="2844" y="32147"/>
                  <a:pt x="4443" y="33409"/>
                  <a:pt x="5806" y="34707"/>
                </a:cubicBezTo>
                <a:cubicBezTo>
                  <a:pt x="7008" y="35736"/>
                  <a:pt x="8182" y="36827"/>
                  <a:pt x="9671" y="37547"/>
                </a:cubicBezTo>
                <a:cubicBezTo>
                  <a:pt x="11367" y="38316"/>
                  <a:pt x="13177" y="38855"/>
                  <a:pt x="14899" y="39586"/>
                </a:cubicBezTo>
                <a:cubicBezTo>
                  <a:pt x="15442" y="39835"/>
                  <a:pt x="15997" y="40069"/>
                  <a:pt x="16552" y="40298"/>
                </a:cubicBezTo>
                <a:cubicBezTo>
                  <a:pt x="18971" y="41297"/>
                  <a:pt x="21470" y="42127"/>
                  <a:pt x="23992" y="42893"/>
                </a:cubicBezTo>
                <a:cubicBezTo>
                  <a:pt x="25894" y="43462"/>
                  <a:pt x="27900" y="43833"/>
                  <a:pt x="29898" y="43833"/>
                </a:cubicBezTo>
                <a:cubicBezTo>
                  <a:pt x="30935" y="43833"/>
                  <a:pt x="31969" y="43733"/>
                  <a:pt x="32986" y="43509"/>
                </a:cubicBezTo>
                <a:cubicBezTo>
                  <a:pt x="34432" y="43161"/>
                  <a:pt x="35837" y="42656"/>
                  <a:pt x="37172" y="42005"/>
                </a:cubicBezTo>
                <a:cubicBezTo>
                  <a:pt x="38902" y="41324"/>
                  <a:pt x="40510" y="40371"/>
                  <a:pt x="41711" y="39074"/>
                </a:cubicBezTo>
                <a:cubicBezTo>
                  <a:pt x="42500" y="38649"/>
                  <a:pt x="43487" y="38530"/>
                  <a:pt x="44218" y="37987"/>
                </a:cubicBezTo>
                <a:cubicBezTo>
                  <a:pt x="44945" y="37443"/>
                  <a:pt x="46250" y="37133"/>
                  <a:pt x="46036" y="36073"/>
                </a:cubicBezTo>
                <a:cubicBezTo>
                  <a:pt x="47184" y="35465"/>
                  <a:pt x="47900" y="34473"/>
                  <a:pt x="48443" y="33425"/>
                </a:cubicBezTo>
                <a:cubicBezTo>
                  <a:pt x="48967" y="32682"/>
                  <a:pt x="49495" y="31944"/>
                  <a:pt x="49890" y="31140"/>
                </a:cubicBezTo>
                <a:cubicBezTo>
                  <a:pt x="50226" y="30501"/>
                  <a:pt x="50594" y="29869"/>
                  <a:pt x="50839" y="29192"/>
                </a:cubicBezTo>
                <a:cubicBezTo>
                  <a:pt x="51229" y="27550"/>
                  <a:pt x="50467" y="25943"/>
                  <a:pt x="50188" y="24332"/>
                </a:cubicBezTo>
                <a:cubicBezTo>
                  <a:pt x="49805" y="22112"/>
                  <a:pt x="49560" y="19823"/>
                  <a:pt x="48474" y="17749"/>
                </a:cubicBezTo>
                <a:cubicBezTo>
                  <a:pt x="47926" y="16299"/>
                  <a:pt x="46916" y="15036"/>
                  <a:pt x="46258" y="13627"/>
                </a:cubicBezTo>
                <a:cubicBezTo>
                  <a:pt x="45726" y="12594"/>
                  <a:pt x="45255" y="11496"/>
                  <a:pt x="44241" y="10738"/>
                </a:cubicBezTo>
                <a:cubicBezTo>
                  <a:pt x="43521" y="9869"/>
                  <a:pt x="42492" y="9288"/>
                  <a:pt x="41562" y="8618"/>
                </a:cubicBezTo>
                <a:cubicBezTo>
                  <a:pt x="40295" y="7148"/>
                  <a:pt x="39204" y="5434"/>
                  <a:pt x="37322" y="4500"/>
                </a:cubicBezTo>
                <a:cubicBezTo>
                  <a:pt x="35492" y="3666"/>
                  <a:pt x="33916" y="2472"/>
                  <a:pt x="32343" y="1324"/>
                </a:cubicBezTo>
                <a:cubicBezTo>
                  <a:pt x="31539" y="1021"/>
                  <a:pt x="30697" y="780"/>
                  <a:pt x="29981" y="317"/>
                </a:cubicBezTo>
                <a:cubicBezTo>
                  <a:pt x="29480" y="213"/>
                  <a:pt x="28969" y="159"/>
                  <a:pt x="28458" y="159"/>
                </a:cubicBezTo>
                <a:cubicBezTo>
                  <a:pt x="28295" y="159"/>
                  <a:pt x="28132" y="164"/>
                  <a:pt x="27968" y="175"/>
                </a:cubicBezTo>
                <a:cubicBezTo>
                  <a:pt x="27922" y="176"/>
                  <a:pt x="27876" y="176"/>
                  <a:pt x="27830" y="176"/>
                </a:cubicBezTo>
                <a:cubicBezTo>
                  <a:pt x="26174" y="176"/>
                  <a:pt x="24509" y="0"/>
                  <a:pt x="22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1525743">
            <a:off x="8521079" y="-700653"/>
            <a:ext cx="2540459" cy="3097335"/>
          </a:xfrm>
          <a:custGeom>
            <a:avLst/>
            <a:gdLst/>
            <a:ahLst/>
            <a:cxnLst/>
            <a:rect l="l" t="t" r="r" b="b"/>
            <a:pathLst>
              <a:path w="51076" h="62272" extrusionOk="0">
                <a:moveTo>
                  <a:pt x="20113" y="0"/>
                </a:moveTo>
                <a:cubicBezTo>
                  <a:pt x="19872" y="0"/>
                  <a:pt x="19632" y="6"/>
                  <a:pt x="19392" y="21"/>
                </a:cubicBezTo>
                <a:cubicBezTo>
                  <a:pt x="16962" y="606"/>
                  <a:pt x="14535" y="1509"/>
                  <a:pt x="12622" y="3247"/>
                </a:cubicBezTo>
                <a:cubicBezTo>
                  <a:pt x="10524" y="4992"/>
                  <a:pt x="8018" y="6014"/>
                  <a:pt x="5798" y="7548"/>
                </a:cubicBezTo>
                <a:cubicBezTo>
                  <a:pt x="3965" y="8807"/>
                  <a:pt x="3165" y="11142"/>
                  <a:pt x="2231" y="13209"/>
                </a:cubicBezTo>
                <a:cubicBezTo>
                  <a:pt x="1542" y="14992"/>
                  <a:pt x="769" y="16764"/>
                  <a:pt x="551" y="18750"/>
                </a:cubicBezTo>
                <a:cubicBezTo>
                  <a:pt x="352" y="20989"/>
                  <a:pt x="463" y="23270"/>
                  <a:pt x="325" y="25520"/>
                </a:cubicBezTo>
                <a:cubicBezTo>
                  <a:pt x="256" y="26236"/>
                  <a:pt x="214" y="26963"/>
                  <a:pt x="176" y="27686"/>
                </a:cubicBezTo>
                <a:cubicBezTo>
                  <a:pt x="0" y="30840"/>
                  <a:pt x="57" y="34020"/>
                  <a:pt x="199" y="37197"/>
                </a:cubicBezTo>
                <a:cubicBezTo>
                  <a:pt x="371" y="40828"/>
                  <a:pt x="1160" y="44556"/>
                  <a:pt x="3100" y="47683"/>
                </a:cubicBezTo>
                <a:cubicBezTo>
                  <a:pt x="4080" y="49213"/>
                  <a:pt x="5228" y="50591"/>
                  <a:pt x="6491" y="51846"/>
                </a:cubicBezTo>
                <a:cubicBezTo>
                  <a:pt x="7956" y="53546"/>
                  <a:pt x="9682" y="54988"/>
                  <a:pt x="11646" y="55842"/>
                </a:cubicBezTo>
                <a:cubicBezTo>
                  <a:pt x="12442" y="56565"/>
                  <a:pt x="12974" y="57644"/>
                  <a:pt x="13885" y="58257"/>
                </a:cubicBezTo>
                <a:cubicBezTo>
                  <a:pt x="14626" y="58753"/>
                  <a:pt x="15341" y="59741"/>
                  <a:pt x="16184" y="59741"/>
                </a:cubicBezTo>
                <a:cubicBezTo>
                  <a:pt x="16381" y="59741"/>
                  <a:pt x="16584" y="59688"/>
                  <a:pt x="16797" y="59562"/>
                </a:cubicBezTo>
                <a:cubicBezTo>
                  <a:pt x="17949" y="60626"/>
                  <a:pt x="19361" y="61047"/>
                  <a:pt x="20777" y="61242"/>
                </a:cubicBezTo>
                <a:cubicBezTo>
                  <a:pt x="21826" y="61540"/>
                  <a:pt x="22882" y="61847"/>
                  <a:pt x="23954" y="61973"/>
                </a:cubicBezTo>
                <a:cubicBezTo>
                  <a:pt x="24818" y="62099"/>
                  <a:pt x="25687" y="62264"/>
                  <a:pt x="26552" y="62271"/>
                </a:cubicBezTo>
                <a:cubicBezTo>
                  <a:pt x="28580" y="62061"/>
                  <a:pt x="30104" y="60549"/>
                  <a:pt x="31826" y="59589"/>
                </a:cubicBezTo>
                <a:cubicBezTo>
                  <a:pt x="34202" y="58261"/>
                  <a:pt x="36705" y="57067"/>
                  <a:pt x="38634" y="54996"/>
                </a:cubicBezTo>
                <a:cubicBezTo>
                  <a:pt x="40069" y="53794"/>
                  <a:pt x="41102" y="52133"/>
                  <a:pt x="42442" y="50821"/>
                </a:cubicBezTo>
                <a:cubicBezTo>
                  <a:pt x="43403" y="49803"/>
                  <a:pt x="44466" y="48827"/>
                  <a:pt x="44922" y="47373"/>
                </a:cubicBezTo>
                <a:cubicBezTo>
                  <a:pt x="45626" y="46202"/>
                  <a:pt x="45875" y="44797"/>
                  <a:pt x="46265" y="43473"/>
                </a:cubicBezTo>
                <a:cubicBezTo>
                  <a:pt x="47432" y="41445"/>
                  <a:pt x="48948" y="39512"/>
                  <a:pt x="49258" y="36994"/>
                </a:cubicBezTo>
                <a:cubicBezTo>
                  <a:pt x="49468" y="34579"/>
                  <a:pt x="50199" y="32306"/>
                  <a:pt x="50877" y="30055"/>
                </a:cubicBezTo>
                <a:cubicBezTo>
                  <a:pt x="50900" y="29018"/>
                  <a:pt x="50838" y="27962"/>
                  <a:pt x="51076" y="26963"/>
                </a:cubicBezTo>
                <a:cubicBezTo>
                  <a:pt x="50972" y="26152"/>
                  <a:pt x="50754" y="25359"/>
                  <a:pt x="50433" y="24609"/>
                </a:cubicBezTo>
                <a:cubicBezTo>
                  <a:pt x="49407" y="21739"/>
                  <a:pt x="48856" y="18666"/>
                  <a:pt x="47398" y="15976"/>
                </a:cubicBezTo>
                <a:cubicBezTo>
                  <a:pt x="47038" y="15325"/>
                  <a:pt x="46644" y="14686"/>
                  <a:pt x="46407" y="13974"/>
                </a:cubicBezTo>
                <a:cubicBezTo>
                  <a:pt x="45676" y="11942"/>
                  <a:pt x="44176" y="10422"/>
                  <a:pt x="42920" y="8769"/>
                </a:cubicBezTo>
                <a:cubicBezTo>
                  <a:pt x="41921" y="7705"/>
                  <a:pt x="40819" y="6760"/>
                  <a:pt x="39889" y="5616"/>
                </a:cubicBezTo>
                <a:cubicBezTo>
                  <a:pt x="38623" y="4085"/>
                  <a:pt x="36935" y="3159"/>
                  <a:pt x="35442" y="1961"/>
                </a:cubicBezTo>
                <a:cubicBezTo>
                  <a:pt x="34681" y="1345"/>
                  <a:pt x="33889" y="621"/>
                  <a:pt x="32939" y="518"/>
                </a:cubicBezTo>
                <a:cubicBezTo>
                  <a:pt x="32824" y="513"/>
                  <a:pt x="32710" y="510"/>
                  <a:pt x="32595" y="510"/>
                </a:cubicBezTo>
                <a:cubicBezTo>
                  <a:pt x="31965" y="510"/>
                  <a:pt x="31340" y="580"/>
                  <a:pt x="30711" y="580"/>
                </a:cubicBezTo>
                <a:cubicBezTo>
                  <a:pt x="30570" y="580"/>
                  <a:pt x="30429" y="576"/>
                  <a:pt x="30287" y="568"/>
                </a:cubicBezTo>
                <a:cubicBezTo>
                  <a:pt x="28385" y="21"/>
                  <a:pt x="26460" y="258"/>
                  <a:pt x="24547" y="47"/>
                </a:cubicBezTo>
                <a:cubicBezTo>
                  <a:pt x="24132" y="97"/>
                  <a:pt x="23716" y="114"/>
                  <a:pt x="23299" y="114"/>
                </a:cubicBezTo>
                <a:cubicBezTo>
                  <a:pt x="22239" y="114"/>
                  <a:pt x="21173" y="0"/>
                  <a:pt x="20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8708550" y="578335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-12" y="4762488"/>
            <a:ext cx="2943646" cy="2410903"/>
          </a:xfrm>
          <a:custGeom>
            <a:avLst/>
            <a:gdLst/>
            <a:ahLst/>
            <a:cxnLst/>
            <a:rect l="l" t="t" r="r" b="b"/>
            <a:pathLst>
              <a:path w="59056" h="48368" fill="none" extrusionOk="0">
                <a:moveTo>
                  <a:pt x="43851" y="44885"/>
                </a:moveTo>
                <a:cubicBezTo>
                  <a:pt x="41298" y="46266"/>
                  <a:pt x="38390" y="46787"/>
                  <a:pt x="35669" y="47759"/>
                </a:cubicBezTo>
                <a:cubicBezTo>
                  <a:pt x="34957" y="48061"/>
                  <a:pt x="34207" y="48268"/>
                  <a:pt x="33442" y="48367"/>
                </a:cubicBezTo>
                <a:cubicBezTo>
                  <a:pt x="32496" y="48141"/>
                  <a:pt x="31494" y="48199"/>
                  <a:pt x="30514" y="48180"/>
                </a:cubicBezTo>
                <a:cubicBezTo>
                  <a:pt x="28382" y="47537"/>
                  <a:pt x="26231" y="46844"/>
                  <a:pt x="23939" y="46645"/>
                </a:cubicBezTo>
                <a:cubicBezTo>
                  <a:pt x="21555" y="46350"/>
                  <a:pt x="19729" y="44915"/>
                  <a:pt x="17804" y="43813"/>
                </a:cubicBezTo>
                <a:cubicBezTo>
                  <a:pt x="16549" y="43442"/>
                  <a:pt x="15221" y="43204"/>
                  <a:pt x="14115" y="42539"/>
                </a:cubicBezTo>
                <a:cubicBezTo>
                  <a:pt x="12733" y="42110"/>
                  <a:pt x="11807" y="41100"/>
                  <a:pt x="10847" y="40189"/>
                </a:cubicBezTo>
                <a:cubicBezTo>
                  <a:pt x="9603" y="38918"/>
                  <a:pt x="8030" y="37942"/>
                  <a:pt x="6890" y="36584"/>
                </a:cubicBezTo>
                <a:cubicBezTo>
                  <a:pt x="4934" y="34758"/>
                  <a:pt x="3801" y="32389"/>
                  <a:pt x="2546" y="30135"/>
                </a:cubicBezTo>
                <a:cubicBezTo>
                  <a:pt x="1635" y="28505"/>
                  <a:pt x="200" y="27062"/>
                  <a:pt x="1" y="25141"/>
                </a:cubicBezTo>
                <a:cubicBezTo>
                  <a:pt x="9" y="24322"/>
                  <a:pt x="165" y="23503"/>
                  <a:pt x="284" y="22680"/>
                </a:cubicBezTo>
                <a:cubicBezTo>
                  <a:pt x="403" y="21666"/>
                  <a:pt x="694" y="20667"/>
                  <a:pt x="977" y="19672"/>
                </a:cubicBezTo>
                <a:cubicBezTo>
                  <a:pt x="1164" y="18333"/>
                  <a:pt x="1558" y="16993"/>
                  <a:pt x="2569" y="15902"/>
                </a:cubicBezTo>
                <a:cubicBezTo>
                  <a:pt x="1937" y="14838"/>
                  <a:pt x="3227" y="14012"/>
                  <a:pt x="3805" y="13147"/>
                </a:cubicBezTo>
                <a:cubicBezTo>
                  <a:pt x="4383" y="12282"/>
                  <a:pt x="5405" y="11781"/>
                  <a:pt x="6094" y="11023"/>
                </a:cubicBezTo>
                <a:cubicBezTo>
                  <a:pt x="6897" y="9167"/>
                  <a:pt x="8267" y="7533"/>
                  <a:pt x="9878" y="6143"/>
                </a:cubicBezTo>
                <a:cubicBezTo>
                  <a:pt x="11069" y="4930"/>
                  <a:pt x="12389" y="3855"/>
                  <a:pt x="13816" y="2932"/>
                </a:cubicBezTo>
                <a:cubicBezTo>
                  <a:pt x="16779" y="1095"/>
                  <a:pt x="20307" y="349"/>
                  <a:pt x="23748" y="188"/>
                </a:cubicBezTo>
                <a:cubicBezTo>
                  <a:pt x="26756" y="55"/>
                  <a:pt x="29771" y="1"/>
                  <a:pt x="32753" y="162"/>
                </a:cubicBezTo>
                <a:cubicBezTo>
                  <a:pt x="33442" y="200"/>
                  <a:pt x="34130" y="242"/>
                  <a:pt x="34808" y="307"/>
                </a:cubicBezTo>
                <a:cubicBezTo>
                  <a:pt x="36939" y="441"/>
                  <a:pt x="39098" y="334"/>
                  <a:pt x="41222" y="521"/>
                </a:cubicBezTo>
                <a:cubicBezTo>
                  <a:pt x="43097" y="732"/>
                  <a:pt x="44777" y="1463"/>
                  <a:pt x="46465" y="2113"/>
                </a:cubicBezTo>
                <a:cubicBezTo>
                  <a:pt x="48428" y="2998"/>
                  <a:pt x="50633" y="3755"/>
                  <a:pt x="51827" y="5493"/>
                </a:cubicBezTo>
                <a:cubicBezTo>
                  <a:pt x="53281" y="7594"/>
                  <a:pt x="54249" y="9967"/>
                  <a:pt x="55902" y="11949"/>
                </a:cubicBezTo>
                <a:cubicBezTo>
                  <a:pt x="57544" y="13767"/>
                  <a:pt x="58402" y="16059"/>
                  <a:pt x="58956" y="18359"/>
                </a:cubicBezTo>
                <a:cubicBezTo>
                  <a:pt x="59056" y="19982"/>
                  <a:pt x="58738" y="21628"/>
                  <a:pt x="58934" y="23239"/>
                </a:cubicBezTo>
                <a:cubicBezTo>
                  <a:pt x="58734" y="25053"/>
                  <a:pt x="58956" y="26874"/>
                  <a:pt x="58440" y="28677"/>
                </a:cubicBezTo>
                <a:cubicBezTo>
                  <a:pt x="58390" y="29519"/>
                  <a:pt x="58524" y="30349"/>
                  <a:pt x="58486" y="31191"/>
                </a:cubicBezTo>
                <a:cubicBezTo>
                  <a:pt x="58386" y="32087"/>
                  <a:pt x="57701" y="32837"/>
                  <a:pt x="57119" y="33557"/>
                </a:cubicBezTo>
                <a:cubicBezTo>
                  <a:pt x="55987" y="34976"/>
                  <a:pt x="55110" y="36572"/>
                  <a:pt x="53656" y="37770"/>
                </a:cubicBezTo>
                <a:cubicBezTo>
                  <a:pt x="52573" y="38650"/>
                  <a:pt x="51677" y="39695"/>
                  <a:pt x="50671" y="40640"/>
                </a:cubicBezTo>
                <a:cubicBezTo>
                  <a:pt x="49106" y="41827"/>
                  <a:pt x="47667" y="43250"/>
                  <a:pt x="45742" y="43943"/>
                </a:cubicBezTo>
                <a:cubicBezTo>
                  <a:pt x="45072" y="44169"/>
                  <a:pt x="44467" y="44544"/>
                  <a:pt x="43851" y="44885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6"/>
          <p:cNvGrpSpPr/>
          <p:nvPr/>
        </p:nvGrpSpPr>
        <p:grpSpPr>
          <a:xfrm rot="196396" flipH="1">
            <a:off x="-2959424" y="-519734"/>
            <a:ext cx="4506338" cy="3078405"/>
            <a:chOff x="-717998" y="2363140"/>
            <a:chExt cx="4506196" cy="3078308"/>
          </a:xfrm>
        </p:grpSpPr>
        <p:sp>
          <p:nvSpPr>
            <p:cNvPr id="70" name="Google Shape;70;p6"/>
            <p:cNvSpPr/>
            <p:nvPr/>
          </p:nvSpPr>
          <p:spPr>
            <a:xfrm rot="294436">
              <a:off x="-622745" y="2685375"/>
              <a:ext cx="3788465" cy="2389344"/>
            </a:xfrm>
            <a:custGeom>
              <a:avLst/>
              <a:gdLst/>
              <a:ahLst/>
              <a:cxnLst/>
              <a:rect l="l" t="t" r="r" b="b"/>
              <a:pathLst>
                <a:path w="78327" h="49400" extrusionOk="0">
                  <a:moveTo>
                    <a:pt x="6187" y="0"/>
                  </a:moveTo>
                  <a:cubicBezTo>
                    <a:pt x="4723" y="0"/>
                    <a:pt x="3311" y="707"/>
                    <a:pt x="2164" y="1589"/>
                  </a:cubicBezTo>
                  <a:cubicBezTo>
                    <a:pt x="1386" y="2190"/>
                    <a:pt x="687" y="2886"/>
                    <a:pt x="80" y="3658"/>
                  </a:cubicBezTo>
                  <a:cubicBezTo>
                    <a:pt x="1" y="3758"/>
                    <a:pt x="86" y="3893"/>
                    <a:pt x="183" y="3893"/>
                  </a:cubicBezTo>
                  <a:cubicBezTo>
                    <a:pt x="213" y="3893"/>
                    <a:pt x="245" y="3880"/>
                    <a:pt x="273" y="3848"/>
                  </a:cubicBezTo>
                  <a:cubicBezTo>
                    <a:pt x="1537" y="2385"/>
                    <a:pt x="3172" y="1004"/>
                    <a:pt x="5096" y="540"/>
                  </a:cubicBezTo>
                  <a:cubicBezTo>
                    <a:pt x="5438" y="458"/>
                    <a:pt x="5777" y="418"/>
                    <a:pt x="6108" y="418"/>
                  </a:cubicBezTo>
                  <a:cubicBezTo>
                    <a:pt x="7579" y="418"/>
                    <a:pt x="8900" y="1206"/>
                    <a:pt x="9680" y="2545"/>
                  </a:cubicBezTo>
                  <a:cubicBezTo>
                    <a:pt x="10572" y="4078"/>
                    <a:pt x="10808" y="5917"/>
                    <a:pt x="11024" y="7645"/>
                  </a:cubicBezTo>
                  <a:cubicBezTo>
                    <a:pt x="11318" y="10003"/>
                    <a:pt x="11668" y="12355"/>
                    <a:pt x="12078" y="14698"/>
                  </a:cubicBezTo>
                  <a:cubicBezTo>
                    <a:pt x="12492" y="17073"/>
                    <a:pt x="12967" y="19434"/>
                    <a:pt x="13498" y="21785"/>
                  </a:cubicBezTo>
                  <a:cubicBezTo>
                    <a:pt x="13990" y="23959"/>
                    <a:pt x="14506" y="26131"/>
                    <a:pt x="15203" y="28249"/>
                  </a:cubicBezTo>
                  <a:cubicBezTo>
                    <a:pt x="16465" y="32087"/>
                    <a:pt x="18435" y="35806"/>
                    <a:pt x="21824" y="38161"/>
                  </a:cubicBezTo>
                  <a:cubicBezTo>
                    <a:pt x="23366" y="39230"/>
                    <a:pt x="25140" y="39979"/>
                    <a:pt x="27008" y="40201"/>
                  </a:cubicBezTo>
                  <a:cubicBezTo>
                    <a:pt x="27353" y="40241"/>
                    <a:pt x="27696" y="40261"/>
                    <a:pt x="28039" y="40261"/>
                  </a:cubicBezTo>
                  <a:cubicBezTo>
                    <a:pt x="29617" y="40261"/>
                    <a:pt x="31164" y="39842"/>
                    <a:pt x="32575" y="39114"/>
                  </a:cubicBezTo>
                  <a:cubicBezTo>
                    <a:pt x="36328" y="37179"/>
                    <a:pt x="38712" y="33582"/>
                    <a:pt x="41516" y="30569"/>
                  </a:cubicBezTo>
                  <a:cubicBezTo>
                    <a:pt x="43793" y="28122"/>
                    <a:pt x="46967" y="25681"/>
                    <a:pt x="50428" y="25681"/>
                  </a:cubicBezTo>
                  <a:cubicBezTo>
                    <a:pt x="51068" y="25681"/>
                    <a:pt x="51718" y="25765"/>
                    <a:pt x="52374" y="25947"/>
                  </a:cubicBezTo>
                  <a:cubicBezTo>
                    <a:pt x="55580" y="26839"/>
                    <a:pt x="57364" y="29881"/>
                    <a:pt x="59039" y="32507"/>
                  </a:cubicBezTo>
                  <a:cubicBezTo>
                    <a:pt x="59890" y="33836"/>
                    <a:pt x="60765" y="35171"/>
                    <a:pt x="61834" y="36337"/>
                  </a:cubicBezTo>
                  <a:cubicBezTo>
                    <a:pt x="63151" y="37770"/>
                    <a:pt x="64781" y="38717"/>
                    <a:pt x="66523" y="39539"/>
                  </a:cubicBezTo>
                  <a:cubicBezTo>
                    <a:pt x="68391" y="40419"/>
                    <a:pt x="70216" y="41308"/>
                    <a:pt x="71874" y="42559"/>
                  </a:cubicBezTo>
                  <a:cubicBezTo>
                    <a:pt x="73491" y="43780"/>
                    <a:pt x="74925" y="45222"/>
                    <a:pt x="76138" y="46848"/>
                  </a:cubicBezTo>
                  <a:cubicBezTo>
                    <a:pt x="76706" y="47615"/>
                    <a:pt x="77222" y="48419"/>
                    <a:pt x="77685" y="49253"/>
                  </a:cubicBezTo>
                  <a:cubicBezTo>
                    <a:pt x="77743" y="49357"/>
                    <a:pt x="77832" y="49400"/>
                    <a:pt x="77922" y="49400"/>
                  </a:cubicBezTo>
                  <a:cubicBezTo>
                    <a:pt x="78122" y="49400"/>
                    <a:pt x="78327" y="49186"/>
                    <a:pt x="78198" y="48953"/>
                  </a:cubicBezTo>
                  <a:cubicBezTo>
                    <a:pt x="76254" y="45464"/>
                    <a:pt x="73357" y="42524"/>
                    <a:pt x="69883" y="40548"/>
                  </a:cubicBezTo>
                  <a:cubicBezTo>
                    <a:pt x="68007" y="39478"/>
                    <a:pt x="65932" y="38779"/>
                    <a:pt x="64134" y="37569"/>
                  </a:cubicBezTo>
                  <a:cubicBezTo>
                    <a:pt x="62726" y="36619"/>
                    <a:pt x="61627" y="35311"/>
                    <a:pt x="60660" y="33929"/>
                  </a:cubicBezTo>
                  <a:cubicBezTo>
                    <a:pt x="58865" y="31362"/>
                    <a:pt x="57387" y="28313"/>
                    <a:pt x="54718" y="26518"/>
                  </a:cubicBezTo>
                  <a:cubicBezTo>
                    <a:pt x="53416" y="25644"/>
                    <a:pt x="51983" y="25269"/>
                    <a:pt x="50539" y="25269"/>
                  </a:cubicBezTo>
                  <a:cubicBezTo>
                    <a:pt x="48299" y="25269"/>
                    <a:pt x="46031" y="26171"/>
                    <a:pt x="44179" y="27518"/>
                  </a:cubicBezTo>
                  <a:cubicBezTo>
                    <a:pt x="40706" y="30045"/>
                    <a:pt x="38491" y="33856"/>
                    <a:pt x="35285" y="36669"/>
                  </a:cubicBezTo>
                  <a:cubicBezTo>
                    <a:pt x="33752" y="38015"/>
                    <a:pt x="31971" y="39152"/>
                    <a:pt x="29964" y="39612"/>
                  </a:cubicBezTo>
                  <a:cubicBezTo>
                    <a:pt x="29335" y="39756"/>
                    <a:pt x="28699" y="39824"/>
                    <a:pt x="28065" y="39824"/>
                  </a:cubicBezTo>
                  <a:cubicBezTo>
                    <a:pt x="26670" y="39824"/>
                    <a:pt x="25282" y="39494"/>
                    <a:pt x="24004" y="38913"/>
                  </a:cubicBezTo>
                  <a:cubicBezTo>
                    <a:pt x="20067" y="37129"/>
                    <a:pt x="17587" y="33460"/>
                    <a:pt x="16091" y="29532"/>
                  </a:cubicBezTo>
                  <a:cubicBezTo>
                    <a:pt x="15322" y="27509"/>
                    <a:pt x="14771" y="25411"/>
                    <a:pt x="14267" y="23310"/>
                  </a:cubicBezTo>
                  <a:cubicBezTo>
                    <a:pt x="13693" y="20917"/>
                    <a:pt x="13183" y="18510"/>
                    <a:pt x="12734" y="16091"/>
                  </a:cubicBezTo>
                  <a:cubicBezTo>
                    <a:pt x="12282" y="13637"/>
                    <a:pt x="11895" y="11174"/>
                    <a:pt x="11571" y="8703"/>
                  </a:cubicBezTo>
                  <a:cubicBezTo>
                    <a:pt x="11338" y="6896"/>
                    <a:pt x="11198" y="5025"/>
                    <a:pt x="10516" y="3317"/>
                  </a:cubicBezTo>
                  <a:cubicBezTo>
                    <a:pt x="9902" y="1779"/>
                    <a:pt x="8768" y="441"/>
                    <a:pt x="7080" y="91"/>
                  </a:cubicBezTo>
                  <a:cubicBezTo>
                    <a:pt x="6782" y="29"/>
                    <a:pt x="6483" y="0"/>
                    <a:pt x="6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 rot="294436">
              <a:off x="-568472" y="2539836"/>
              <a:ext cx="4247906" cy="2724917"/>
            </a:xfrm>
            <a:custGeom>
              <a:avLst/>
              <a:gdLst/>
              <a:ahLst/>
              <a:cxnLst/>
              <a:rect l="l" t="t" r="r" b="b"/>
              <a:pathLst>
                <a:path w="87826" h="56338" extrusionOk="0">
                  <a:moveTo>
                    <a:pt x="6540" y="1"/>
                  </a:moveTo>
                  <a:cubicBezTo>
                    <a:pt x="4880" y="1"/>
                    <a:pt x="3253" y="581"/>
                    <a:pt x="1925" y="1605"/>
                  </a:cubicBezTo>
                  <a:cubicBezTo>
                    <a:pt x="1181" y="2182"/>
                    <a:pt x="555" y="2960"/>
                    <a:pt x="86" y="3770"/>
                  </a:cubicBezTo>
                  <a:cubicBezTo>
                    <a:pt x="1" y="3916"/>
                    <a:pt x="130" y="4051"/>
                    <a:pt x="259" y="4051"/>
                  </a:cubicBezTo>
                  <a:cubicBezTo>
                    <a:pt x="316" y="4051"/>
                    <a:pt x="374" y="4024"/>
                    <a:pt x="412" y="3960"/>
                  </a:cubicBezTo>
                  <a:cubicBezTo>
                    <a:pt x="1514" y="2147"/>
                    <a:pt x="3522" y="874"/>
                    <a:pt x="5629" y="617"/>
                  </a:cubicBezTo>
                  <a:cubicBezTo>
                    <a:pt x="5888" y="586"/>
                    <a:pt x="6148" y="571"/>
                    <a:pt x="6407" y="571"/>
                  </a:cubicBezTo>
                  <a:cubicBezTo>
                    <a:pt x="8205" y="571"/>
                    <a:pt x="9969" y="1305"/>
                    <a:pt x="11265" y="2561"/>
                  </a:cubicBezTo>
                  <a:cubicBezTo>
                    <a:pt x="13022" y="4266"/>
                    <a:pt x="13462" y="6647"/>
                    <a:pt x="13760" y="8978"/>
                  </a:cubicBezTo>
                  <a:cubicBezTo>
                    <a:pt x="14095" y="11595"/>
                    <a:pt x="14415" y="14218"/>
                    <a:pt x="14745" y="16838"/>
                  </a:cubicBezTo>
                  <a:cubicBezTo>
                    <a:pt x="15359" y="21746"/>
                    <a:pt x="15709" y="26881"/>
                    <a:pt x="17717" y="31468"/>
                  </a:cubicBezTo>
                  <a:cubicBezTo>
                    <a:pt x="19340" y="35178"/>
                    <a:pt x="22252" y="38608"/>
                    <a:pt x="26294" y="39675"/>
                  </a:cubicBezTo>
                  <a:cubicBezTo>
                    <a:pt x="27156" y="39903"/>
                    <a:pt x="28056" y="40024"/>
                    <a:pt x="28955" y="40024"/>
                  </a:cubicBezTo>
                  <a:cubicBezTo>
                    <a:pt x="30078" y="40024"/>
                    <a:pt x="31200" y="39835"/>
                    <a:pt x="32242" y="39427"/>
                  </a:cubicBezTo>
                  <a:cubicBezTo>
                    <a:pt x="34206" y="38655"/>
                    <a:pt x="35567" y="37154"/>
                    <a:pt x="36745" y="35452"/>
                  </a:cubicBezTo>
                  <a:cubicBezTo>
                    <a:pt x="37400" y="34505"/>
                    <a:pt x="38009" y="33520"/>
                    <a:pt x="38729" y="32616"/>
                  </a:cubicBezTo>
                  <a:cubicBezTo>
                    <a:pt x="39382" y="31797"/>
                    <a:pt x="40105" y="31040"/>
                    <a:pt x="40892" y="30349"/>
                  </a:cubicBezTo>
                  <a:cubicBezTo>
                    <a:pt x="42489" y="28953"/>
                    <a:pt x="44354" y="27843"/>
                    <a:pt x="46368" y="27161"/>
                  </a:cubicBezTo>
                  <a:cubicBezTo>
                    <a:pt x="47852" y="26656"/>
                    <a:pt x="49409" y="26403"/>
                    <a:pt x="50961" y="26403"/>
                  </a:cubicBezTo>
                  <a:cubicBezTo>
                    <a:pt x="53632" y="26403"/>
                    <a:pt x="56289" y="27153"/>
                    <a:pt x="58543" y="28664"/>
                  </a:cubicBezTo>
                  <a:cubicBezTo>
                    <a:pt x="60263" y="29816"/>
                    <a:pt x="61531" y="31395"/>
                    <a:pt x="62641" y="33117"/>
                  </a:cubicBezTo>
                  <a:cubicBezTo>
                    <a:pt x="63652" y="34682"/>
                    <a:pt x="64564" y="36320"/>
                    <a:pt x="65748" y="37766"/>
                  </a:cubicBezTo>
                  <a:cubicBezTo>
                    <a:pt x="66986" y="39281"/>
                    <a:pt x="68522" y="40429"/>
                    <a:pt x="70425" y="40954"/>
                  </a:cubicBezTo>
                  <a:cubicBezTo>
                    <a:pt x="72640" y="41563"/>
                    <a:pt x="74957" y="41554"/>
                    <a:pt x="77064" y="42551"/>
                  </a:cubicBezTo>
                  <a:cubicBezTo>
                    <a:pt x="81257" y="44539"/>
                    <a:pt x="83805" y="48659"/>
                    <a:pt x="85658" y="52734"/>
                  </a:cubicBezTo>
                  <a:cubicBezTo>
                    <a:pt x="86168" y="53853"/>
                    <a:pt x="86637" y="54989"/>
                    <a:pt x="87109" y="56126"/>
                  </a:cubicBezTo>
                  <a:cubicBezTo>
                    <a:pt x="87171" y="56274"/>
                    <a:pt x="87305" y="56338"/>
                    <a:pt x="87435" y="56338"/>
                  </a:cubicBezTo>
                  <a:cubicBezTo>
                    <a:pt x="87635" y="56338"/>
                    <a:pt x="87826" y="56186"/>
                    <a:pt x="87730" y="55954"/>
                  </a:cubicBezTo>
                  <a:cubicBezTo>
                    <a:pt x="85929" y="51641"/>
                    <a:pt x="84029" y="47129"/>
                    <a:pt x="80392" y="44017"/>
                  </a:cubicBezTo>
                  <a:cubicBezTo>
                    <a:pt x="78725" y="42592"/>
                    <a:pt x="76784" y="41557"/>
                    <a:pt x="74630" y="41108"/>
                  </a:cubicBezTo>
                  <a:cubicBezTo>
                    <a:pt x="72404" y="40645"/>
                    <a:pt x="70081" y="40572"/>
                    <a:pt x="68161" y="39211"/>
                  </a:cubicBezTo>
                  <a:cubicBezTo>
                    <a:pt x="66604" y="38110"/>
                    <a:pt x="65514" y="36481"/>
                    <a:pt x="64512" y="34892"/>
                  </a:cubicBezTo>
                  <a:cubicBezTo>
                    <a:pt x="63469" y="33246"/>
                    <a:pt x="62487" y="31532"/>
                    <a:pt x="61163" y="30087"/>
                  </a:cubicBezTo>
                  <a:cubicBezTo>
                    <a:pt x="58588" y="27274"/>
                    <a:pt x="54756" y="25771"/>
                    <a:pt x="50967" y="25771"/>
                  </a:cubicBezTo>
                  <a:cubicBezTo>
                    <a:pt x="50598" y="25771"/>
                    <a:pt x="50229" y="25786"/>
                    <a:pt x="49862" y="25814"/>
                  </a:cubicBezTo>
                  <a:cubicBezTo>
                    <a:pt x="45604" y="26144"/>
                    <a:pt x="41620" y="28373"/>
                    <a:pt x="38831" y="31564"/>
                  </a:cubicBezTo>
                  <a:cubicBezTo>
                    <a:pt x="37374" y="33231"/>
                    <a:pt x="36386" y="35251"/>
                    <a:pt x="34891" y="36877"/>
                  </a:cubicBezTo>
                  <a:cubicBezTo>
                    <a:pt x="33381" y="38518"/>
                    <a:pt x="31339" y="39383"/>
                    <a:pt x="29118" y="39418"/>
                  </a:cubicBezTo>
                  <a:cubicBezTo>
                    <a:pt x="29066" y="39419"/>
                    <a:pt x="29014" y="39419"/>
                    <a:pt x="28962" y="39419"/>
                  </a:cubicBezTo>
                  <a:cubicBezTo>
                    <a:pt x="24529" y="39419"/>
                    <a:pt x="20992" y="36358"/>
                    <a:pt x="18964" y="32613"/>
                  </a:cubicBezTo>
                  <a:cubicBezTo>
                    <a:pt x="16557" y="28169"/>
                    <a:pt x="16143" y="22964"/>
                    <a:pt x="15534" y="18039"/>
                  </a:cubicBezTo>
                  <a:lnTo>
                    <a:pt x="14511" y="9797"/>
                  </a:lnTo>
                  <a:cubicBezTo>
                    <a:pt x="14229" y="7521"/>
                    <a:pt x="14001" y="5079"/>
                    <a:pt x="12620" y="3161"/>
                  </a:cubicBezTo>
                  <a:cubicBezTo>
                    <a:pt x="11454" y="1541"/>
                    <a:pt x="9633" y="404"/>
                    <a:pt x="7657" y="90"/>
                  </a:cubicBezTo>
                  <a:cubicBezTo>
                    <a:pt x="7285" y="30"/>
                    <a:pt x="6912" y="1"/>
                    <a:pt x="6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/>
          <p:nvPr/>
        </p:nvSpPr>
        <p:spPr>
          <a:xfrm rot="8100000">
            <a:off x="6618788" y="3530211"/>
            <a:ext cx="4247801" cy="2724850"/>
          </a:xfrm>
          <a:custGeom>
            <a:avLst/>
            <a:gdLst/>
            <a:ahLst/>
            <a:cxnLst/>
            <a:rect l="l" t="t" r="r" b="b"/>
            <a:pathLst>
              <a:path w="87826" h="56338" extrusionOk="0">
                <a:moveTo>
                  <a:pt x="6540" y="1"/>
                </a:moveTo>
                <a:cubicBezTo>
                  <a:pt x="4880" y="1"/>
                  <a:pt x="3253" y="581"/>
                  <a:pt x="1925" y="1605"/>
                </a:cubicBezTo>
                <a:cubicBezTo>
                  <a:pt x="1181" y="2182"/>
                  <a:pt x="555" y="2960"/>
                  <a:pt x="86" y="3770"/>
                </a:cubicBezTo>
                <a:cubicBezTo>
                  <a:pt x="1" y="3916"/>
                  <a:pt x="130" y="4051"/>
                  <a:pt x="259" y="4051"/>
                </a:cubicBezTo>
                <a:cubicBezTo>
                  <a:pt x="316" y="4051"/>
                  <a:pt x="374" y="4024"/>
                  <a:pt x="412" y="3960"/>
                </a:cubicBezTo>
                <a:cubicBezTo>
                  <a:pt x="1514" y="2147"/>
                  <a:pt x="3522" y="874"/>
                  <a:pt x="5629" y="617"/>
                </a:cubicBezTo>
                <a:cubicBezTo>
                  <a:pt x="5888" y="586"/>
                  <a:pt x="6148" y="571"/>
                  <a:pt x="6407" y="571"/>
                </a:cubicBezTo>
                <a:cubicBezTo>
                  <a:pt x="8205" y="571"/>
                  <a:pt x="9969" y="1305"/>
                  <a:pt x="11265" y="2561"/>
                </a:cubicBezTo>
                <a:cubicBezTo>
                  <a:pt x="13022" y="4266"/>
                  <a:pt x="13462" y="6647"/>
                  <a:pt x="13760" y="8978"/>
                </a:cubicBezTo>
                <a:cubicBezTo>
                  <a:pt x="14095" y="11595"/>
                  <a:pt x="14415" y="14218"/>
                  <a:pt x="14745" y="16838"/>
                </a:cubicBezTo>
                <a:cubicBezTo>
                  <a:pt x="15359" y="21746"/>
                  <a:pt x="15709" y="26881"/>
                  <a:pt x="17717" y="31468"/>
                </a:cubicBezTo>
                <a:cubicBezTo>
                  <a:pt x="19340" y="35178"/>
                  <a:pt x="22252" y="38608"/>
                  <a:pt x="26294" y="39675"/>
                </a:cubicBezTo>
                <a:cubicBezTo>
                  <a:pt x="27156" y="39903"/>
                  <a:pt x="28056" y="40024"/>
                  <a:pt x="28955" y="40024"/>
                </a:cubicBezTo>
                <a:cubicBezTo>
                  <a:pt x="30078" y="40024"/>
                  <a:pt x="31200" y="39835"/>
                  <a:pt x="32242" y="39427"/>
                </a:cubicBezTo>
                <a:cubicBezTo>
                  <a:pt x="34206" y="38655"/>
                  <a:pt x="35567" y="37154"/>
                  <a:pt x="36745" y="35452"/>
                </a:cubicBezTo>
                <a:cubicBezTo>
                  <a:pt x="37400" y="34505"/>
                  <a:pt x="38009" y="33520"/>
                  <a:pt x="38729" y="32616"/>
                </a:cubicBezTo>
                <a:cubicBezTo>
                  <a:pt x="39382" y="31797"/>
                  <a:pt x="40105" y="31040"/>
                  <a:pt x="40892" y="30349"/>
                </a:cubicBezTo>
                <a:cubicBezTo>
                  <a:pt x="42489" y="28953"/>
                  <a:pt x="44354" y="27843"/>
                  <a:pt x="46368" y="27161"/>
                </a:cubicBezTo>
                <a:cubicBezTo>
                  <a:pt x="47852" y="26656"/>
                  <a:pt x="49409" y="26403"/>
                  <a:pt x="50961" y="26403"/>
                </a:cubicBezTo>
                <a:cubicBezTo>
                  <a:pt x="53632" y="26403"/>
                  <a:pt x="56289" y="27153"/>
                  <a:pt x="58543" y="28664"/>
                </a:cubicBezTo>
                <a:cubicBezTo>
                  <a:pt x="60263" y="29816"/>
                  <a:pt x="61531" y="31395"/>
                  <a:pt x="62641" y="33117"/>
                </a:cubicBezTo>
                <a:cubicBezTo>
                  <a:pt x="63652" y="34682"/>
                  <a:pt x="64564" y="36320"/>
                  <a:pt x="65748" y="37766"/>
                </a:cubicBezTo>
                <a:cubicBezTo>
                  <a:pt x="66986" y="39281"/>
                  <a:pt x="68522" y="40429"/>
                  <a:pt x="70425" y="40954"/>
                </a:cubicBezTo>
                <a:cubicBezTo>
                  <a:pt x="72640" y="41563"/>
                  <a:pt x="74957" y="41554"/>
                  <a:pt x="77064" y="42551"/>
                </a:cubicBezTo>
                <a:cubicBezTo>
                  <a:pt x="81257" y="44539"/>
                  <a:pt x="83805" y="48659"/>
                  <a:pt x="85658" y="52734"/>
                </a:cubicBezTo>
                <a:cubicBezTo>
                  <a:pt x="86168" y="53853"/>
                  <a:pt x="86637" y="54989"/>
                  <a:pt x="87109" y="56126"/>
                </a:cubicBezTo>
                <a:cubicBezTo>
                  <a:pt x="87171" y="56274"/>
                  <a:pt x="87305" y="56338"/>
                  <a:pt x="87435" y="56338"/>
                </a:cubicBezTo>
                <a:cubicBezTo>
                  <a:pt x="87635" y="56338"/>
                  <a:pt x="87826" y="56186"/>
                  <a:pt x="87730" y="55954"/>
                </a:cubicBezTo>
                <a:cubicBezTo>
                  <a:pt x="85929" y="51641"/>
                  <a:pt x="84029" y="47129"/>
                  <a:pt x="80392" y="44017"/>
                </a:cubicBezTo>
                <a:cubicBezTo>
                  <a:pt x="78725" y="42592"/>
                  <a:pt x="76784" y="41557"/>
                  <a:pt x="74630" y="41108"/>
                </a:cubicBezTo>
                <a:cubicBezTo>
                  <a:pt x="72404" y="40645"/>
                  <a:pt x="70081" y="40572"/>
                  <a:pt x="68161" y="39211"/>
                </a:cubicBezTo>
                <a:cubicBezTo>
                  <a:pt x="66604" y="38110"/>
                  <a:pt x="65514" y="36481"/>
                  <a:pt x="64512" y="34892"/>
                </a:cubicBezTo>
                <a:cubicBezTo>
                  <a:pt x="63469" y="33246"/>
                  <a:pt x="62487" y="31532"/>
                  <a:pt x="61163" y="30087"/>
                </a:cubicBezTo>
                <a:cubicBezTo>
                  <a:pt x="58588" y="27274"/>
                  <a:pt x="54756" y="25771"/>
                  <a:pt x="50967" y="25771"/>
                </a:cubicBezTo>
                <a:cubicBezTo>
                  <a:pt x="50598" y="25771"/>
                  <a:pt x="50229" y="25786"/>
                  <a:pt x="49862" y="25814"/>
                </a:cubicBezTo>
                <a:cubicBezTo>
                  <a:pt x="45604" y="26144"/>
                  <a:pt x="41620" y="28373"/>
                  <a:pt x="38831" y="31564"/>
                </a:cubicBezTo>
                <a:cubicBezTo>
                  <a:pt x="37374" y="33231"/>
                  <a:pt x="36386" y="35251"/>
                  <a:pt x="34891" y="36877"/>
                </a:cubicBezTo>
                <a:cubicBezTo>
                  <a:pt x="33381" y="38518"/>
                  <a:pt x="31339" y="39383"/>
                  <a:pt x="29118" y="39418"/>
                </a:cubicBezTo>
                <a:cubicBezTo>
                  <a:pt x="29066" y="39419"/>
                  <a:pt x="29014" y="39419"/>
                  <a:pt x="28962" y="39419"/>
                </a:cubicBezTo>
                <a:cubicBezTo>
                  <a:pt x="24529" y="39419"/>
                  <a:pt x="20992" y="36358"/>
                  <a:pt x="18964" y="32613"/>
                </a:cubicBezTo>
                <a:cubicBezTo>
                  <a:pt x="16557" y="28169"/>
                  <a:pt x="16143" y="22964"/>
                  <a:pt x="15534" y="18039"/>
                </a:cubicBezTo>
                <a:lnTo>
                  <a:pt x="14511" y="9797"/>
                </a:lnTo>
                <a:cubicBezTo>
                  <a:pt x="14229" y="7521"/>
                  <a:pt x="14001" y="5079"/>
                  <a:pt x="12620" y="3161"/>
                </a:cubicBezTo>
                <a:cubicBezTo>
                  <a:pt x="11454" y="1541"/>
                  <a:pt x="9633" y="404"/>
                  <a:pt x="7657" y="90"/>
                </a:cubicBezTo>
                <a:cubicBezTo>
                  <a:pt x="7285" y="30"/>
                  <a:pt x="6912" y="1"/>
                  <a:pt x="6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15100" y="837100"/>
            <a:ext cx="4945200" cy="1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15100" y="2186000"/>
            <a:ext cx="3547200" cy="2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7"/>
          <p:cNvSpPr/>
          <p:nvPr/>
        </p:nvSpPr>
        <p:spPr>
          <a:xfrm flipH="1">
            <a:off x="2467146" y="4382689"/>
            <a:ext cx="4209711" cy="3602514"/>
          </a:xfrm>
          <a:custGeom>
            <a:avLst/>
            <a:gdLst/>
            <a:ahLst/>
            <a:cxnLst/>
            <a:rect l="l" t="t" r="r" b="b"/>
            <a:pathLst>
              <a:path w="79182" h="67761" extrusionOk="0">
                <a:moveTo>
                  <a:pt x="35322" y="1"/>
                </a:moveTo>
                <a:cubicBezTo>
                  <a:pt x="34043" y="1"/>
                  <a:pt x="32768" y="69"/>
                  <a:pt x="31501" y="273"/>
                </a:cubicBezTo>
                <a:cubicBezTo>
                  <a:pt x="30604" y="420"/>
                  <a:pt x="29707" y="615"/>
                  <a:pt x="28787" y="615"/>
                </a:cubicBezTo>
                <a:cubicBezTo>
                  <a:pt x="28745" y="615"/>
                  <a:pt x="28703" y="615"/>
                  <a:pt x="28661" y="614"/>
                </a:cubicBezTo>
                <a:cubicBezTo>
                  <a:pt x="25898" y="633"/>
                  <a:pt x="23426" y="1804"/>
                  <a:pt x="20896" y="2615"/>
                </a:cubicBezTo>
                <a:cubicBezTo>
                  <a:pt x="19185" y="3369"/>
                  <a:pt x="17578" y="4299"/>
                  <a:pt x="15798" y="4938"/>
                </a:cubicBezTo>
                <a:cubicBezTo>
                  <a:pt x="13410" y="5815"/>
                  <a:pt x="11573" y="7460"/>
                  <a:pt x="9495" y="8762"/>
                </a:cubicBezTo>
                <a:cubicBezTo>
                  <a:pt x="8424" y="9416"/>
                  <a:pt x="7214" y="10067"/>
                  <a:pt x="6686" y="11165"/>
                </a:cubicBezTo>
                <a:cubicBezTo>
                  <a:pt x="6258" y="12221"/>
                  <a:pt x="6059" y="13343"/>
                  <a:pt x="5618" y="14395"/>
                </a:cubicBezTo>
                <a:cubicBezTo>
                  <a:pt x="4153" y="16454"/>
                  <a:pt x="3617" y="18884"/>
                  <a:pt x="2549" y="21108"/>
                </a:cubicBezTo>
                <a:cubicBezTo>
                  <a:pt x="2071" y="23251"/>
                  <a:pt x="930" y="25210"/>
                  <a:pt x="326" y="27323"/>
                </a:cubicBezTo>
                <a:cubicBezTo>
                  <a:pt x="0" y="30511"/>
                  <a:pt x="65" y="33821"/>
                  <a:pt x="1348" y="36871"/>
                </a:cubicBezTo>
                <a:cubicBezTo>
                  <a:pt x="2565" y="40147"/>
                  <a:pt x="2733" y="43607"/>
                  <a:pt x="3648" y="46940"/>
                </a:cubicBezTo>
                <a:cubicBezTo>
                  <a:pt x="4390" y="49696"/>
                  <a:pt x="6866" y="51651"/>
                  <a:pt x="8971" y="53653"/>
                </a:cubicBezTo>
                <a:cubicBezTo>
                  <a:pt x="10827" y="55245"/>
                  <a:pt x="12641" y="56933"/>
                  <a:pt x="14945" y="58039"/>
                </a:cubicBezTo>
                <a:cubicBezTo>
                  <a:pt x="17567" y="59233"/>
                  <a:pt x="20372" y="60067"/>
                  <a:pt x="23032" y="61192"/>
                </a:cubicBezTo>
                <a:cubicBezTo>
                  <a:pt x="23866" y="61575"/>
                  <a:pt x="24723" y="61938"/>
                  <a:pt x="25584" y="62294"/>
                </a:cubicBezTo>
                <a:cubicBezTo>
                  <a:pt x="29319" y="63840"/>
                  <a:pt x="33185" y="65126"/>
                  <a:pt x="37084" y="66305"/>
                </a:cubicBezTo>
                <a:cubicBezTo>
                  <a:pt x="40024" y="67187"/>
                  <a:pt x="43124" y="67761"/>
                  <a:pt x="46213" y="67761"/>
                </a:cubicBezTo>
                <a:cubicBezTo>
                  <a:pt x="47814" y="67761"/>
                  <a:pt x="49413" y="67607"/>
                  <a:pt x="50984" y="67262"/>
                </a:cubicBezTo>
                <a:cubicBezTo>
                  <a:pt x="53246" y="66726"/>
                  <a:pt x="55404" y="65922"/>
                  <a:pt x="57452" y="64931"/>
                </a:cubicBezTo>
                <a:cubicBezTo>
                  <a:pt x="60127" y="63879"/>
                  <a:pt x="62607" y="62409"/>
                  <a:pt x="64471" y="60404"/>
                </a:cubicBezTo>
                <a:cubicBezTo>
                  <a:pt x="65684" y="59745"/>
                  <a:pt x="67215" y="59562"/>
                  <a:pt x="68340" y="58724"/>
                </a:cubicBezTo>
                <a:cubicBezTo>
                  <a:pt x="69465" y="57882"/>
                  <a:pt x="71482" y="57399"/>
                  <a:pt x="71157" y="55762"/>
                </a:cubicBezTo>
                <a:cubicBezTo>
                  <a:pt x="72929" y="54824"/>
                  <a:pt x="74035" y="53293"/>
                  <a:pt x="74876" y="51667"/>
                </a:cubicBezTo>
                <a:cubicBezTo>
                  <a:pt x="75680" y="50522"/>
                  <a:pt x="76503" y="49382"/>
                  <a:pt x="77108" y="48138"/>
                </a:cubicBezTo>
                <a:cubicBezTo>
                  <a:pt x="77632" y="47147"/>
                  <a:pt x="78198" y="46171"/>
                  <a:pt x="78573" y="45126"/>
                </a:cubicBezTo>
                <a:cubicBezTo>
                  <a:pt x="79182" y="42593"/>
                  <a:pt x="78003" y="40105"/>
                  <a:pt x="77571" y="37617"/>
                </a:cubicBezTo>
                <a:cubicBezTo>
                  <a:pt x="76978" y="34181"/>
                  <a:pt x="76599" y="30648"/>
                  <a:pt x="74922" y="27445"/>
                </a:cubicBezTo>
                <a:cubicBezTo>
                  <a:pt x="74073" y="25195"/>
                  <a:pt x="72511" y="23243"/>
                  <a:pt x="71490" y="21066"/>
                </a:cubicBezTo>
                <a:cubicBezTo>
                  <a:pt x="70667" y="19473"/>
                  <a:pt x="69943" y="17770"/>
                  <a:pt x="68374" y="16603"/>
                </a:cubicBezTo>
                <a:cubicBezTo>
                  <a:pt x="67264" y="15256"/>
                  <a:pt x="65672" y="14357"/>
                  <a:pt x="64237" y="13323"/>
                </a:cubicBezTo>
                <a:cubicBezTo>
                  <a:pt x="62282" y="11050"/>
                  <a:pt x="60594" y="8402"/>
                  <a:pt x="57682" y="6955"/>
                </a:cubicBezTo>
                <a:cubicBezTo>
                  <a:pt x="54853" y="5673"/>
                  <a:pt x="52419" y="3825"/>
                  <a:pt x="49989" y="2049"/>
                </a:cubicBezTo>
                <a:cubicBezTo>
                  <a:pt x="48745" y="1582"/>
                  <a:pt x="47440" y="1211"/>
                  <a:pt x="46338" y="495"/>
                </a:cubicBezTo>
                <a:cubicBezTo>
                  <a:pt x="45564" y="330"/>
                  <a:pt x="44779" y="246"/>
                  <a:pt x="43991" y="246"/>
                </a:cubicBezTo>
                <a:cubicBezTo>
                  <a:pt x="43735" y="246"/>
                  <a:pt x="43479" y="255"/>
                  <a:pt x="43223" y="273"/>
                </a:cubicBezTo>
                <a:cubicBezTo>
                  <a:pt x="43154" y="274"/>
                  <a:pt x="43086" y="274"/>
                  <a:pt x="43017" y="274"/>
                </a:cubicBezTo>
                <a:cubicBezTo>
                  <a:pt x="40456" y="274"/>
                  <a:pt x="37881" y="1"/>
                  <a:pt x="353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696718">
            <a:off x="5476981" y="-1731818"/>
            <a:ext cx="2711254" cy="2319781"/>
          </a:xfrm>
          <a:custGeom>
            <a:avLst/>
            <a:gdLst/>
            <a:ahLst/>
            <a:cxnLst/>
            <a:rect l="l" t="t" r="r" b="b"/>
            <a:pathLst>
              <a:path w="51230" h="43833" extrusionOk="0">
                <a:moveTo>
                  <a:pt x="22854" y="0"/>
                </a:moveTo>
                <a:cubicBezTo>
                  <a:pt x="22027" y="0"/>
                  <a:pt x="21203" y="44"/>
                  <a:pt x="20383" y="175"/>
                </a:cubicBezTo>
                <a:cubicBezTo>
                  <a:pt x="19807" y="270"/>
                  <a:pt x="19231" y="395"/>
                  <a:pt x="18645" y="395"/>
                </a:cubicBezTo>
                <a:cubicBezTo>
                  <a:pt x="18612" y="395"/>
                  <a:pt x="18579" y="394"/>
                  <a:pt x="18546" y="394"/>
                </a:cubicBezTo>
                <a:cubicBezTo>
                  <a:pt x="16759" y="405"/>
                  <a:pt x="15159" y="1163"/>
                  <a:pt x="13521" y="1687"/>
                </a:cubicBezTo>
                <a:cubicBezTo>
                  <a:pt x="12415" y="2177"/>
                  <a:pt x="11374" y="2778"/>
                  <a:pt x="10222" y="3191"/>
                </a:cubicBezTo>
                <a:cubicBezTo>
                  <a:pt x="8676" y="3758"/>
                  <a:pt x="7486" y="4821"/>
                  <a:pt x="6143" y="5663"/>
                </a:cubicBezTo>
                <a:cubicBezTo>
                  <a:pt x="5450" y="6088"/>
                  <a:pt x="4665" y="6509"/>
                  <a:pt x="4325" y="7217"/>
                </a:cubicBezTo>
                <a:cubicBezTo>
                  <a:pt x="4045" y="7902"/>
                  <a:pt x="3919" y="8626"/>
                  <a:pt x="3636" y="9307"/>
                </a:cubicBezTo>
                <a:cubicBezTo>
                  <a:pt x="2687" y="10642"/>
                  <a:pt x="2339" y="12211"/>
                  <a:pt x="1646" y="13650"/>
                </a:cubicBezTo>
                <a:cubicBezTo>
                  <a:pt x="1340" y="15040"/>
                  <a:pt x="601" y="16306"/>
                  <a:pt x="211" y="17673"/>
                </a:cubicBezTo>
                <a:cubicBezTo>
                  <a:pt x="0" y="19732"/>
                  <a:pt x="42" y="21875"/>
                  <a:pt x="873" y="23850"/>
                </a:cubicBezTo>
                <a:cubicBezTo>
                  <a:pt x="1661" y="25970"/>
                  <a:pt x="1768" y="28209"/>
                  <a:pt x="2362" y="30363"/>
                </a:cubicBezTo>
                <a:cubicBezTo>
                  <a:pt x="2844" y="32147"/>
                  <a:pt x="4443" y="33409"/>
                  <a:pt x="5806" y="34707"/>
                </a:cubicBezTo>
                <a:cubicBezTo>
                  <a:pt x="7008" y="35736"/>
                  <a:pt x="8182" y="36827"/>
                  <a:pt x="9671" y="37547"/>
                </a:cubicBezTo>
                <a:cubicBezTo>
                  <a:pt x="11367" y="38316"/>
                  <a:pt x="13177" y="38855"/>
                  <a:pt x="14899" y="39586"/>
                </a:cubicBezTo>
                <a:cubicBezTo>
                  <a:pt x="15442" y="39835"/>
                  <a:pt x="15997" y="40069"/>
                  <a:pt x="16552" y="40298"/>
                </a:cubicBezTo>
                <a:cubicBezTo>
                  <a:pt x="18971" y="41297"/>
                  <a:pt x="21470" y="42127"/>
                  <a:pt x="23992" y="42893"/>
                </a:cubicBezTo>
                <a:cubicBezTo>
                  <a:pt x="25894" y="43462"/>
                  <a:pt x="27900" y="43833"/>
                  <a:pt x="29898" y="43833"/>
                </a:cubicBezTo>
                <a:cubicBezTo>
                  <a:pt x="30935" y="43833"/>
                  <a:pt x="31969" y="43733"/>
                  <a:pt x="32986" y="43509"/>
                </a:cubicBezTo>
                <a:cubicBezTo>
                  <a:pt x="34432" y="43161"/>
                  <a:pt x="35837" y="42656"/>
                  <a:pt x="37172" y="42005"/>
                </a:cubicBezTo>
                <a:cubicBezTo>
                  <a:pt x="38902" y="41324"/>
                  <a:pt x="40510" y="40371"/>
                  <a:pt x="41711" y="39074"/>
                </a:cubicBezTo>
                <a:cubicBezTo>
                  <a:pt x="42500" y="38649"/>
                  <a:pt x="43487" y="38530"/>
                  <a:pt x="44218" y="37987"/>
                </a:cubicBezTo>
                <a:cubicBezTo>
                  <a:pt x="44945" y="37443"/>
                  <a:pt x="46250" y="37133"/>
                  <a:pt x="46036" y="36073"/>
                </a:cubicBezTo>
                <a:cubicBezTo>
                  <a:pt x="47184" y="35465"/>
                  <a:pt x="47900" y="34473"/>
                  <a:pt x="48443" y="33425"/>
                </a:cubicBezTo>
                <a:cubicBezTo>
                  <a:pt x="48967" y="32682"/>
                  <a:pt x="49495" y="31944"/>
                  <a:pt x="49890" y="31140"/>
                </a:cubicBezTo>
                <a:cubicBezTo>
                  <a:pt x="50226" y="30501"/>
                  <a:pt x="50594" y="29869"/>
                  <a:pt x="50839" y="29192"/>
                </a:cubicBezTo>
                <a:cubicBezTo>
                  <a:pt x="51229" y="27550"/>
                  <a:pt x="50467" y="25943"/>
                  <a:pt x="50188" y="24332"/>
                </a:cubicBezTo>
                <a:cubicBezTo>
                  <a:pt x="49805" y="22112"/>
                  <a:pt x="49560" y="19823"/>
                  <a:pt x="48474" y="17749"/>
                </a:cubicBezTo>
                <a:cubicBezTo>
                  <a:pt x="47926" y="16299"/>
                  <a:pt x="46916" y="15036"/>
                  <a:pt x="46258" y="13627"/>
                </a:cubicBezTo>
                <a:cubicBezTo>
                  <a:pt x="45726" y="12594"/>
                  <a:pt x="45255" y="11496"/>
                  <a:pt x="44241" y="10738"/>
                </a:cubicBezTo>
                <a:cubicBezTo>
                  <a:pt x="43521" y="9869"/>
                  <a:pt x="42492" y="9288"/>
                  <a:pt x="41562" y="8618"/>
                </a:cubicBezTo>
                <a:cubicBezTo>
                  <a:pt x="40295" y="7148"/>
                  <a:pt x="39204" y="5434"/>
                  <a:pt x="37322" y="4500"/>
                </a:cubicBezTo>
                <a:cubicBezTo>
                  <a:pt x="35492" y="3666"/>
                  <a:pt x="33916" y="2472"/>
                  <a:pt x="32343" y="1324"/>
                </a:cubicBezTo>
                <a:cubicBezTo>
                  <a:pt x="31539" y="1021"/>
                  <a:pt x="30697" y="780"/>
                  <a:pt x="29981" y="317"/>
                </a:cubicBezTo>
                <a:cubicBezTo>
                  <a:pt x="29480" y="213"/>
                  <a:pt x="28969" y="159"/>
                  <a:pt x="28458" y="159"/>
                </a:cubicBezTo>
                <a:cubicBezTo>
                  <a:pt x="28295" y="159"/>
                  <a:pt x="28132" y="164"/>
                  <a:pt x="27968" y="175"/>
                </a:cubicBezTo>
                <a:cubicBezTo>
                  <a:pt x="27922" y="176"/>
                  <a:pt x="27876" y="176"/>
                  <a:pt x="27830" y="176"/>
                </a:cubicBezTo>
                <a:cubicBezTo>
                  <a:pt x="26174" y="176"/>
                  <a:pt x="24509" y="0"/>
                  <a:pt x="22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9763900">
            <a:off x="-1506808" y="-1367180"/>
            <a:ext cx="3162939" cy="2319740"/>
          </a:xfrm>
          <a:custGeom>
            <a:avLst/>
            <a:gdLst/>
            <a:ahLst/>
            <a:cxnLst/>
            <a:rect l="l" t="t" r="r" b="b"/>
            <a:pathLst>
              <a:path w="65532" h="48062" extrusionOk="0">
                <a:moveTo>
                  <a:pt x="47425" y="1"/>
                </a:moveTo>
                <a:cubicBezTo>
                  <a:pt x="47339" y="1"/>
                  <a:pt x="47251" y="3"/>
                  <a:pt x="47161" y="9"/>
                </a:cubicBezTo>
                <a:cubicBezTo>
                  <a:pt x="46055" y="120"/>
                  <a:pt x="44942" y="373"/>
                  <a:pt x="43836" y="476"/>
                </a:cubicBezTo>
                <a:cubicBezTo>
                  <a:pt x="43614" y="465"/>
                  <a:pt x="43391" y="461"/>
                  <a:pt x="43166" y="461"/>
                </a:cubicBezTo>
                <a:cubicBezTo>
                  <a:pt x="41081" y="461"/>
                  <a:pt x="38884" y="873"/>
                  <a:pt x="36755" y="1008"/>
                </a:cubicBezTo>
                <a:cubicBezTo>
                  <a:pt x="34597" y="1436"/>
                  <a:pt x="32481" y="1463"/>
                  <a:pt x="30326" y="1819"/>
                </a:cubicBezTo>
                <a:cubicBezTo>
                  <a:pt x="27199" y="2657"/>
                  <a:pt x="24027" y="3733"/>
                  <a:pt x="21355" y="5359"/>
                </a:cubicBezTo>
                <a:cubicBezTo>
                  <a:pt x="18455" y="7020"/>
                  <a:pt x="15163" y="8199"/>
                  <a:pt x="12148" y="9722"/>
                </a:cubicBezTo>
                <a:cubicBezTo>
                  <a:pt x="9652" y="10973"/>
                  <a:pt x="8278" y="12868"/>
                  <a:pt x="6782" y="14586"/>
                </a:cubicBezTo>
                <a:cubicBezTo>
                  <a:pt x="5634" y="16044"/>
                  <a:pt x="4383" y="17514"/>
                  <a:pt x="3789" y="19052"/>
                </a:cubicBezTo>
                <a:cubicBezTo>
                  <a:pt x="3177" y="20782"/>
                  <a:pt x="2947" y="22493"/>
                  <a:pt x="2412" y="24219"/>
                </a:cubicBezTo>
                <a:cubicBezTo>
                  <a:pt x="2209" y="24774"/>
                  <a:pt x="2040" y="25329"/>
                  <a:pt x="1876" y="25887"/>
                </a:cubicBezTo>
                <a:cubicBezTo>
                  <a:pt x="1149" y="28302"/>
                  <a:pt x="709" y="30702"/>
                  <a:pt x="372" y="33086"/>
                </a:cubicBezTo>
                <a:cubicBezTo>
                  <a:pt x="1" y="35811"/>
                  <a:pt x="383" y="38505"/>
                  <a:pt x="2297" y="40564"/>
                </a:cubicBezTo>
                <a:cubicBezTo>
                  <a:pt x="3277" y="41567"/>
                  <a:pt x="4486" y="42424"/>
                  <a:pt x="5860" y="43170"/>
                </a:cubicBezTo>
                <a:cubicBezTo>
                  <a:pt x="7417" y="44219"/>
                  <a:pt x="9339" y="45038"/>
                  <a:pt x="11646" y="45367"/>
                </a:cubicBezTo>
                <a:cubicBezTo>
                  <a:pt x="12526" y="45784"/>
                  <a:pt x="13016" y="46519"/>
                  <a:pt x="14057" y="46833"/>
                </a:cubicBezTo>
                <a:cubicBezTo>
                  <a:pt x="14818" y="47066"/>
                  <a:pt x="15493" y="47608"/>
                  <a:pt x="16394" y="47608"/>
                </a:cubicBezTo>
                <a:cubicBezTo>
                  <a:pt x="16721" y="47608"/>
                  <a:pt x="17077" y="47537"/>
                  <a:pt x="17479" y="47353"/>
                </a:cubicBezTo>
                <a:cubicBezTo>
                  <a:pt x="18496" y="47853"/>
                  <a:pt x="19797" y="48010"/>
                  <a:pt x="21171" y="48010"/>
                </a:cubicBezTo>
                <a:cubicBezTo>
                  <a:pt x="21502" y="48010"/>
                  <a:pt x="21838" y="48000"/>
                  <a:pt x="22174" y="47985"/>
                </a:cubicBezTo>
                <a:cubicBezTo>
                  <a:pt x="23004" y="48022"/>
                  <a:pt x="23833" y="48062"/>
                  <a:pt x="24676" y="48062"/>
                </a:cubicBezTo>
                <a:cubicBezTo>
                  <a:pt x="25121" y="48062"/>
                  <a:pt x="25569" y="48051"/>
                  <a:pt x="26024" y="48023"/>
                </a:cubicBezTo>
                <a:cubicBezTo>
                  <a:pt x="27085" y="47985"/>
                  <a:pt x="28137" y="47970"/>
                  <a:pt x="29220" y="47832"/>
                </a:cubicBezTo>
                <a:cubicBezTo>
                  <a:pt x="31784" y="47346"/>
                  <a:pt x="33927" y="45953"/>
                  <a:pt x="36235" y="44950"/>
                </a:cubicBezTo>
                <a:cubicBezTo>
                  <a:pt x="39415" y="43561"/>
                  <a:pt x="42733" y="42248"/>
                  <a:pt x="45473" y="40373"/>
                </a:cubicBezTo>
                <a:cubicBezTo>
                  <a:pt x="47456" y="39229"/>
                  <a:pt x="49014" y="37805"/>
                  <a:pt x="50900" y="36592"/>
                </a:cubicBezTo>
                <a:cubicBezTo>
                  <a:pt x="52263" y="35669"/>
                  <a:pt x="53751" y="34755"/>
                  <a:pt x="54551" y="33580"/>
                </a:cubicBezTo>
                <a:cubicBezTo>
                  <a:pt x="55619" y="32581"/>
                  <a:pt x="56159" y="31475"/>
                  <a:pt x="56859" y="30407"/>
                </a:cubicBezTo>
                <a:cubicBezTo>
                  <a:pt x="58642" y="28681"/>
                  <a:pt x="60843" y="26974"/>
                  <a:pt x="61639" y="25019"/>
                </a:cubicBezTo>
                <a:cubicBezTo>
                  <a:pt x="62293" y="23151"/>
                  <a:pt x="63572" y="21314"/>
                  <a:pt x="64781" y="19496"/>
                </a:cubicBezTo>
                <a:cubicBezTo>
                  <a:pt x="64976" y="18708"/>
                  <a:pt x="65068" y="17920"/>
                  <a:pt x="65527" y="17124"/>
                </a:cubicBezTo>
                <a:cubicBezTo>
                  <a:pt x="65531" y="16534"/>
                  <a:pt x="65386" y="15960"/>
                  <a:pt x="65106" y="15443"/>
                </a:cubicBezTo>
                <a:cubicBezTo>
                  <a:pt x="64287" y="13434"/>
                  <a:pt x="64096" y="11195"/>
                  <a:pt x="62710" y="9389"/>
                </a:cubicBezTo>
                <a:cubicBezTo>
                  <a:pt x="62370" y="8953"/>
                  <a:pt x="61980" y="8536"/>
                  <a:pt x="61796" y="8034"/>
                </a:cubicBezTo>
                <a:cubicBezTo>
                  <a:pt x="61210" y="6614"/>
                  <a:pt x="59584" y="5704"/>
                  <a:pt x="58286" y="4651"/>
                </a:cubicBezTo>
                <a:cubicBezTo>
                  <a:pt x="57211" y="4008"/>
                  <a:pt x="55986" y="3469"/>
                  <a:pt x="55010" y="2753"/>
                </a:cubicBezTo>
                <a:cubicBezTo>
                  <a:pt x="53679" y="1796"/>
                  <a:pt x="51719" y="1364"/>
                  <a:pt x="50047" y="702"/>
                </a:cubicBezTo>
                <a:cubicBezTo>
                  <a:pt x="49263" y="384"/>
                  <a:pt x="48459" y="1"/>
                  <a:pt x="47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2193550" y="4671760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-1014487" y="-1899175"/>
            <a:ext cx="2943646" cy="2410903"/>
          </a:xfrm>
          <a:custGeom>
            <a:avLst/>
            <a:gdLst/>
            <a:ahLst/>
            <a:cxnLst/>
            <a:rect l="l" t="t" r="r" b="b"/>
            <a:pathLst>
              <a:path w="59056" h="48368" fill="none" extrusionOk="0">
                <a:moveTo>
                  <a:pt x="43851" y="44885"/>
                </a:moveTo>
                <a:cubicBezTo>
                  <a:pt x="41298" y="46266"/>
                  <a:pt x="38390" y="46787"/>
                  <a:pt x="35669" y="47759"/>
                </a:cubicBezTo>
                <a:cubicBezTo>
                  <a:pt x="34957" y="48061"/>
                  <a:pt x="34207" y="48268"/>
                  <a:pt x="33442" y="48367"/>
                </a:cubicBezTo>
                <a:cubicBezTo>
                  <a:pt x="32496" y="48141"/>
                  <a:pt x="31494" y="48199"/>
                  <a:pt x="30514" y="48180"/>
                </a:cubicBezTo>
                <a:cubicBezTo>
                  <a:pt x="28382" y="47537"/>
                  <a:pt x="26231" y="46844"/>
                  <a:pt x="23939" y="46645"/>
                </a:cubicBezTo>
                <a:cubicBezTo>
                  <a:pt x="21555" y="46350"/>
                  <a:pt x="19729" y="44915"/>
                  <a:pt x="17804" y="43813"/>
                </a:cubicBezTo>
                <a:cubicBezTo>
                  <a:pt x="16549" y="43442"/>
                  <a:pt x="15221" y="43204"/>
                  <a:pt x="14115" y="42539"/>
                </a:cubicBezTo>
                <a:cubicBezTo>
                  <a:pt x="12733" y="42110"/>
                  <a:pt x="11807" y="41100"/>
                  <a:pt x="10847" y="40189"/>
                </a:cubicBezTo>
                <a:cubicBezTo>
                  <a:pt x="9603" y="38918"/>
                  <a:pt x="8030" y="37942"/>
                  <a:pt x="6890" y="36584"/>
                </a:cubicBezTo>
                <a:cubicBezTo>
                  <a:pt x="4934" y="34758"/>
                  <a:pt x="3801" y="32389"/>
                  <a:pt x="2546" y="30135"/>
                </a:cubicBezTo>
                <a:cubicBezTo>
                  <a:pt x="1635" y="28505"/>
                  <a:pt x="200" y="27062"/>
                  <a:pt x="1" y="25141"/>
                </a:cubicBezTo>
                <a:cubicBezTo>
                  <a:pt x="9" y="24322"/>
                  <a:pt x="165" y="23503"/>
                  <a:pt x="284" y="22680"/>
                </a:cubicBezTo>
                <a:cubicBezTo>
                  <a:pt x="403" y="21666"/>
                  <a:pt x="694" y="20667"/>
                  <a:pt x="977" y="19672"/>
                </a:cubicBezTo>
                <a:cubicBezTo>
                  <a:pt x="1164" y="18333"/>
                  <a:pt x="1558" y="16993"/>
                  <a:pt x="2569" y="15902"/>
                </a:cubicBezTo>
                <a:cubicBezTo>
                  <a:pt x="1937" y="14838"/>
                  <a:pt x="3227" y="14012"/>
                  <a:pt x="3805" y="13147"/>
                </a:cubicBezTo>
                <a:cubicBezTo>
                  <a:pt x="4383" y="12282"/>
                  <a:pt x="5405" y="11781"/>
                  <a:pt x="6094" y="11023"/>
                </a:cubicBezTo>
                <a:cubicBezTo>
                  <a:pt x="6897" y="9167"/>
                  <a:pt x="8267" y="7533"/>
                  <a:pt x="9878" y="6143"/>
                </a:cubicBezTo>
                <a:cubicBezTo>
                  <a:pt x="11069" y="4930"/>
                  <a:pt x="12389" y="3855"/>
                  <a:pt x="13816" y="2932"/>
                </a:cubicBezTo>
                <a:cubicBezTo>
                  <a:pt x="16779" y="1095"/>
                  <a:pt x="20307" y="349"/>
                  <a:pt x="23748" y="188"/>
                </a:cubicBezTo>
                <a:cubicBezTo>
                  <a:pt x="26756" y="55"/>
                  <a:pt x="29771" y="1"/>
                  <a:pt x="32753" y="162"/>
                </a:cubicBezTo>
                <a:cubicBezTo>
                  <a:pt x="33442" y="200"/>
                  <a:pt x="34130" y="242"/>
                  <a:pt x="34808" y="307"/>
                </a:cubicBezTo>
                <a:cubicBezTo>
                  <a:pt x="36939" y="441"/>
                  <a:pt x="39098" y="334"/>
                  <a:pt x="41222" y="521"/>
                </a:cubicBezTo>
                <a:cubicBezTo>
                  <a:pt x="43097" y="732"/>
                  <a:pt x="44777" y="1463"/>
                  <a:pt x="46465" y="2113"/>
                </a:cubicBezTo>
                <a:cubicBezTo>
                  <a:pt x="48428" y="2998"/>
                  <a:pt x="50633" y="3755"/>
                  <a:pt x="51827" y="5493"/>
                </a:cubicBezTo>
                <a:cubicBezTo>
                  <a:pt x="53281" y="7594"/>
                  <a:pt x="54249" y="9967"/>
                  <a:pt x="55902" y="11949"/>
                </a:cubicBezTo>
                <a:cubicBezTo>
                  <a:pt x="57544" y="13767"/>
                  <a:pt x="58402" y="16059"/>
                  <a:pt x="58956" y="18359"/>
                </a:cubicBezTo>
                <a:cubicBezTo>
                  <a:pt x="59056" y="19982"/>
                  <a:pt x="58738" y="21628"/>
                  <a:pt x="58934" y="23239"/>
                </a:cubicBezTo>
                <a:cubicBezTo>
                  <a:pt x="58734" y="25053"/>
                  <a:pt x="58956" y="26874"/>
                  <a:pt x="58440" y="28677"/>
                </a:cubicBezTo>
                <a:cubicBezTo>
                  <a:pt x="58390" y="29519"/>
                  <a:pt x="58524" y="30349"/>
                  <a:pt x="58486" y="31191"/>
                </a:cubicBezTo>
                <a:cubicBezTo>
                  <a:pt x="58386" y="32087"/>
                  <a:pt x="57701" y="32837"/>
                  <a:pt x="57119" y="33557"/>
                </a:cubicBezTo>
                <a:cubicBezTo>
                  <a:pt x="55987" y="34976"/>
                  <a:pt x="55110" y="36572"/>
                  <a:pt x="53656" y="37770"/>
                </a:cubicBezTo>
                <a:cubicBezTo>
                  <a:pt x="52573" y="38650"/>
                  <a:pt x="51677" y="39695"/>
                  <a:pt x="50671" y="40640"/>
                </a:cubicBezTo>
                <a:cubicBezTo>
                  <a:pt x="49106" y="41827"/>
                  <a:pt x="47667" y="43250"/>
                  <a:pt x="45742" y="43943"/>
                </a:cubicBezTo>
                <a:cubicBezTo>
                  <a:pt x="45072" y="44169"/>
                  <a:pt x="44467" y="44544"/>
                  <a:pt x="43851" y="44885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7"/>
          <p:cNvGrpSpPr/>
          <p:nvPr/>
        </p:nvGrpSpPr>
        <p:grpSpPr>
          <a:xfrm rot="-3078532">
            <a:off x="5920461" y="4041380"/>
            <a:ext cx="4358794" cy="2760086"/>
            <a:chOff x="5516575" y="-222725"/>
            <a:chExt cx="4358946" cy="2760182"/>
          </a:xfrm>
        </p:grpSpPr>
        <p:sp>
          <p:nvSpPr>
            <p:cNvPr id="82" name="Google Shape;82;p7"/>
            <p:cNvSpPr/>
            <p:nvPr/>
          </p:nvSpPr>
          <p:spPr>
            <a:xfrm>
              <a:off x="6037889" y="-54866"/>
              <a:ext cx="3837631" cy="2420255"/>
            </a:xfrm>
            <a:custGeom>
              <a:avLst/>
              <a:gdLst/>
              <a:ahLst/>
              <a:cxnLst/>
              <a:rect l="l" t="t" r="r" b="b"/>
              <a:pathLst>
                <a:path w="78327" h="49398" extrusionOk="0">
                  <a:moveTo>
                    <a:pt x="407" y="0"/>
                  </a:moveTo>
                  <a:cubicBezTo>
                    <a:pt x="206" y="0"/>
                    <a:pt x="1" y="214"/>
                    <a:pt x="130" y="445"/>
                  </a:cubicBezTo>
                  <a:cubicBezTo>
                    <a:pt x="2073" y="3934"/>
                    <a:pt x="4970" y="6874"/>
                    <a:pt x="8444" y="8853"/>
                  </a:cubicBezTo>
                  <a:cubicBezTo>
                    <a:pt x="10318" y="9920"/>
                    <a:pt x="12396" y="10619"/>
                    <a:pt x="14191" y="11829"/>
                  </a:cubicBezTo>
                  <a:cubicBezTo>
                    <a:pt x="15602" y="12779"/>
                    <a:pt x="16700" y="14087"/>
                    <a:pt x="17668" y="15469"/>
                  </a:cubicBezTo>
                  <a:cubicBezTo>
                    <a:pt x="19463" y="18036"/>
                    <a:pt x="20938" y="21084"/>
                    <a:pt x="23610" y="22880"/>
                  </a:cubicBezTo>
                  <a:cubicBezTo>
                    <a:pt x="24910" y="23754"/>
                    <a:pt x="26343" y="24129"/>
                    <a:pt x="27787" y="24129"/>
                  </a:cubicBezTo>
                  <a:cubicBezTo>
                    <a:pt x="30027" y="24129"/>
                    <a:pt x="32297" y="23227"/>
                    <a:pt x="34148" y="21880"/>
                  </a:cubicBezTo>
                  <a:cubicBezTo>
                    <a:pt x="37619" y="19353"/>
                    <a:pt x="39834" y="15541"/>
                    <a:pt x="43040" y="12729"/>
                  </a:cubicBezTo>
                  <a:cubicBezTo>
                    <a:pt x="44573" y="11383"/>
                    <a:pt x="46356" y="10246"/>
                    <a:pt x="48364" y="9786"/>
                  </a:cubicBezTo>
                  <a:cubicBezTo>
                    <a:pt x="48991" y="9642"/>
                    <a:pt x="49627" y="9574"/>
                    <a:pt x="50261" y="9574"/>
                  </a:cubicBezTo>
                  <a:cubicBezTo>
                    <a:pt x="51657" y="9574"/>
                    <a:pt x="53045" y="9904"/>
                    <a:pt x="54324" y="10485"/>
                  </a:cubicBezTo>
                  <a:cubicBezTo>
                    <a:pt x="58261" y="12272"/>
                    <a:pt x="60741" y="15938"/>
                    <a:pt x="62233" y="19866"/>
                  </a:cubicBezTo>
                  <a:cubicBezTo>
                    <a:pt x="63003" y="21889"/>
                    <a:pt x="63553" y="23987"/>
                    <a:pt x="64058" y="26088"/>
                  </a:cubicBezTo>
                  <a:cubicBezTo>
                    <a:pt x="64632" y="28481"/>
                    <a:pt x="65142" y="30888"/>
                    <a:pt x="65590" y="33307"/>
                  </a:cubicBezTo>
                  <a:cubicBezTo>
                    <a:pt x="66042" y="35761"/>
                    <a:pt x="66430" y="38223"/>
                    <a:pt x="66753" y="40695"/>
                  </a:cubicBezTo>
                  <a:cubicBezTo>
                    <a:pt x="66989" y="42505"/>
                    <a:pt x="67129" y="44373"/>
                    <a:pt x="67811" y="46080"/>
                  </a:cubicBezTo>
                  <a:cubicBezTo>
                    <a:pt x="68423" y="47619"/>
                    <a:pt x="69560" y="48957"/>
                    <a:pt x="71244" y="49307"/>
                  </a:cubicBezTo>
                  <a:cubicBezTo>
                    <a:pt x="71543" y="49369"/>
                    <a:pt x="71842" y="49398"/>
                    <a:pt x="72138" y="49398"/>
                  </a:cubicBezTo>
                  <a:cubicBezTo>
                    <a:pt x="73604" y="49398"/>
                    <a:pt x="75015" y="48691"/>
                    <a:pt x="76164" y="47809"/>
                  </a:cubicBezTo>
                  <a:cubicBezTo>
                    <a:pt x="76939" y="47208"/>
                    <a:pt x="77638" y="46512"/>
                    <a:pt x="78244" y="45742"/>
                  </a:cubicBezTo>
                  <a:cubicBezTo>
                    <a:pt x="78326" y="45640"/>
                    <a:pt x="78240" y="45505"/>
                    <a:pt x="78143" y="45505"/>
                  </a:cubicBezTo>
                  <a:cubicBezTo>
                    <a:pt x="78113" y="45505"/>
                    <a:pt x="78082" y="45518"/>
                    <a:pt x="78055" y="45550"/>
                  </a:cubicBezTo>
                  <a:cubicBezTo>
                    <a:pt x="76790" y="47016"/>
                    <a:pt x="75155" y="48394"/>
                    <a:pt x="73232" y="48858"/>
                  </a:cubicBezTo>
                  <a:cubicBezTo>
                    <a:pt x="72890" y="48940"/>
                    <a:pt x="72551" y="48980"/>
                    <a:pt x="72220" y="48980"/>
                  </a:cubicBezTo>
                  <a:cubicBezTo>
                    <a:pt x="70747" y="48980"/>
                    <a:pt x="69426" y="48192"/>
                    <a:pt x="68648" y="46853"/>
                  </a:cubicBezTo>
                  <a:cubicBezTo>
                    <a:pt x="67753" y="45320"/>
                    <a:pt x="67517" y="43481"/>
                    <a:pt x="67301" y="41753"/>
                  </a:cubicBezTo>
                  <a:cubicBezTo>
                    <a:pt x="67010" y="39395"/>
                    <a:pt x="66657" y="37043"/>
                    <a:pt x="66249" y="34700"/>
                  </a:cubicBezTo>
                  <a:cubicBezTo>
                    <a:pt x="65832" y="32325"/>
                    <a:pt x="65360" y="29964"/>
                    <a:pt x="64827" y="27612"/>
                  </a:cubicBezTo>
                  <a:cubicBezTo>
                    <a:pt x="64337" y="25441"/>
                    <a:pt x="63821" y="23267"/>
                    <a:pt x="63125" y="21149"/>
                  </a:cubicBezTo>
                  <a:cubicBezTo>
                    <a:pt x="61860" y="17310"/>
                    <a:pt x="59893" y="13595"/>
                    <a:pt x="56504" y="11237"/>
                  </a:cubicBezTo>
                  <a:cubicBezTo>
                    <a:pt x="54962" y="10167"/>
                    <a:pt x="53187" y="9419"/>
                    <a:pt x="51316" y="9197"/>
                  </a:cubicBezTo>
                  <a:cubicBezTo>
                    <a:pt x="50973" y="9157"/>
                    <a:pt x="50629" y="9137"/>
                    <a:pt x="50287" y="9137"/>
                  </a:cubicBezTo>
                  <a:cubicBezTo>
                    <a:pt x="48710" y="9137"/>
                    <a:pt x="47163" y="9556"/>
                    <a:pt x="45750" y="10284"/>
                  </a:cubicBezTo>
                  <a:cubicBezTo>
                    <a:pt x="41999" y="12222"/>
                    <a:pt x="39615" y="15812"/>
                    <a:pt x="36812" y="18826"/>
                  </a:cubicBezTo>
                  <a:cubicBezTo>
                    <a:pt x="34534" y="21273"/>
                    <a:pt x="31360" y="23717"/>
                    <a:pt x="27900" y="23717"/>
                  </a:cubicBezTo>
                  <a:cubicBezTo>
                    <a:pt x="27260" y="23717"/>
                    <a:pt x="26611" y="23633"/>
                    <a:pt x="25956" y="23451"/>
                  </a:cubicBezTo>
                  <a:cubicBezTo>
                    <a:pt x="22750" y="22556"/>
                    <a:pt x="20964" y="19517"/>
                    <a:pt x="19288" y="16894"/>
                  </a:cubicBezTo>
                  <a:cubicBezTo>
                    <a:pt x="18440" y="15562"/>
                    <a:pt x="17566" y="14227"/>
                    <a:pt x="16493" y="13061"/>
                  </a:cubicBezTo>
                  <a:cubicBezTo>
                    <a:pt x="15179" y="11630"/>
                    <a:pt x="13550" y="10683"/>
                    <a:pt x="11804" y="9859"/>
                  </a:cubicBezTo>
                  <a:cubicBezTo>
                    <a:pt x="9936" y="8978"/>
                    <a:pt x="8112" y="8090"/>
                    <a:pt x="6457" y="6839"/>
                  </a:cubicBezTo>
                  <a:cubicBezTo>
                    <a:pt x="4836" y="5621"/>
                    <a:pt x="3402" y="4176"/>
                    <a:pt x="2190" y="2549"/>
                  </a:cubicBezTo>
                  <a:cubicBezTo>
                    <a:pt x="1622" y="1783"/>
                    <a:pt x="1106" y="979"/>
                    <a:pt x="643" y="145"/>
                  </a:cubicBezTo>
                  <a:cubicBezTo>
                    <a:pt x="585" y="43"/>
                    <a:pt x="49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516575" y="-222725"/>
              <a:ext cx="4303035" cy="2760182"/>
            </a:xfrm>
            <a:custGeom>
              <a:avLst/>
              <a:gdLst/>
              <a:ahLst/>
              <a:cxnLst/>
              <a:rect l="l" t="t" r="r" b="b"/>
              <a:pathLst>
                <a:path w="87826" h="56336" extrusionOk="0">
                  <a:moveTo>
                    <a:pt x="391" y="0"/>
                  </a:moveTo>
                  <a:cubicBezTo>
                    <a:pt x="191" y="0"/>
                    <a:pt x="0" y="151"/>
                    <a:pt x="97" y="383"/>
                  </a:cubicBezTo>
                  <a:cubicBezTo>
                    <a:pt x="1898" y="4699"/>
                    <a:pt x="3799" y="9207"/>
                    <a:pt x="7436" y="12320"/>
                  </a:cubicBezTo>
                  <a:cubicBezTo>
                    <a:pt x="9100" y="13745"/>
                    <a:pt x="11041" y="14780"/>
                    <a:pt x="13194" y="15228"/>
                  </a:cubicBezTo>
                  <a:cubicBezTo>
                    <a:pt x="15424" y="15692"/>
                    <a:pt x="17744" y="15765"/>
                    <a:pt x="19667" y="17126"/>
                  </a:cubicBezTo>
                  <a:cubicBezTo>
                    <a:pt x="21220" y="18227"/>
                    <a:pt x="22310" y="19859"/>
                    <a:pt x="23316" y="21445"/>
                  </a:cubicBezTo>
                  <a:cubicBezTo>
                    <a:pt x="24356" y="23094"/>
                    <a:pt x="25338" y="24805"/>
                    <a:pt x="26664" y="26250"/>
                  </a:cubicBezTo>
                  <a:cubicBezTo>
                    <a:pt x="29239" y="29065"/>
                    <a:pt x="33075" y="30568"/>
                    <a:pt x="36868" y="30568"/>
                  </a:cubicBezTo>
                  <a:cubicBezTo>
                    <a:pt x="37235" y="30568"/>
                    <a:pt x="37601" y="30554"/>
                    <a:pt x="37966" y="30526"/>
                  </a:cubicBezTo>
                  <a:cubicBezTo>
                    <a:pt x="42224" y="30193"/>
                    <a:pt x="46207" y="27964"/>
                    <a:pt x="48996" y="24773"/>
                  </a:cubicBezTo>
                  <a:cubicBezTo>
                    <a:pt x="50451" y="23106"/>
                    <a:pt x="51439" y="21086"/>
                    <a:pt x="52937" y="19460"/>
                  </a:cubicBezTo>
                  <a:cubicBezTo>
                    <a:pt x="54446" y="17819"/>
                    <a:pt x="56489" y="16954"/>
                    <a:pt x="58710" y="16919"/>
                  </a:cubicBezTo>
                  <a:cubicBezTo>
                    <a:pt x="58762" y="16918"/>
                    <a:pt x="58814" y="16917"/>
                    <a:pt x="58866" y="16917"/>
                  </a:cubicBezTo>
                  <a:cubicBezTo>
                    <a:pt x="63295" y="16917"/>
                    <a:pt x="66835" y="19979"/>
                    <a:pt x="68860" y="23724"/>
                  </a:cubicBezTo>
                  <a:cubicBezTo>
                    <a:pt x="71267" y="28168"/>
                    <a:pt x="71681" y="33373"/>
                    <a:pt x="72293" y="38298"/>
                  </a:cubicBezTo>
                  <a:lnTo>
                    <a:pt x="73316" y="46540"/>
                  </a:lnTo>
                  <a:cubicBezTo>
                    <a:pt x="73599" y="48816"/>
                    <a:pt x="73826" y="51258"/>
                    <a:pt x="75208" y="53176"/>
                  </a:cubicBezTo>
                  <a:cubicBezTo>
                    <a:pt x="76373" y="54796"/>
                    <a:pt x="78195" y="55932"/>
                    <a:pt x="80168" y="56247"/>
                  </a:cubicBezTo>
                  <a:cubicBezTo>
                    <a:pt x="80540" y="56307"/>
                    <a:pt x="80914" y="56336"/>
                    <a:pt x="81286" y="56336"/>
                  </a:cubicBezTo>
                  <a:cubicBezTo>
                    <a:pt x="82948" y="56336"/>
                    <a:pt x="84574" y="55756"/>
                    <a:pt x="85900" y="54732"/>
                  </a:cubicBezTo>
                  <a:cubicBezTo>
                    <a:pt x="86643" y="54155"/>
                    <a:pt x="87270" y="53380"/>
                    <a:pt x="87739" y="52569"/>
                  </a:cubicBezTo>
                  <a:cubicBezTo>
                    <a:pt x="87826" y="52422"/>
                    <a:pt x="87696" y="52286"/>
                    <a:pt x="87566" y="52286"/>
                  </a:cubicBezTo>
                  <a:cubicBezTo>
                    <a:pt x="87509" y="52286"/>
                    <a:pt x="87451" y="52313"/>
                    <a:pt x="87413" y="52377"/>
                  </a:cubicBezTo>
                  <a:cubicBezTo>
                    <a:pt x="86311" y="54193"/>
                    <a:pt x="84303" y="55463"/>
                    <a:pt x="82196" y="55720"/>
                  </a:cubicBezTo>
                  <a:cubicBezTo>
                    <a:pt x="81935" y="55752"/>
                    <a:pt x="81673" y="55767"/>
                    <a:pt x="81412" y="55767"/>
                  </a:cubicBezTo>
                  <a:cubicBezTo>
                    <a:pt x="79617" y="55767"/>
                    <a:pt x="77855" y="55030"/>
                    <a:pt x="76563" y="53776"/>
                  </a:cubicBezTo>
                  <a:cubicBezTo>
                    <a:pt x="74805" y="52074"/>
                    <a:pt x="74362" y="49690"/>
                    <a:pt x="74065" y="47359"/>
                  </a:cubicBezTo>
                  <a:cubicBezTo>
                    <a:pt x="73733" y="44742"/>
                    <a:pt x="73409" y="42119"/>
                    <a:pt x="73083" y="39499"/>
                  </a:cubicBezTo>
                  <a:cubicBezTo>
                    <a:pt x="72465" y="34591"/>
                    <a:pt x="72115" y="29456"/>
                    <a:pt x="70110" y="24869"/>
                  </a:cubicBezTo>
                  <a:cubicBezTo>
                    <a:pt x="68487" y="21159"/>
                    <a:pt x="65576" y="17729"/>
                    <a:pt x="61531" y="16662"/>
                  </a:cubicBezTo>
                  <a:cubicBezTo>
                    <a:pt x="60668" y="16435"/>
                    <a:pt x="59767" y="16314"/>
                    <a:pt x="58867" y="16314"/>
                  </a:cubicBezTo>
                  <a:cubicBezTo>
                    <a:pt x="57744" y="16314"/>
                    <a:pt x="56624" y="16502"/>
                    <a:pt x="55583" y="16910"/>
                  </a:cubicBezTo>
                  <a:cubicBezTo>
                    <a:pt x="53618" y="17682"/>
                    <a:pt x="52260" y="19183"/>
                    <a:pt x="51083" y="20885"/>
                  </a:cubicBezTo>
                  <a:cubicBezTo>
                    <a:pt x="50427" y="21832"/>
                    <a:pt x="49815" y="22817"/>
                    <a:pt x="49098" y="23721"/>
                  </a:cubicBezTo>
                  <a:cubicBezTo>
                    <a:pt x="48446" y="24540"/>
                    <a:pt x="47720" y="25297"/>
                    <a:pt x="46933" y="25988"/>
                  </a:cubicBezTo>
                  <a:cubicBezTo>
                    <a:pt x="45336" y="27384"/>
                    <a:pt x="43471" y="28494"/>
                    <a:pt x="41460" y="29176"/>
                  </a:cubicBezTo>
                  <a:cubicBezTo>
                    <a:pt x="39975" y="29681"/>
                    <a:pt x="38419" y="29934"/>
                    <a:pt x="36867" y="29934"/>
                  </a:cubicBezTo>
                  <a:cubicBezTo>
                    <a:pt x="34196" y="29934"/>
                    <a:pt x="31538" y="29184"/>
                    <a:pt x="29284" y="27672"/>
                  </a:cubicBezTo>
                  <a:cubicBezTo>
                    <a:pt x="27565" y="26521"/>
                    <a:pt x="26297" y="24942"/>
                    <a:pt x="25184" y="23219"/>
                  </a:cubicBezTo>
                  <a:cubicBezTo>
                    <a:pt x="24172" y="21654"/>
                    <a:pt x="23260" y="20017"/>
                    <a:pt x="22080" y="18571"/>
                  </a:cubicBezTo>
                  <a:cubicBezTo>
                    <a:pt x="20841" y="17056"/>
                    <a:pt x="19303" y="15907"/>
                    <a:pt x="17400" y="15383"/>
                  </a:cubicBezTo>
                  <a:cubicBezTo>
                    <a:pt x="15188" y="14774"/>
                    <a:pt x="12871" y="14783"/>
                    <a:pt x="10761" y="13786"/>
                  </a:cubicBezTo>
                  <a:cubicBezTo>
                    <a:pt x="6567" y="11798"/>
                    <a:pt x="4020" y="7677"/>
                    <a:pt x="2170" y="3603"/>
                  </a:cubicBezTo>
                  <a:cubicBezTo>
                    <a:pt x="1660" y="2484"/>
                    <a:pt x="1187" y="1348"/>
                    <a:pt x="715" y="211"/>
                  </a:cubicBezTo>
                  <a:cubicBezTo>
                    <a:pt x="654" y="64"/>
                    <a:pt x="52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7"/>
          <p:cNvSpPr/>
          <p:nvPr/>
        </p:nvSpPr>
        <p:spPr>
          <a:xfrm rot="7270529">
            <a:off x="7544235" y="-2829386"/>
            <a:ext cx="3897073" cy="4751782"/>
          </a:xfrm>
          <a:custGeom>
            <a:avLst/>
            <a:gdLst/>
            <a:ahLst/>
            <a:cxnLst/>
            <a:rect l="l" t="t" r="r" b="b"/>
            <a:pathLst>
              <a:path w="43621" h="53188" extrusionOk="0">
                <a:moveTo>
                  <a:pt x="17166" y="1"/>
                </a:moveTo>
                <a:cubicBezTo>
                  <a:pt x="16963" y="1"/>
                  <a:pt x="16759" y="6"/>
                  <a:pt x="16556" y="18"/>
                </a:cubicBezTo>
                <a:cubicBezTo>
                  <a:pt x="14482" y="519"/>
                  <a:pt x="12411" y="1292"/>
                  <a:pt x="10773" y="2777"/>
                </a:cubicBezTo>
                <a:cubicBezTo>
                  <a:pt x="8982" y="4266"/>
                  <a:pt x="6843" y="5139"/>
                  <a:pt x="4949" y="6451"/>
                </a:cubicBezTo>
                <a:cubicBezTo>
                  <a:pt x="3383" y="7527"/>
                  <a:pt x="2698" y="9517"/>
                  <a:pt x="1902" y="11285"/>
                </a:cubicBezTo>
                <a:cubicBezTo>
                  <a:pt x="1317" y="12808"/>
                  <a:pt x="655" y="14320"/>
                  <a:pt x="467" y="16015"/>
                </a:cubicBezTo>
                <a:cubicBezTo>
                  <a:pt x="299" y="17929"/>
                  <a:pt x="394" y="19877"/>
                  <a:pt x="276" y="21798"/>
                </a:cubicBezTo>
                <a:cubicBezTo>
                  <a:pt x="215" y="22410"/>
                  <a:pt x="180" y="23026"/>
                  <a:pt x="146" y="23650"/>
                </a:cubicBezTo>
                <a:cubicBezTo>
                  <a:pt x="0" y="26341"/>
                  <a:pt x="46" y="29058"/>
                  <a:pt x="169" y="31771"/>
                </a:cubicBezTo>
                <a:cubicBezTo>
                  <a:pt x="314" y="34875"/>
                  <a:pt x="988" y="38055"/>
                  <a:pt x="2645" y="40726"/>
                </a:cubicBezTo>
                <a:cubicBezTo>
                  <a:pt x="3475" y="42012"/>
                  <a:pt x="4447" y="43206"/>
                  <a:pt x="5538" y="44282"/>
                </a:cubicBezTo>
                <a:cubicBezTo>
                  <a:pt x="6793" y="45732"/>
                  <a:pt x="8267" y="46968"/>
                  <a:pt x="9939" y="47695"/>
                </a:cubicBezTo>
                <a:cubicBezTo>
                  <a:pt x="10620" y="48312"/>
                  <a:pt x="11076" y="49234"/>
                  <a:pt x="11853" y="49758"/>
                </a:cubicBezTo>
                <a:cubicBezTo>
                  <a:pt x="12486" y="50180"/>
                  <a:pt x="13099" y="51025"/>
                  <a:pt x="13819" y="51025"/>
                </a:cubicBezTo>
                <a:cubicBezTo>
                  <a:pt x="13986" y="51025"/>
                  <a:pt x="14159" y="50980"/>
                  <a:pt x="14340" y="50872"/>
                </a:cubicBezTo>
                <a:cubicBezTo>
                  <a:pt x="15324" y="51783"/>
                  <a:pt x="16533" y="52139"/>
                  <a:pt x="17739" y="52307"/>
                </a:cubicBezTo>
                <a:cubicBezTo>
                  <a:pt x="18634" y="52560"/>
                  <a:pt x="19537" y="52824"/>
                  <a:pt x="20452" y="52931"/>
                </a:cubicBezTo>
                <a:cubicBezTo>
                  <a:pt x="21194" y="53038"/>
                  <a:pt x="21933" y="53180"/>
                  <a:pt x="22672" y="53187"/>
                </a:cubicBezTo>
                <a:cubicBezTo>
                  <a:pt x="24402" y="53007"/>
                  <a:pt x="25707" y="51714"/>
                  <a:pt x="27176" y="50895"/>
                </a:cubicBezTo>
                <a:cubicBezTo>
                  <a:pt x="29208" y="49758"/>
                  <a:pt x="31344" y="48740"/>
                  <a:pt x="32989" y="46972"/>
                </a:cubicBezTo>
                <a:cubicBezTo>
                  <a:pt x="34214" y="45943"/>
                  <a:pt x="35098" y="44530"/>
                  <a:pt x="36242" y="43409"/>
                </a:cubicBezTo>
                <a:cubicBezTo>
                  <a:pt x="37065" y="42537"/>
                  <a:pt x="37972" y="41702"/>
                  <a:pt x="38363" y="40459"/>
                </a:cubicBezTo>
                <a:cubicBezTo>
                  <a:pt x="38963" y="39463"/>
                  <a:pt x="39174" y="38262"/>
                  <a:pt x="39511" y="37129"/>
                </a:cubicBezTo>
                <a:cubicBezTo>
                  <a:pt x="40506" y="35395"/>
                  <a:pt x="41799" y="33750"/>
                  <a:pt x="42063" y="31599"/>
                </a:cubicBezTo>
                <a:cubicBezTo>
                  <a:pt x="42247" y="29532"/>
                  <a:pt x="42867" y="27592"/>
                  <a:pt x="43449" y="25671"/>
                </a:cubicBezTo>
                <a:cubicBezTo>
                  <a:pt x="43468" y="24783"/>
                  <a:pt x="43414" y="23884"/>
                  <a:pt x="43621" y="23030"/>
                </a:cubicBezTo>
                <a:cubicBezTo>
                  <a:pt x="43529" y="22337"/>
                  <a:pt x="43345" y="21660"/>
                  <a:pt x="43070" y="21021"/>
                </a:cubicBezTo>
                <a:cubicBezTo>
                  <a:pt x="42193" y="18568"/>
                  <a:pt x="41723" y="15942"/>
                  <a:pt x="40479" y="13646"/>
                </a:cubicBezTo>
                <a:cubicBezTo>
                  <a:pt x="40173" y="13084"/>
                  <a:pt x="39832" y="12544"/>
                  <a:pt x="39629" y="11936"/>
                </a:cubicBezTo>
                <a:cubicBezTo>
                  <a:pt x="39006" y="10202"/>
                  <a:pt x="37723" y="8904"/>
                  <a:pt x="36652" y="7492"/>
                </a:cubicBezTo>
                <a:cubicBezTo>
                  <a:pt x="35798" y="6585"/>
                  <a:pt x="34857" y="5778"/>
                  <a:pt x="34061" y="4798"/>
                </a:cubicBezTo>
                <a:cubicBezTo>
                  <a:pt x="32982" y="3489"/>
                  <a:pt x="31539" y="2697"/>
                  <a:pt x="30265" y="1679"/>
                </a:cubicBezTo>
                <a:cubicBezTo>
                  <a:pt x="29614" y="1151"/>
                  <a:pt x="28937" y="535"/>
                  <a:pt x="28129" y="447"/>
                </a:cubicBezTo>
                <a:cubicBezTo>
                  <a:pt x="28024" y="441"/>
                  <a:pt x="27918" y="439"/>
                  <a:pt x="27814" y="439"/>
                </a:cubicBezTo>
                <a:cubicBezTo>
                  <a:pt x="27274" y="439"/>
                  <a:pt x="26741" y="498"/>
                  <a:pt x="26202" y="498"/>
                </a:cubicBezTo>
                <a:cubicBezTo>
                  <a:pt x="26088" y="498"/>
                  <a:pt x="25974" y="495"/>
                  <a:pt x="25860" y="489"/>
                </a:cubicBezTo>
                <a:cubicBezTo>
                  <a:pt x="24241" y="22"/>
                  <a:pt x="22595" y="221"/>
                  <a:pt x="20957" y="41"/>
                </a:cubicBezTo>
                <a:cubicBezTo>
                  <a:pt x="20602" y="84"/>
                  <a:pt x="20246" y="99"/>
                  <a:pt x="19888" y="99"/>
                </a:cubicBezTo>
                <a:cubicBezTo>
                  <a:pt x="18984" y="99"/>
                  <a:pt x="18072" y="1"/>
                  <a:pt x="171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941550" y="1418275"/>
            <a:ext cx="3246300" cy="13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936654" y="2781775"/>
            <a:ext cx="3246300" cy="11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 rot="-3065956">
            <a:off x="5498837" y="-1876231"/>
            <a:ext cx="2711309" cy="2319828"/>
          </a:xfrm>
          <a:custGeom>
            <a:avLst/>
            <a:gdLst/>
            <a:ahLst/>
            <a:cxnLst/>
            <a:rect l="l" t="t" r="r" b="b"/>
            <a:pathLst>
              <a:path w="51230" h="43833" extrusionOk="0">
                <a:moveTo>
                  <a:pt x="22854" y="0"/>
                </a:moveTo>
                <a:cubicBezTo>
                  <a:pt x="22027" y="0"/>
                  <a:pt x="21203" y="44"/>
                  <a:pt x="20383" y="175"/>
                </a:cubicBezTo>
                <a:cubicBezTo>
                  <a:pt x="19807" y="270"/>
                  <a:pt x="19231" y="395"/>
                  <a:pt x="18645" y="395"/>
                </a:cubicBezTo>
                <a:cubicBezTo>
                  <a:pt x="18612" y="395"/>
                  <a:pt x="18579" y="394"/>
                  <a:pt x="18546" y="394"/>
                </a:cubicBezTo>
                <a:cubicBezTo>
                  <a:pt x="16759" y="405"/>
                  <a:pt x="15159" y="1163"/>
                  <a:pt x="13521" y="1687"/>
                </a:cubicBezTo>
                <a:cubicBezTo>
                  <a:pt x="12415" y="2177"/>
                  <a:pt x="11374" y="2778"/>
                  <a:pt x="10222" y="3191"/>
                </a:cubicBezTo>
                <a:cubicBezTo>
                  <a:pt x="8676" y="3758"/>
                  <a:pt x="7486" y="4821"/>
                  <a:pt x="6143" y="5663"/>
                </a:cubicBezTo>
                <a:cubicBezTo>
                  <a:pt x="5450" y="6088"/>
                  <a:pt x="4665" y="6509"/>
                  <a:pt x="4325" y="7217"/>
                </a:cubicBezTo>
                <a:cubicBezTo>
                  <a:pt x="4045" y="7902"/>
                  <a:pt x="3919" y="8626"/>
                  <a:pt x="3636" y="9307"/>
                </a:cubicBezTo>
                <a:cubicBezTo>
                  <a:pt x="2687" y="10642"/>
                  <a:pt x="2339" y="12211"/>
                  <a:pt x="1646" y="13650"/>
                </a:cubicBezTo>
                <a:cubicBezTo>
                  <a:pt x="1340" y="15040"/>
                  <a:pt x="601" y="16306"/>
                  <a:pt x="211" y="17673"/>
                </a:cubicBezTo>
                <a:cubicBezTo>
                  <a:pt x="0" y="19732"/>
                  <a:pt x="42" y="21875"/>
                  <a:pt x="873" y="23850"/>
                </a:cubicBezTo>
                <a:cubicBezTo>
                  <a:pt x="1661" y="25970"/>
                  <a:pt x="1768" y="28209"/>
                  <a:pt x="2362" y="30363"/>
                </a:cubicBezTo>
                <a:cubicBezTo>
                  <a:pt x="2844" y="32147"/>
                  <a:pt x="4443" y="33409"/>
                  <a:pt x="5806" y="34707"/>
                </a:cubicBezTo>
                <a:cubicBezTo>
                  <a:pt x="7008" y="35736"/>
                  <a:pt x="8182" y="36827"/>
                  <a:pt x="9671" y="37547"/>
                </a:cubicBezTo>
                <a:cubicBezTo>
                  <a:pt x="11367" y="38316"/>
                  <a:pt x="13177" y="38855"/>
                  <a:pt x="14899" y="39586"/>
                </a:cubicBezTo>
                <a:cubicBezTo>
                  <a:pt x="15442" y="39835"/>
                  <a:pt x="15997" y="40069"/>
                  <a:pt x="16552" y="40298"/>
                </a:cubicBezTo>
                <a:cubicBezTo>
                  <a:pt x="18971" y="41297"/>
                  <a:pt x="21470" y="42127"/>
                  <a:pt x="23992" y="42893"/>
                </a:cubicBezTo>
                <a:cubicBezTo>
                  <a:pt x="25894" y="43462"/>
                  <a:pt x="27900" y="43833"/>
                  <a:pt x="29898" y="43833"/>
                </a:cubicBezTo>
                <a:cubicBezTo>
                  <a:pt x="30935" y="43833"/>
                  <a:pt x="31969" y="43733"/>
                  <a:pt x="32986" y="43509"/>
                </a:cubicBezTo>
                <a:cubicBezTo>
                  <a:pt x="34432" y="43161"/>
                  <a:pt x="35837" y="42656"/>
                  <a:pt x="37172" y="42005"/>
                </a:cubicBezTo>
                <a:cubicBezTo>
                  <a:pt x="38902" y="41324"/>
                  <a:pt x="40510" y="40371"/>
                  <a:pt x="41711" y="39074"/>
                </a:cubicBezTo>
                <a:cubicBezTo>
                  <a:pt x="42500" y="38649"/>
                  <a:pt x="43487" y="38530"/>
                  <a:pt x="44218" y="37987"/>
                </a:cubicBezTo>
                <a:cubicBezTo>
                  <a:pt x="44945" y="37443"/>
                  <a:pt x="46250" y="37133"/>
                  <a:pt x="46036" y="36073"/>
                </a:cubicBezTo>
                <a:cubicBezTo>
                  <a:pt x="47184" y="35465"/>
                  <a:pt x="47900" y="34473"/>
                  <a:pt x="48443" y="33425"/>
                </a:cubicBezTo>
                <a:cubicBezTo>
                  <a:pt x="48967" y="32682"/>
                  <a:pt x="49495" y="31944"/>
                  <a:pt x="49890" y="31140"/>
                </a:cubicBezTo>
                <a:cubicBezTo>
                  <a:pt x="50226" y="30501"/>
                  <a:pt x="50594" y="29869"/>
                  <a:pt x="50839" y="29192"/>
                </a:cubicBezTo>
                <a:cubicBezTo>
                  <a:pt x="51229" y="27550"/>
                  <a:pt x="50467" y="25943"/>
                  <a:pt x="50188" y="24332"/>
                </a:cubicBezTo>
                <a:cubicBezTo>
                  <a:pt x="49805" y="22112"/>
                  <a:pt x="49560" y="19823"/>
                  <a:pt x="48474" y="17749"/>
                </a:cubicBezTo>
                <a:cubicBezTo>
                  <a:pt x="47926" y="16299"/>
                  <a:pt x="46916" y="15036"/>
                  <a:pt x="46258" y="13627"/>
                </a:cubicBezTo>
                <a:cubicBezTo>
                  <a:pt x="45726" y="12594"/>
                  <a:pt x="45255" y="11496"/>
                  <a:pt x="44241" y="10738"/>
                </a:cubicBezTo>
                <a:cubicBezTo>
                  <a:pt x="43521" y="9869"/>
                  <a:pt x="42492" y="9288"/>
                  <a:pt x="41562" y="8618"/>
                </a:cubicBezTo>
                <a:cubicBezTo>
                  <a:pt x="40295" y="7148"/>
                  <a:pt x="39204" y="5434"/>
                  <a:pt x="37322" y="4500"/>
                </a:cubicBezTo>
                <a:cubicBezTo>
                  <a:pt x="35492" y="3666"/>
                  <a:pt x="33916" y="2472"/>
                  <a:pt x="32343" y="1324"/>
                </a:cubicBezTo>
                <a:cubicBezTo>
                  <a:pt x="31539" y="1021"/>
                  <a:pt x="30697" y="780"/>
                  <a:pt x="29981" y="317"/>
                </a:cubicBezTo>
                <a:cubicBezTo>
                  <a:pt x="29480" y="213"/>
                  <a:pt x="28969" y="159"/>
                  <a:pt x="28458" y="159"/>
                </a:cubicBezTo>
                <a:cubicBezTo>
                  <a:pt x="28295" y="159"/>
                  <a:pt x="28132" y="164"/>
                  <a:pt x="27968" y="175"/>
                </a:cubicBezTo>
                <a:cubicBezTo>
                  <a:pt x="27922" y="176"/>
                  <a:pt x="27876" y="176"/>
                  <a:pt x="27830" y="176"/>
                </a:cubicBezTo>
                <a:cubicBezTo>
                  <a:pt x="26174" y="176"/>
                  <a:pt x="24509" y="0"/>
                  <a:pt x="22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3325151">
            <a:off x="-1884863" y="4327202"/>
            <a:ext cx="4209745" cy="3602542"/>
          </a:xfrm>
          <a:custGeom>
            <a:avLst/>
            <a:gdLst/>
            <a:ahLst/>
            <a:cxnLst/>
            <a:rect l="l" t="t" r="r" b="b"/>
            <a:pathLst>
              <a:path w="79182" h="67761" extrusionOk="0">
                <a:moveTo>
                  <a:pt x="35322" y="1"/>
                </a:moveTo>
                <a:cubicBezTo>
                  <a:pt x="34043" y="1"/>
                  <a:pt x="32768" y="69"/>
                  <a:pt x="31501" y="273"/>
                </a:cubicBezTo>
                <a:cubicBezTo>
                  <a:pt x="30604" y="420"/>
                  <a:pt x="29707" y="615"/>
                  <a:pt x="28787" y="615"/>
                </a:cubicBezTo>
                <a:cubicBezTo>
                  <a:pt x="28745" y="615"/>
                  <a:pt x="28703" y="615"/>
                  <a:pt x="28661" y="614"/>
                </a:cubicBezTo>
                <a:cubicBezTo>
                  <a:pt x="25898" y="633"/>
                  <a:pt x="23426" y="1804"/>
                  <a:pt x="20896" y="2615"/>
                </a:cubicBezTo>
                <a:cubicBezTo>
                  <a:pt x="19185" y="3369"/>
                  <a:pt x="17578" y="4299"/>
                  <a:pt x="15798" y="4938"/>
                </a:cubicBezTo>
                <a:cubicBezTo>
                  <a:pt x="13410" y="5815"/>
                  <a:pt x="11573" y="7460"/>
                  <a:pt x="9495" y="8762"/>
                </a:cubicBezTo>
                <a:cubicBezTo>
                  <a:pt x="8424" y="9416"/>
                  <a:pt x="7214" y="10067"/>
                  <a:pt x="6686" y="11165"/>
                </a:cubicBezTo>
                <a:cubicBezTo>
                  <a:pt x="6258" y="12221"/>
                  <a:pt x="6059" y="13343"/>
                  <a:pt x="5618" y="14395"/>
                </a:cubicBezTo>
                <a:cubicBezTo>
                  <a:pt x="4153" y="16454"/>
                  <a:pt x="3617" y="18884"/>
                  <a:pt x="2549" y="21108"/>
                </a:cubicBezTo>
                <a:cubicBezTo>
                  <a:pt x="2071" y="23251"/>
                  <a:pt x="930" y="25210"/>
                  <a:pt x="326" y="27323"/>
                </a:cubicBezTo>
                <a:cubicBezTo>
                  <a:pt x="0" y="30511"/>
                  <a:pt x="65" y="33821"/>
                  <a:pt x="1348" y="36871"/>
                </a:cubicBezTo>
                <a:cubicBezTo>
                  <a:pt x="2565" y="40147"/>
                  <a:pt x="2733" y="43607"/>
                  <a:pt x="3648" y="46940"/>
                </a:cubicBezTo>
                <a:cubicBezTo>
                  <a:pt x="4390" y="49696"/>
                  <a:pt x="6866" y="51651"/>
                  <a:pt x="8971" y="53653"/>
                </a:cubicBezTo>
                <a:cubicBezTo>
                  <a:pt x="10827" y="55245"/>
                  <a:pt x="12641" y="56933"/>
                  <a:pt x="14945" y="58039"/>
                </a:cubicBezTo>
                <a:cubicBezTo>
                  <a:pt x="17567" y="59233"/>
                  <a:pt x="20372" y="60067"/>
                  <a:pt x="23032" y="61192"/>
                </a:cubicBezTo>
                <a:cubicBezTo>
                  <a:pt x="23866" y="61575"/>
                  <a:pt x="24723" y="61938"/>
                  <a:pt x="25584" y="62294"/>
                </a:cubicBezTo>
                <a:cubicBezTo>
                  <a:pt x="29319" y="63840"/>
                  <a:pt x="33185" y="65126"/>
                  <a:pt x="37084" y="66305"/>
                </a:cubicBezTo>
                <a:cubicBezTo>
                  <a:pt x="40024" y="67187"/>
                  <a:pt x="43124" y="67761"/>
                  <a:pt x="46213" y="67761"/>
                </a:cubicBezTo>
                <a:cubicBezTo>
                  <a:pt x="47814" y="67761"/>
                  <a:pt x="49413" y="67607"/>
                  <a:pt x="50984" y="67262"/>
                </a:cubicBezTo>
                <a:cubicBezTo>
                  <a:pt x="53246" y="66726"/>
                  <a:pt x="55404" y="65922"/>
                  <a:pt x="57452" y="64931"/>
                </a:cubicBezTo>
                <a:cubicBezTo>
                  <a:pt x="60127" y="63879"/>
                  <a:pt x="62607" y="62409"/>
                  <a:pt x="64471" y="60404"/>
                </a:cubicBezTo>
                <a:cubicBezTo>
                  <a:pt x="65684" y="59745"/>
                  <a:pt x="67215" y="59562"/>
                  <a:pt x="68340" y="58724"/>
                </a:cubicBezTo>
                <a:cubicBezTo>
                  <a:pt x="69465" y="57882"/>
                  <a:pt x="71482" y="57399"/>
                  <a:pt x="71157" y="55762"/>
                </a:cubicBezTo>
                <a:cubicBezTo>
                  <a:pt x="72929" y="54824"/>
                  <a:pt x="74035" y="53293"/>
                  <a:pt x="74876" y="51667"/>
                </a:cubicBezTo>
                <a:cubicBezTo>
                  <a:pt x="75680" y="50522"/>
                  <a:pt x="76503" y="49382"/>
                  <a:pt x="77108" y="48138"/>
                </a:cubicBezTo>
                <a:cubicBezTo>
                  <a:pt x="77632" y="47147"/>
                  <a:pt x="78198" y="46171"/>
                  <a:pt x="78573" y="45126"/>
                </a:cubicBezTo>
                <a:cubicBezTo>
                  <a:pt x="79182" y="42593"/>
                  <a:pt x="78003" y="40105"/>
                  <a:pt x="77571" y="37617"/>
                </a:cubicBezTo>
                <a:cubicBezTo>
                  <a:pt x="76978" y="34181"/>
                  <a:pt x="76599" y="30648"/>
                  <a:pt x="74922" y="27445"/>
                </a:cubicBezTo>
                <a:cubicBezTo>
                  <a:pt x="74073" y="25195"/>
                  <a:pt x="72511" y="23243"/>
                  <a:pt x="71490" y="21066"/>
                </a:cubicBezTo>
                <a:cubicBezTo>
                  <a:pt x="70667" y="19473"/>
                  <a:pt x="69943" y="17770"/>
                  <a:pt x="68374" y="16603"/>
                </a:cubicBezTo>
                <a:cubicBezTo>
                  <a:pt x="67264" y="15256"/>
                  <a:pt x="65672" y="14357"/>
                  <a:pt x="64237" y="13323"/>
                </a:cubicBezTo>
                <a:cubicBezTo>
                  <a:pt x="62282" y="11050"/>
                  <a:pt x="60594" y="8402"/>
                  <a:pt x="57682" y="6955"/>
                </a:cubicBezTo>
                <a:cubicBezTo>
                  <a:pt x="54853" y="5673"/>
                  <a:pt x="52419" y="3825"/>
                  <a:pt x="49989" y="2049"/>
                </a:cubicBezTo>
                <a:cubicBezTo>
                  <a:pt x="48745" y="1582"/>
                  <a:pt x="47440" y="1211"/>
                  <a:pt x="46338" y="495"/>
                </a:cubicBezTo>
                <a:cubicBezTo>
                  <a:pt x="45564" y="330"/>
                  <a:pt x="44779" y="246"/>
                  <a:pt x="43991" y="246"/>
                </a:cubicBezTo>
                <a:cubicBezTo>
                  <a:pt x="43735" y="246"/>
                  <a:pt x="43479" y="255"/>
                  <a:pt x="43223" y="273"/>
                </a:cubicBezTo>
                <a:cubicBezTo>
                  <a:pt x="43154" y="274"/>
                  <a:pt x="43086" y="274"/>
                  <a:pt x="43017" y="274"/>
                </a:cubicBezTo>
                <a:cubicBezTo>
                  <a:pt x="40456" y="274"/>
                  <a:pt x="37881" y="1"/>
                  <a:pt x="353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2927788">
            <a:off x="615705" y="4751248"/>
            <a:ext cx="2540480" cy="3097360"/>
          </a:xfrm>
          <a:custGeom>
            <a:avLst/>
            <a:gdLst/>
            <a:ahLst/>
            <a:cxnLst/>
            <a:rect l="l" t="t" r="r" b="b"/>
            <a:pathLst>
              <a:path w="51076" h="62272" extrusionOk="0">
                <a:moveTo>
                  <a:pt x="20113" y="0"/>
                </a:moveTo>
                <a:cubicBezTo>
                  <a:pt x="19872" y="0"/>
                  <a:pt x="19632" y="6"/>
                  <a:pt x="19392" y="21"/>
                </a:cubicBezTo>
                <a:cubicBezTo>
                  <a:pt x="16962" y="606"/>
                  <a:pt x="14535" y="1509"/>
                  <a:pt x="12622" y="3247"/>
                </a:cubicBezTo>
                <a:cubicBezTo>
                  <a:pt x="10524" y="4992"/>
                  <a:pt x="8018" y="6014"/>
                  <a:pt x="5798" y="7548"/>
                </a:cubicBezTo>
                <a:cubicBezTo>
                  <a:pt x="3965" y="8807"/>
                  <a:pt x="3165" y="11142"/>
                  <a:pt x="2231" y="13209"/>
                </a:cubicBezTo>
                <a:cubicBezTo>
                  <a:pt x="1542" y="14992"/>
                  <a:pt x="769" y="16764"/>
                  <a:pt x="551" y="18750"/>
                </a:cubicBezTo>
                <a:cubicBezTo>
                  <a:pt x="352" y="20989"/>
                  <a:pt x="463" y="23270"/>
                  <a:pt x="325" y="25520"/>
                </a:cubicBezTo>
                <a:cubicBezTo>
                  <a:pt x="256" y="26236"/>
                  <a:pt x="214" y="26963"/>
                  <a:pt x="176" y="27686"/>
                </a:cubicBezTo>
                <a:cubicBezTo>
                  <a:pt x="0" y="30840"/>
                  <a:pt x="57" y="34020"/>
                  <a:pt x="199" y="37197"/>
                </a:cubicBezTo>
                <a:cubicBezTo>
                  <a:pt x="371" y="40828"/>
                  <a:pt x="1160" y="44556"/>
                  <a:pt x="3100" y="47683"/>
                </a:cubicBezTo>
                <a:cubicBezTo>
                  <a:pt x="4080" y="49213"/>
                  <a:pt x="5228" y="50591"/>
                  <a:pt x="6491" y="51846"/>
                </a:cubicBezTo>
                <a:cubicBezTo>
                  <a:pt x="7956" y="53546"/>
                  <a:pt x="9682" y="54988"/>
                  <a:pt x="11646" y="55842"/>
                </a:cubicBezTo>
                <a:cubicBezTo>
                  <a:pt x="12442" y="56565"/>
                  <a:pt x="12974" y="57644"/>
                  <a:pt x="13885" y="58257"/>
                </a:cubicBezTo>
                <a:cubicBezTo>
                  <a:pt x="14626" y="58753"/>
                  <a:pt x="15341" y="59741"/>
                  <a:pt x="16184" y="59741"/>
                </a:cubicBezTo>
                <a:cubicBezTo>
                  <a:pt x="16381" y="59741"/>
                  <a:pt x="16584" y="59688"/>
                  <a:pt x="16797" y="59562"/>
                </a:cubicBezTo>
                <a:cubicBezTo>
                  <a:pt x="17949" y="60626"/>
                  <a:pt x="19361" y="61047"/>
                  <a:pt x="20777" y="61242"/>
                </a:cubicBezTo>
                <a:cubicBezTo>
                  <a:pt x="21826" y="61540"/>
                  <a:pt x="22882" y="61847"/>
                  <a:pt x="23954" y="61973"/>
                </a:cubicBezTo>
                <a:cubicBezTo>
                  <a:pt x="24818" y="62099"/>
                  <a:pt x="25687" y="62264"/>
                  <a:pt x="26552" y="62271"/>
                </a:cubicBezTo>
                <a:cubicBezTo>
                  <a:pt x="28580" y="62061"/>
                  <a:pt x="30104" y="60549"/>
                  <a:pt x="31826" y="59589"/>
                </a:cubicBezTo>
                <a:cubicBezTo>
                  <a:pt x="34202" y="58261"/>
                  <a:pt x="36705" y="57067"/>
                  <a:pt x="38634" y="54996"/>
                </a:cubicBezTo>
                <a:cubicBezTo>
                  <a:pt x="40069" y="53794"/>
                  <a:pt x="41102" y="52133"/>
                  <a:pt x="42442" y="50821"/>
                </a:cubicBezTo>
                <a:cubicBezTo>
                  <a:pt x="43403" y="49803"/>
                  <a:pt x="44466" y="48827"/>
                  <a:pt x="44922" y="47373"/>
                </a:cubicBezTo>
                <a:cubicBezTo>
                  <a:pt x="45626" y="46202"/>
                  <a:pt x="45875" y="44797"/>
                  <a:pt x="46265" y="43473"/>
                </a:cubicBezTo>
                <a:cubicBezTo>
                  <a:pt x="47432" y="41445"/>
                  <a:pt x="48948" y="39512"/>
                  <a:pt x="49258" y="36994"/>
                </a:cubicBezTo>
                <a:cubicBezTo>
                  <a:pt x="49468" y="34579"/>
                  <a:pt x="50199" y="32306"/>
                  <a:pt x="50877" y="30055"/>
                </a:cubicBezTo>
                <a:cubicBezTo>
                  <a:pt x="50900" y="29018"/>
                  <a:pt x="50838" y="27962"/>
                  <a:pt x="51076" y="26963"/>
                </a:cubicBezTo>
                <a:cubicBezTo>
                  <a:pt x="50972" y="26152"/>
                  <a:pt x="50754" y="25359"/>
                  <a:pt x="50433" y="24609"/>
                </a:cubicBezTo>
                <a:cubicBezTo>
                  <a:pt x="49407" y="21739"/>
                  <a:pt x="48856" y="18666"/>
                  <a:pt x="47398" y="15976"/>
                </a:cubicBezTo>
                <a:cubicBezTo>
                  <a:pt x="47038" y="15325"/>
                  <a:pt x="46644" y="14686"/>
                  <a:pt x="46407" y="13974"/>
                </a:cubicBezTo>
                <a:cubicBezTo>
                  <a:pt x="45676" y="11942"/>
                  <a:pt x="44176" y="10422"/>
                  <a:pt x="42920" y="8769"/>
                </a:cubicBezTo>
                <a:cubicBezTo>
                  <a:pt x="41921" y="7705"/>
                  <a:pt x="40819" y="6760"/>
                  <a:pt x="39889" y="5616"/>
                </a:cubicBezTo>
                <a:cubicBezTo>
                  <a:pt x="38623" y="4085"/>
                  <a:pt x="36935" y="3159"/>
                  <a:pt x="35442" y="1961"/>
                </a:cubicBezTo>
                <a:cubicBezTo>
                  <a:pt x="34681" y="1345"/>
                  <a:pt x="33889" y="621"/>
                  <a:pt x="32939" y="518"/>
                </a:cubicBezTo>
                <a:cubicBezTo>
                  <a:pt x="32824" y="513"/>
                  <a:pt x="32710" y="510"/>
                  <a:pt x="32595" y="510"/>
                </a:cubicBezTo>
                <a:cubicBezTo>
                  <a:pt x="31965" y="510"/>
                  <a:pt x="31340" y="580"/>
                  <a:pt x="30711" y="580"/>
                </a:cubicBezTo>
                <a:cubicBezTo>
                  <a:pt x="30570" y="580"/>
                  <a:pt x="30429" y="576"/>
                  <a:pt x="30287" y="568"/>
                </a:cubicBezTo>
                <a:cubicBezTo>
                  <a:pt x="28385" y="21"/>
                  <a:pt x="26460" y="258"/>
                  <a:pt x="24547" y="47"/>
                </a:cubicBezTo>
                <a:cubicBezTo>
                  <a:pt x="24132" y="97"/>
                  <a:pt x="23716" y="114"/>
                  <a:pt x="23299" y="114"/>
                </a:cubicBezTo>
                <a:cubicBezTo>
                  <a:pt x="22239" y="114"/>
                  <a:pt x="21173" y="0"/>
                  <a:pt x="201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 rot="7270561">
            <a:off x="6862309" y="-2859553"/>
            <a:ext cx="3614516" cy="4407369"/>
          </a:xfrm>
          <a:custGeom>
            <a:avLst/>
            <a:gdLst/>
            <a:ahLst/>
            <a:cxnLst/>
            <a:rect l="l" t="t" r="r" b="b"/>
            <a:pathLst>
              <a:path w="43621" h="53188" extrusionOk="0">
                <a:moveTo>
                  <a:pt x="17166" y="1"/>
                </a:moveTo>
                <a:cubicBezTo>
                  <a:pt x="16963" y="1"/>
                  <a:pt x="16759" y="6"/>
                  <a:pt x="16556" y="18"/>
                </a:cubicBezTo>
                <a:cubicBezTo>
                  <a:pt x="14482" y="519"/>
                  <a:pt x="12411" y="1292"/>
                  <a:pt x="10773" y="2777"/>
                </a:cubicBezTo>
                <a:cubicBezTo>
                  <a:pt x="8982" y="4266"/>
                  <a:pt x="6843" y="5139"/>
                  <a:pt x="4949" y="6451"/>
                </a:cubicBezTo>
                <a:cubicBezTo>
                  <a:pt x="3383" y="7527"/>
                  <a:pt x="2698" y="9517"/>
                  <a:pt x="1902" y="11285"/>
                </a:cubicBezTo>
                <a:cubicBezTo>
                  <a:pt x="1317" y="12808"/>
                  <a:pt x="655" y="14320"/>
                  <a:pt x="467" y="16015"/>
                </a:cubicBezTo>
                <a:cubicBezTo>
                  <a:pt x="299" y="17929"/>
                  <a:pt x="394" y="19877"/>
                  <a:pt x="276" y="21798"/>
                </a:cubicBezTo>
                <a:cubicBezTo>
                  <a:pt x="215" y="22410"/>
                  <a:pt x="180" y="23026"/>
                  <a:pt x="146" y="23650"/>
                </a:cubicBezTo>
                <a:cubicBezTo>
                  <a:pt x="0" y="26341"/>
                  <a:pt x="46" y="29058"/>
                  <a:pt x="169" y="31771"/>
                </a:cubicBezTo>
                <a:cubicBezTo>
                  <a:pt x="314" y="34875"/>
                  <a:pt x="988" y="38055"/>
                  <a:pt x="2645" y="40726"/>
                </a:cubicBezTo>
                <a:cubicBezTo>
                  <a:pt x="3475" y="42012"/>
                  <a:pt x="4447" y="43206"/>
                  <a:pt x="5538" y="44282"/>
                </a:cubicBezTo>
                <a:cubicBezTo>
                  <a:pt x="6793" y="45732"/>
                  <a:pt x="8267" y="46968"/>
                  <a:pt x="9939" y="47695"/>
                </a:cubicBezTo>
                <a:cubicBezTo>
                  <a:pt x="10620" y="48312"/>
                  <a:pt x="11076" y="49234"/>
                  <a:pt x="11853" y="49758"/>
                </a:cubicBezTo>
                <a:cubicBezTo>
                  <a:pt x="12486" y="50180"/>
                  <a:pt x="13099" y="51025"/>
                  <a:pt x="13819" y="51025"/>
                </a:cubicBezTo>
                <a:cubicBezTo>
                  <a:pt x="13986" y="51025"/>
                  <a:pt x="14159" y="50980"/>
                  <a:pt x="14340" y="50872"/>
                </a:cubicBezTo>
                <a:cubicBezTo>
                  <a:pt x="15324" y="51783"/>
                  <a:pt x="16533" y="52139"/>
                  <a:pt x="17739" y="52307"/>
                </a:cubicBezTo>
                <a:cubicBezTo>
                  <a:pt x="18634" y="52560"/>
                  <a:pt x="19537" y="52824"/>
                  <a:pt x="20452" y="52931"/>
                </a:cubicBezTo>
                <a:cubicBezTo>
                  <a:pt x="21194" y="53038"/>
                  <a:pt x="21933" y="53180"/>
                  <a:pt x="22672" y="53187"/>
                </a:cubicBezTo>
                <a:cubicBezTo>
                  <a:pt x="24402" y="53007"/>
                  <a:pt x="25707" y="51714"/>
                  <a:pt x="27176" y="50895"/>
                </a:cubicBezTo>
                <a:cubicBezTo>
                  <a:pt x="29208" y="49758"/>
                  <a:pt x="31344" y="48740"/>
                  <a:pt x="32989" y="46972"/>
                </a:cubicBezTo>
                <a:cubicBezTo>
                  <a:pt x="34214" y="45943"/>
                  <a:pt x="35098" y="44530"/>
                  <a:pt x="36242" y="43409"/>
                </a:cubicBezTo>
                <a:cubicBezTo>
                  <a:pt x="37065" y="42537"/>
                  <a:pt x="37972" y="41702"/>
                  <a:pt x="38363" y="40459"/>
                </a:cubicBezTo>
                <a:cubicBezTo>
                  <a:pt x="38963" y="39463"/>
                  <a:pt x="39174" y="38262"/>
                  <a:pt x="39511" y="37129"/>
                </a:cubicBezTo>
                <a:cubicBezTo>
                  <a:pt x="40506" y="35395"/>
                  <a:pt x="41799" y="33750"/>
                  <a:pt x="42063" y="31599"/>
                </a:cubicBezTo>
                <a:cubicBezTo>
                  <a:pt x="42247" y="29532"/>
                  <a:pt x="42867" y="27592"/>
                  <a:pt x="43449" y="25671"/>
                </a:cubicBezTo>
                <a:cubicBezTo>
                  <a:pt x="43468" y="24783"/>
                  <a:pt x="43414" y="23884"/>
                  <a:pt x="43621" y="23030"/>
                </a:cubicBezTo>
                <a:cubicBezTo>
                  <a:pt x="43529" y="22337"/>
                  <a:pt x="43345" y="21660"/>
                  <a:pt x="43070" y="21021"/>
                </a:cubicBezTo>
                <a:cubicBezTo>
                  <a:pt x="42193" y="18568"/>
                  <a:pt x="41723" y="15942"/>
                  <a:pt x="40479" y="13646"/>
                </a:cubicBezTo>
                <a:cubicBezTo>
                  <a:pt x="40173" y="13084"/>
                  <a:pt x="39832" y="12544"/>
                  <a:pt x="39629" y="11936"/>
                </a:cubicBezTo>
                <a:cubicBezTo>
                  <a:pt x="39006" y="10202"/>
                  <a:pt x="37723" y="8904"/>
                  <a:pt x="36652" y="7492"/>
                </a:cubicBezTo>
                <a:cubicBezTo>
                  <a:pt x="35798" y="6585"/>
                  <a:pt x="34857" y="5778"/>
                  <a:pt x="34061" y="4798"/>
                </a:cubicBezTo>
                <a:cubicBezTo>
                  <a:pt x="32982" y="3489"/>
                  <a:pt x="31539" y="2697"/>
                  <a:pt x="30265" y="1679"/>
                </a:cubicBezTo>
                <a:cubicBezTo>
                  <a:pt x="29614" y="1151"/>
                  <a:pt x="28937" y="535"/>
                  <a:pt x="28129" y="447"/>
                </a:cubicBezTo>
                <a:cubicBezTo>
                  <a:pt x="28024" y="441"/>
                  <a:pt x="27918" y="439"/>
                  <a:pt x="27814" y="439"/>
                </a:cubicBezTo>
                <a:cubicBezTo>
                  <a:pt x="27274" y="439"/>
                  <a:pt x="26741" y="498"/>
                  <a:pt x="26202" y="498"/>
                </a:cubicBezTo>
                <a:cubicBezTo>
                  <a:pt x="26088" y="498"/>
                  <a:pt x="25974" y="495"/>
                  <a:pt x="25860" y="489"/>
                </a:cubicBezTo>
                <a:cubicBezTo>
                  <a:pt x="24241" y="22"/>
                  <a:pt x="22595" y="221"/>
                  <a:pt x="20957" y="41"/>
                </a:cubicBezTo>
                <a:cubicBezTo>
                  <a:pt x="20602" y="84"/>
                  <a:pt x="20246" y="99"/>
                  <a:pt x="19888" y="99"/>
                </a:cubicBezTo>
                <a:cubicBezTo>
                  <a:pt x="18984" y="99"/>
                  <a:pt x="18072" y="1"/>
                  <a:pt x="171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 rot="3057393">
            <a:off x="-1237875" y="-1848559"/>
            <a:ext cx="2610558" cy="2754517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rot="-157138" flipH="1">
            <a:off x="5122432" y="3430647"/>
            <a:ext cx="4247750" cy="2724817"/>
          </a:xfrm>
          <a:custGeom>
            <a:avLst/>
            <a:gdLst/>
            <a:ahLst/>
            <a:cxnLst/>
            <a:rect l="l" t="t" r="r" b="b"/>
            <a:pathLst>
              <a:path w="87826" h="56338" extrusionOk="0">
                <a:moveTo>
                  <a:pt x="6540" y="1"/>
                </a:moveTo>
                <a:cubicBezTo>
                  <a:pt x="4880" y="1"/>
                  <a:pt x="3253" y="581"/>
                  <a:pt x="1925" y="1605"/>
                </a:cubicBezTo>
                <a:cubicBezTo>
                  <a:pt x="1181" y="2182"/>
                  <a:pt x="555" y="2960"/>
                  <a:pt x="86" y="3770"/>
                </a:cubicBezTo>
                <a:cubicBezTo>
                  <a:pt x="1" y="3916"/>
                  <a:pt x="130" y="4051"/>
                  <a:pt x="259" y="4051"/>
                </a:cubicBezTo>
                <a:cubicBezTo>
                  <a:pt x="316" y="4051"/>
                  <a:pt x="374" y="4024"/>
                  <a:pt x="412" y="3960"/>
                </a:cubicBezTo>
                <a:cubicBezTo>
                  <a:pt x="1514" y="2147"/>
                  <a:pt x="3522" y="874"/>
                  <a:pt x="5629" y="617"/>
                </a:cubicBezTo>
                <a:cubicBezTo>
                  <a:pt x="5888" y="586"/>
                  <a:pt x="6148" y="571"/>
                  <a:pt x="6407" y="571"/>
                </a:cubicBezTo>
                <a:cubicBezTo>
                  <a:pt x="8205" y="571"/>
                  <a:pt x="9969" y="1305"/>
                  <a:pt x="11265" y="2561"/>
                </a:cubicBezTo>
                <a:cubicBezTo>
                  <a:pt x="13022" y="4266"/>
                  <a:pt x="13462" y="6647"/>
                  <a:pt x="13760" y="8978"/>
                </a:cubicBezTo>
                <a:cubicBezTo>
                  <a:pt x="14095" y="11595"/>
                  <a:pt x="14415" y="14218"/>
                  <a:pt x="14745" y="16838"/>
                </a:cubicBezTo>
                <a:cubicBezTo>
                  <a:pt x="15359" y="21746"/>
                  <a:pt x="15709" y="26881"/>
                  <a:pt x="17717" y="31468"/>
                </a:cubicBezTo>
                <a:cubicBezTo>
                  <a:pt x="19340" y="35178"/>
                  <a:pt x="22252" y="38608"/>
                  <a:pt x="26294" y="39675"/>
                </a:cubicBezTo>
                <a:cubicBezTo>
                  <a:pt x="27156" y="39903"/>
                  <a:pt x="28056" y="40024"/>
                  <a:pt x="28955" y="40024"/>
                </a:cubicBezTo>
                <a:cubicBezTo>
                  <a:pt x="30078" y="40024"/>
                  <a:pt x="31200" y="39835"/>
                  <a:pt x="32242" y="39427"/>
                </a:cubicBezTo>
                <a:cubicBezTo>
                  <a:pt x="34206" y="38655"/>
                  <a:pt x="35567" y="37154"/>
                  <a:pt x="36745" y="35452"/>
                </a:cubicBezTo>
                <a:cubicBezTo>
                  <a:pt x="37400" y="34505"/>
                  <a:pt x="38009" y="33520"/>
                  <a:pt x="38729" y="32616"/>
                </a:cubicBezTo>
                <a:cubicBezTo>
                  <a:pt x="39382" y="31797"/>
                  <a:pt x="40105" y="31040"/>
                  <a:pt x="40892" y="30349"/>
                </a:cubicBezTo>
                <a:cubicBezTo>
                  <a:pt x="42489" y="28953"/>
                  <a:pt x="44354" y="27843"/>
                  <a:pt x="46368" y="27161"/>
                </a:cubicBezTo>
                <a:cubicBezTo>
                  <a:pt x="47852" y="26656"/>
                  <a:pt x="49409" y="26403"/>
                  <a:pt x="50961" y="26403"/>
                </a:cubicBezTo>
                <a:cubicBezTo>
                  <a:pt x="53632" y="26403"/>
                  <a:pt x="56289" y="27153"/>
                  <a:pt x="58543" y="28664"/>
                </a:cubicBezTo>
                <a:cubicBezTo>
                  <a:pt x="60263" y="29816"/>
                  <a:pt x="61531" y="31395"/>
                  <a:pt x="62641" y="33117"/>
                </a:cubicBezTo>
                <a:cubicBezTo>
                  <a:pt x="63652" y="34682"/>
                  <a:pt x="64564" y="36320"/>
                  <a:pt x="65748" y="37766"/>
                </a:cubicBezTo>
                <a:cubicBezTo>
                  <a:pt x="66986" y="39281"/>
                  <a:pt x="68522" y="40429"/>
                  <a:pt x="70425" y="40954"/>
                </a:cubicBezTo>
                <a:cubicBezTo>
                  <a:pt x="72640" y="41563"/>
                  <a:pt x="74957" y="41554"/>
                  <a:pt x="77064" y="42551"/>
                </a:cubicBezTo>
                <a:cubicBezTo>
                  <a:pt x="81257" y="44539"/>
                  <a:pt x="83805" y="48659"/>
                  <a:pt x="85658" y="52734"/>
                </a:cubicBezTo>
                <a:cubicBezTo>
                  <a:pt x="86168" y="53853"/>
                  <a:pt x="86637" y="54989"/>
                  <a:pt x="87109" y="56126"/>
                </a:cubicBezTo>
                <a:cubicBezTo>
                  <a:pt x="87171" y="56274"/>
                  <a:pt x="87305" y="56338"/>
                  <a:pt x="87435" y="56338"/>
                </a:cubicBezTo>
                <a:cubicBezTo>
                  <a:pt x="87635" y="56338"/>
                  <a:pt x="87826" y="56186"/>
                  <a:pt x="87730" y="55954"/>
                </a:cubicBezTo>
                <a:cubicBezTo>
                  <a:pt x="85929" y="51641"/>
                  <a:pt x="84029" y="47129"/>
                  <a:pt x="80392" y="44017"/>
                </a:cubicBezTo>
                <a:cubicBezTo>
                  <a:pt x="78725" y="42592"/>
                  <a:pt x="76784" y="41557"/>
                  <a:pt x="74630" y="41108"/>
                </a:cubicBezTo>
                <a:cubicBezTo>
                  <a:pt x="72404" y="40645"/>
                  <a:pt x="70081" y="40572"/>
                  <a:pt x="68161" y="39211"/>
                </a:cubicBezTo>
                <a:cubicBezTo>
                  <a:pt x="66604" y="38110"/>
                  <a:pt x="65514" y="36481"/>
                  <a:pt x="64512" y="34892"/>
                </a:cubicBezTo>
                <a:cubicBezTo>
                  <a:pt x="63469" y="33246"/>
                  <a:pt x="62487" y="31532"/>
                  <a:pt x="61163" y="30087"/>
                </a:cubicBezTo>
                <a:cubicBezTo>
                  <a:pt x="58588" y="27274"/>
                  <a:pt x="54756" y="25771"/>
                  <a:pt x="50967" y="25771"/>
                </a:cubicBezTo>
                <a:cubicBezTo>
                  <a:pt x="50598" y="25771"/>
                  <a:pt x="50229" y="25786"/>
                  <a:pt x="49862" y="25814"/>
                </a:cubicBezTo>
                <a:cubicBezTo>
                  <a:pt x="45604" y="26144"/>
                  <a:pt x="41620" y="28373"/>
                  <a:pt x="38831" y="31564"/>
                </a:cubicBezTo>
                <a:cubicBezTo>
                  <a:pt x="37374" y="33231"/>
                  <a:pt x="36386" y="35251"/>
                  <a:pt x="34891" y="36877"/>
                </a:cubicBezTo>
                <a:cubicBezTo>
                  <a:pt x="33381" y="38518"/>
                  <a:pt x="31339" y="39383"/>
                  <a:pt x="29118" y="39418"/>
                </a:cubicBezTo>
                <a:cubicBezTo>
                  <a:pt x="29066" y="39419"/>
                  <a:pt x="29014" y="39419"/>
                  <a:pt x="28962" y="39419"/>
                </a:cubicBezTo>
                <a:cubicBezTo>
                  <a:pt x="24529" y="39419"/>
                  <a:pt x="20992" y="36358"/>
                  <a:pt x="18964" y="32613"/>
                </a:cubicBezTo>
                <a:cubicBezTo>
                  <a:pt x="16557" y="28169"/>
                  <a:pt x="16143" y="22964"/>
                  <a:pt x="15534" y="18039"/>
                </a:cubicBezTo>
                <a:lnTo>
                  <a:pt x="14511" y="9797"/>
                </a:lnTo>
                <a:cubicBezTo>
                  <a:pt x="14229" y="7521"/>
                  <a:pt x="14001" y="5079"/>
                  <a:pt x="12620" y="3161"/>
                </a:cubicBezTo>
                <a:cubicBezTo>
                  <a:pt x="11454" y="1541"/>
                  <a:pt x="9633" y="404"/>
                  <a:pt x="7657" y="90"/>
                </a:cubicBezTo>
                <a:cubicBezTo>
                  <a:pt x="7285" y="30"/>
                  <a:pt x="6912" y="1"/>
                  <a:pt x="6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8707100" y="-926277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5"/>
          <p:cNvSpPr/>
          <p:nvPr/>
        </p:nvSpPr>
        <p:spPr>
          <a:xfrm rot="7270529">
            <a:off x="-2639090" y="3653514"/>
            <a:ext cx="3897073" cy="4751782"/>
          </a:xfrm>
          <a:custGeom>
            <a:avLst/>
            <a:gdLst/>
            <a:ahLst/>
            <a:cxnLst/>
            <a:rect l="l" t="t" r="r" b="b"/>
            <a:pathLst>
              <a:path w="43621" h="53188" extrusionOk="0">
                <a:moveTo>
                  <a:pt x="17166" y="1"/>
                </a:moveTo>
                <a:cubicBezTo>
                  <a:pt x="16963" y="1"/>
                  <a:pt x="16759" y="6"/>
                  <a:pt x="16556" y="18"/>
                </a:cubicBezTo>
                <a:cubicBezTo>
                  <a:pt x="14482" y="519"/>
                  <a:pt x="12411" y="1292"/>
                  <a:pt x="10773" y="2777"/>
                </a:cubicBezTo>
                <a:cubicBezTo>
                  <a:pt x="8982" y="4266"/>
                  <a:pt x="6843" y="5139"/>
                  <a:pt x="4949" y="6451"/>
                </a:cubicBezTo>
                <a:cubicBezTo>
                  <a:pt x="3383" y="7527"/>
                  <a:pt x="2698" y="9517"/>
                  <a:pt x="1902" y="11285"/>
                </a:cubicBezTo>
                <a:cubicBezTo>
                  <a:pt x="1317" y="12808"/>
                  <a:pt x="655" y="14320"/>
                  <a:pt x="467" y="16015"/>
                </a:cubicBezTo>
                <a:cubicBezTo>
                  <a:pt x="299" y="17929"/>
                  <a:pt x="394" y="19877"/>
                  <a:pt x="276" y="21798"/>
                </a:cubicBezTo>
                <a:cubicBezTo>
                  <a:pt x="215" y="22410"/>
                  <a:pt x="180" y="23026"/>
                  <a:pt x="146" y="23650"/>
                </a:cubicBezTo>
                <a:cubicBezTo>
                  <a:pt x="0" y="26341"/>
                  <a:pt x="46" y="29058"/>
                  <a:pt x="169" y="31771"/>
                </a:cubicBezTo>
                <a:cubicBezTo>
                  <a:pt x="314" y="34875"/>
                  <a:pt x="988" y="38055"/>
                  <a:pt x="2645" y="40726"/>
                </a:cubicBezTo>
                <a:cubicBezTo>
                  <a:pt x="3475" y="42012"/>
                  <a:pt x="4447" y="43206"/>
                  <a:pt x="5538" y="44282"/>
                </a:cubicBezTo>
                <a:cubicBezTo>
                  <a:pt x="6793" y="45732"/>
                  <a:pt x="8267" y="46968"/>
                  <a:pt x="9939" y="47695"/>
                </a:cubicBezTo>
                <a:cubicBezTo>
                  <a:pt x="10620" y="48312"/>
                  <a:pt x="11076" y="49234"/>
                  <a:pt x="11853" y="49758"/>
                </a:cubicBezTo>
                <a:cubicBezTo>
                  <a:pt x="12486" y="50180"/>
                  <a:pt x="13099" y="51025"/>
                  <a:pt x="13819" y="51025"/>
                </a:cubicBezTo>
                <a:cubicBezTo>
                  <a:pt x="13986" y="51025"/>
                  <a:pt x="14159" y="50980"/>
                  <a:pt x="14340" y="50872"/>
                </a:cubicBezTo>
                <a:cubicBezTo>
                  <a:pt x="15324" y="51783"/>
                  <a:pt x="16533" y="52139"/>
                  <a:pt x="17739" y="52307"/>
                </a:cubicBezTo>
                <a:cubicBezTo>
                  <a:pt x="18634" y="52560"/>
                  <a:pt x="19537" y="52824"/>
                  <a:pt x="20452" y="52931"/>
                </a:cubicBezTo>
                <a:cubicBezTo>
                  <a:pt x="21194" y="53038"/>
                  <a:pt x="21933" y="53180"/>
                  <a:pt x="22672" y="53187"/>
                </a:cubicBezTo>
                <a:cubicBezTo>
                  <a:pt x="24402" y="53007"/>
                  <a:pt x="25707" y="51714"/>
                  <a:pt x="27176" y="50895"/>
                </a:cubicBezTo>
                <a:cubicBezTo>
                  <a:pt x="29208" y="49758"/>
                  <a:pt x="31344" y="48740"/>
                  <a:pt x="32989" y="46972"/>
                </a:cubicBezTo>
                <a:cubicBezTo>
                  <a:pt x="34214" y="45943"/>
                  <a:pt x="35098" y="44530"/>
                  <a:pt x="36242" y="43409"/>
                </a:cubicBezTo>
                <a:cubicBezTo>
                  <a:pt x="37065" y="42537"/>
                  <a:pt x="37972" y="41702"/>
                  <a:pt x="38363" y="40459"/>
                </a:cubicBezTo>
                <a:cubicBezTo>
                  <a:pt x="38963" y="39463"/>
                  <a:pt x="39174" y="38262"/>
                  <a:pt x="39511" y="37129"/>
                </a:cubicBezTo>
                <a:cubicBezTo>
                  <a:pt x="40506" y="35395"/>
                  <a:pt x="41799" y="33750"/>
                  <a:pt x="42063" y="31599"/>
                </a:cubicBezTo>
                <a:cubicBezTo>
                  <a:pt x="42247" y="29532"/>
                  <a:pt x="42867" y="27592"/>
                  <a:pt x="43449" y="25671"/>
                </a:cubicBezTo>
                <a:cubicBezTo>
                  <a:pt x="43468" y="24783"/>
                  <a:pt x="43414" y="23884"/>
                  <a:pt x="43621" y="23030"/>
                </a:cubicBezTo>
                <a:cubicBezTo>
                  <a:pt x="43529" y="22337"/>
                  <a:pt x="43345" y="21660"/>
                  <a:pt x="43070" y="21021"/>
                </a:cubicBezTo>
                <a:cubicBezTo>
                  <a:pt x="42193" y="18568"/>
                  <a:pt x="41723" y="15942"/>
                  <a:pt x="40479" y="13646"/>
                </a:cubicBezTo>
                <a:cubicBezTo>
                  <a:pt x="40173" y="13084"/>
                  <a:pt x="39832" y="12544"/>
                  <a:pt x="39629" y="11936"/>
                </a:cubicBezTo>
                <a:cubicBezTo>
                  <a:pt x="39006" y="10202"/>
                  <a:pt x="37723" y="8904"/>
                  <a:pt x="36652" y="7492"/>
                </a:cubicBezTo>
                <a:cubicBezTo>
                  <a:pt x="35798" y="6585"/>
                  <a:pt x="34857" y="5778"/>
                  <a:pt x="34061" y="4798"/>
                </a:cubicBezTo>
                <a:cubicBezTo>
                  <a:pt x="32982" y="3489"/>
                  <a:pt x="31539" y="2697"/>
                  <a:pt x="30265" y="1679"/>
                </a:cubicBezTo>
                <a:cubicBezTo>
                  <a:pt x="29614" y="1151"/>
                  <a:pt x="28937" y="535"/>
                  <a:pt x="28129" y="447"/>
                </a:cubicBezTo>
                <a:cubicBezTo>
                  <a:pt x="28024" y="441"/>
                  <a:pt x="27918" y="439"/>
                  <a:pt x="27814" y="439"/>
                </a:cubicBezTo>
                <a:cubicBezTo>
                  <a:pt x="27274" y="439"/>
                  <a:pt x="26741" y="498"/>
                  <a:pt x="26202" y="498"/>
                </a:cubicBezTo>
                <a:cubicBezTo>
                  <a:pt x="26088" y="498"/>
                  <a:pt x="25974" y="495"/>
                  <a:pt x="25860" y="489"/>
                </a:cubicBezTo>
                <a:cubicBezTo>
                  <a:pt x="24241" y="22"/>
                  <a:pt x="22595" y="221"/>
                  <a:pt x="20957" y="41"/>
                </a:cubicBezTo>
                <a:cubicBezTo>
                  <a:pt x="20602" y="84"/>
                  <a:pt x="20246" y="99"/>
                  <a:pt x="19888" y="99"/>
                </a:cubicBezTo>
                <a:cubicBezTo>
                  <a:pt x="18984" y="99"/>
                  <a:pt x="18072" y="1"/>
                  <a:pt x="171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 rot="10506359">
            <a:off x="-520147" y="-1785427"/>
            <a:ext cx="3162801" cy="2319638"/>
          </a:xfrm>
          <a:custGeom>
            <a:avLst/>
            <a:gdLst/>
            <a:ahLst/>
            <a:cxnLst/>
            <a:rect l="l" t="t" r="r" b="b"/>
            <a:pathLst>
              <a:path w="65532" h="48062" extrusionOk="0">
                <a:moveTo>
                  <a:pt x="47425" y="1"/>
                </a:moveTo>
                <a:cubicBezTo>
                  <a:pt x="47339" y="1"/>
                  <a:pt x="47251" y="3"/>
                  <a:pt x="47161" y="9"/>
                </a:cubicBezTo>
                <a:cubicBezTo>
                  <a:pt x="46055" y="120"/>
                  <a:pt x="44942" y="373"/>
                  <a:pt x="43836" y="476"/>
                </a:cubicBezTo>
                <a:cubicBezTo>
                  <a:pt x="43614" y="465"/>
                  <a:pt x="43391" y="461"/>
                  <a:pt x="43166" y="461"/>
                </a:cubicBezTo>
                <a:cubicBezTo>
                  <a:pt x="41081" y="461"/>
                  <a:pt x="38884" y="873"/>
                  <a:pt x="36755" y="1008"/>
                </a:cubicBezTo>
                <a:cubicBezTo>
                  <a:pt x="34597" y="1436"/>
                  <a:pt x="32481" y="1463"/>
                  <a:pt x="30326" y="1819"/>
                </a:cubicBezTo>
                <a:cubicBezTo>
                  <a:pt x="27199" y="2657"/>
                  <a:pt x="24027" y="3733"/>
                  <a:pt x="21355" y="5359"/>
                </a:cubicBezTo>
                <a:cubicBezTo>
                  <a:pt x="18455" y="7020"/>
                  <a:pt x="15163" y="8199"/>
                  <a:pt x="12148" y="9722"/>
                </a:cubicBezTo>
                <a:cubicBezTo>
                  <a:pt x="9652" y="10973"/>
                  <a:pt x="8278" y="12868"/>
                  <a:pt x="6782" y="14586"/>
                </a:cubicBezTo>
                <a:cubicBezTo>
                  <a:pt x="5634" y="16044"/>
                  <a:pt x="4383" y="17514"/>
                  <a:pt x="3789" y="19052"/>
                </a:cubicBezTo>
                <a:cubicBezTo>
                  <a:pt x="3177" y="20782"/>
                  <a:pt x="2947" y="22493"/>
                  <a:pt x="2412" y="24219"/>
                </a:cubicBezTo>
                <a:cubicBezTo>
                  <a:pt x="2209" y="24774"/>
                  <a:pt x="2040" y="25329"/>
                  <a:pt x="1876" y="25887"/>
                </a:cubicBezTo>
                <a:cubicBezTo>
                  <a:pt x="1149" y="28302"/>
                  <a:pt x="709" y="30702"/>
                  <a:pt x="372" y="33086"/>
                </a:cubicBezTo>
                <a:cubicBezTo>
                  <a:pt x="1" y="35811"/>
                  <a:pt x="383" y="38505"/>
                  <a:pt x="2297" y="40564"/>
                </a:cubicBezTo>
                <a:cubicBezTo>
                  <a:pt x="3277" y="41567"/>
                  <a:pt x="4486" y="42424"/>
                  <a:pt x="5860" y="43170"/>
                </a:cubicBezTo>
                <a:cubicBezTo>
                  <a:pt x="7417" y="44219"/>
                  <a:pt x="9339" y="45038"/>
                  <a:pt x="11646" y="45367"/>
                </a:cubicBezTo>
                <a:cubicBezTo>
                  <a:pt x="12526" y="45784"/>
                  <a:pt x="13016" y="46519"/>
                  <a:pt x="14057" y="46833"/>
                </a:cubicBezTo>
                <a:cubicBezTo>
                  <a:pt x="14818" y="47066"/>
                  <a:pt x="15493" y="47608"/>
                  <a:pt x="16394" y="47608"/>
                </a:cubicBezTo>
                <a:cubicBezTo>
                  <a:pt x="16721" y="47608"/>
                  <a:pt x="17077" y="47537"/>
                  <a:pt x="17479" y="47353"/>
                </a:cubicBezTo>
                <a:cubicBezTo>
                  <a:pt x="18496" y="47853"/>
                  <a:pt x="19797" y="48010"/>
                  <a:pt x="21171" y="48010"/>
                </a:cubicBezTo>
                <a:cubicBezTo>
                  <a:pt x="21502" y="48010"/>
                  <a:pt x="21838" y="48000"/>
                  <a:pt x="22174" y="47985"/>
                </a:cubicBezTo>
                <a:cubicBezTo>
                  <a:pt x="23004" y="48022"/>
                  <a:pt x="23833" y="48062"/>
                  <a:pt x="24676" y="48062"/>
                </a:cubicBezTo>
                <a:cubicBezTo>
                  <a:pt x="25121" y="48062"/>
                  <a:pt x="25569" y="48051"/>
                  <a:pt x="26024" y="48023"/>
                </a:cubicBezTo>
                <a:cubicBezTo>
                  <a:pt x="27085" y="47985"/>
                  <a:pt x="28137" y="47970"/>
                  <a:pt x="29220" y="47832"/>
                </a:cubicBezTo>
                <a:cubicBezTo>
                  <a:pt x="31784" y="47346"/>
                  <a:pt x="33927" y="45953"/>
                  <a:pt x="36235" y="44950"/>
                </a:cubicBezTo>
                <a:cubicBezTo>
                  <a:pt x="39415" y="43561"/>
                  <a:pt x="42733" y="42248"/>
                  <a:pt x="45473" y="40373"/>
                </a:cubicBezTo>
                <a:cubicBezTo>
                  <a:pt x="47456" y="39229"/>
                  <a:pt x="49014" y="37805"/>
                  <a:pt x="50900" y="36592"/>
                </a:cubicBezTo>
                <a:cubicBezTo>
                  <a:pt x="52263" y="35669"/>
                  <a:pt x="53751" y="34755"/>
                  <a:pt x="54551" y="33580"/>
                </a:cubicBezTo>
                <a:cubicBezTo>
                  <a:pt x="55619" y="32581"/>
                  <a:pt x="56159" y="31475"/>
                  <a:pt x="56859" y="30407"/>
                </a:cubicBezTo>
                <a:cubicBezTo>
                  <a:pt x="58642" y="28681"/>
                  <a:pt x="60843" y="26974"/>
                  <a:pt x="61639" y="25019"/>
                </a:cubicBezTo>
                <a:cubicBezTo>
                  <a:pt x="62293" y="23151"/>
                  <a:pt x="63572" y="21314"/>
                  <a:pt x="64781" y="19496"/>
                </a:cubicBezTo>
                <a:cubicBezTo>
                  <a:pt x="64976" y="18708"/>
                  <a:pt x="65068" y="17920"/>
                  <a:pt x="65527" y="17124"/>
                </a:cubicBezTo>
                <a:cubicBezTo>
                  <a:pt x="65531" y="16534"/>
                  <a:pt x="65386" y="15960"/>
                  <a:pt x="65106" y="15443"/>
                </a:cubicBezTo>
                <a:cubicBezTo>
                  <a:pt x="64287" y="13434"/>
                  <a:pt x="64096" y="11195"/>
                  <a:pt x="62710" y="9389"/>
                </a:cubicBezTo>
                <a:cubicBezTo>
                  <a:pt x="62370" y="8953"/>
                  <a:pt x="61980" y="8536"/>
                  <a:pt x="61796" y="8034"/>
                </a:cubicBezTo>
                <a:cubicBezTo>
                  <a:pt x="61210" y="6614"/>
                  <a:pt x="59584" y="5704"/>
                  <a:pt x="58286" y="4651"/>
                </a:cubicBezTo>
                <a:cubicBezTo>
                  <a:pt x="57211" y="4008"/>
                  <a:pt x="55986" y="3469"/>
                  <a:pt x="55010" y="2753"/>
                </a:cubicBezTo>
                <a:cubicBezTo>
                  <a:pt x="53679" y="1796"/>
                  <a:pt x="51719" y="1364"/>
                  <a:pt x="50047" y="702"/>
                </a:cubicBezTo>
                <a:cubicBezTo>
                  <a:pt x="49263" y="384"/>
                  <a:pt x="48459" y="1"/>
                  <a:pt x="474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 rot="2161904" flipH="1">
            <a:off x="5753121" y="-1605838"/>
            <a:ext cx="4247720" cy="2724797"/>
          </a:xfrm>
          <a:custGeom>
            <a:avLst/>
            <a:gdLst/>
            <a:ahLst/>
            <a:cxnLst/>
            <a:rect l="l" t="t" r="r" b="b"/>
            <a:pathLst>
              <a:path w="87826" h="56338" extrusionOk="0">
                <a:moveTo>
                  <a:pt x="6540" y="1"/>
                </a:moveTo>
                <a:cubicBezTo>
                  <a:pt x="4880" y="1"/>
                  <a:pt x="3253" y="581"/>
                  <a:pt x="1925" y="1605"/>
                </a:cubicBezTo>
                <a:cubicBezTo>
                  <a:pt x="1181" y="2182"/>
                  <a:pt x="555" y="2960"/>
                  <a:pt x="86" y="3770"/>
                </a:cubicBezTo>
                <a:cubicBezTo>
                  <a:pt x="1" y="3916"/>
                  <a:pt x="130" y="4051"/>
                  <a:pt x="259" y="4051"/>
                </a:cubicBezTo>
                <a:cubicBezTo>
                  <a:pt x="316" y="4051"/>
                  <a:pt x="374" y="4024"/>
                  <a:pt x="412" y="3960"/>
                </a:cubicBezTo>
                <a:cubicBezTo>
                  <a:pt x="1514" y="2147"/>
                  <a:pt x="3522" y="874"/>
                  <a:pt x="5629" y="617"/>
                </a:cubicBezTo>
                <a:cubicBezTo>
                  <a:pt x="5888" y="586"/>
                  <a:pt x="6148" y="571"/>
                  <a:pt x="6407" y="571"/>
                </a:cubicBezTo>
                <a:cubicBezTo>
                  <a:pt x="8205" y="571"/>
                  <a:pt x="9969" y="1305"/>
                  <a:pt x="11265" y="2561"/>
                </a:cubicBezTo>
                <a:cubicBezTo>
                  <a:pt x="13022" y="4266"/>
                  <a:pt x="13462" y="6647"/>
                  <a:pt x="13760" y="8978"/>
                </a:cubicBezTo>
                <a:cubicBezTo>
                  <a:pt x="14095" y="11595"/>
                  <a:pt x="14415" y="14218"/>
                  <a:pt x="14745" y="16838"/>
                </a:cubicBezTo>
                <a:cubicBezTo>
                  <a:pt x="15359" y="21746"/>
                  <a:pt x="15709" y="26881"/>
                  <a:pt x="17717" y="31468"/>
                </a:cubicBezTo>
                <a:cubicBezTo>
                  <a:pt x="19340" y="35178"/>
                  <a:pt x="22252" y="38608"/>
                  <a:pt x="26294" y="39675"/>
                </a:cubicBezTo>
                <a:cubicBezTo>
                  <a:pt x="27156" y="39903"/>
                  <a:pt x="28056" y="40024"/>
                  <a:pt x="28955" y="40024"/>
                </a:cubicBezTo>
                <a:cubicBezTo>
                  <a:pt x="30078" y="40024"/>
                  <a:pt x="31200" y="39835"/>
                  <a:pt x="32242" y="39427"/>
                </a:cubicBezTo>
                <a:cubicBezTo>
                  <a:pt x="34206" y="38655"/>
                  <a:pt x="35567" y="37154"/>
                  <a:pt x="36745" y="35452"/>
                </a:cubicBezTo>
                <a:cubicBezTo>
                  <a:pt x="37400" y="34505"/>
                  <a:pt x="38009" y="33520"/>
                  <a:pt x="38729" y="32616"/>
                </a:cubicBezTo>
                <a:cubicBezTo>
                  <a:pt x="39382" y="31797"/>
                  <a:pt x="40105" y="31040"/>
                  <a:pt x="40892" y="30349"/>
                </a:cubicBezTo>
                <a:cubicBezTo>
                  <a:pt x="42489" y="28953"/>
                  <a:pt x="44354" y="27843"/>
                  <a:pt x="46368" y="27161"/>
                </a:cubicBezTo>
                <a:cubicBezTo>
                  <a:pt x="47852" y="26656"/>
                  <a:pt x="49409" y="26403"/>
                  <a:pt x="50961" y="26403"/>
                </a:cubicBezTo>
                <a:cubicBezTo>
                  <a:pt x="53632" y="26403"/>
                  <a:pt x="56289" y="27153"/>
                  <a:pt x="58543" y="28664"/>
                </a:cubicBezTo>
                <a:cubicBezTo>
                  <a:pt x="60263" y="29816"/>
                  <a:pt x="61531" y="31395"/>
                  <a:pt x="62641" y="33117"/>
                </a:cubicBezTo>
                <a:cubicBezTo>
                  <a:pt x="63652" y="34682"/>
                  <a:pt x="64564" y="36320"/>
                  <a:pt x="65748" y="37766"/>
                </a:cubicBezTo>
                <a:cubicBezTo>
                  <a:pt x="66986" y="39281"/>
                  <a:pt x="68522" y="40429"/>
                  <a:pt x="70425" y="40954"/>
                </a:cubicBezTo>
                <a:cubicBezTo>
                  <a:pt x="72640" y="41563"/>
                  <a:pt x="74957" y="41554"/>
                  <a:pt x="77064" y="42551"/>
                </a:cubicBezTo>
                <a:cubicBezTo>
                  <a:pt x="81257" y="44539"/>
                  <a:pt x="83805" y="48659"/>
                  <a:pt x="85658" y="52734"/>
                </a:cubicBezTo>
                <a:cubicBezTo>
                  <a:pt x="86168" y="53853"/>
                  <a:pt x="86637" y="54989"/>
                  <a:pt x="87109" y="56126"/>
                </a:cubicBezTo>
                <a:cubicBezTo>
                  <a:pt x="87171" y="56274"/>
                  <a:pt x="87305" y="56338"/>
                  <a:pt x="87435" y="56338"/>
                </a:cubicBezTo>
                <a:cubicBezTo>
                  <a:pt x="87635" y="56338"/>
                  <a:pt x="87826" y="56186"/>
                  <a:pt x="87730" y="55954"/>
                </a:cubicBezTo>
                <a:cubicBezTo>
                  <a:pt x="85929" y="51641"/>
                  <a:pt x="84029" y="47129"/>
                  <a:pt x="80392" y="44017"/>
                </a:cubicBezTo>
                <a:cubicBezTo>
                  <a:pt x="78725" y="42592"/>
                  <a:pt x="76784" y="41557"/>
                  <a:pt x="74630" y="41108"/>
                </a:cubicBezTo>
                <a:cubicBezTo>
                  <a:pt x="72404" y="40645"/>
                  <a:pt x="70081" y="40572"/>
                  <a:pt x="68161" y="39211"/>
                </a:cubicBezTo>
                <a:cubicBezTo>
                  <a:pt x="66604" y="38110"/>
                  <a:pt x="65514" y="36481"/>
                  <a:pt x="64512" y="34892"/>
                </a:cubicBezTo>
                <a:cubicBezTo>
                  <a:pt x="63469" y="33246"/>
                  <a:pt x="62487" y="31532"/>
                  <a:pt x="61163" y="30087"/>
                </a:cubicBezTo>
                <a:cubicBezTo>
                  <a:pt x="58588" y="27274"/>
                  <a:pt x="54756" y="25771"/>
                  <a:pt x="50967" y="25771"/>
                </a:cubicBezTo>
                <a:cubicBezTo>
                  <a:pt x="50598" y="25771"/>
                  <a:pt x="50229" y="25786"/>
                  <a:pt x="49862" y="25814"/>
                </a:cubicBezTo>
                <a:cubicBezTo>
                  <a:pt x="45604" y="26144"/>
                  <a:pt x="41620" y="28373"/>
                  <a:pt x="38831" y="31564"/>
                </a:cubicBezTo>
                <a:cubicBezTo>
                  <a:pt x="37374" y="33231"/>
                  <a:pt x="36386" y="35251"/>
                  <a:pt x="34891" y="36877"/>
                </a:cubicBezTo>
                <a:cubicBezTo>
                  <a:pt x="33381" y="38518"/>
                  <a:pt x="31339" y="39383"/>
                  <a:pt x="29118" y="39418"/>
                </a:cubicBezTo>
                <a:cubicBezTo>
                  <a:pt x="29066" y="39419"/>
                  <a:pt x="29014" y="39419"/>
                  <a:pt x="28962" y="39419"/>
                </a:cubicBezTo>
                <a:cubicBezTo>
                  <a:pt x="24529" y="39419"/>
                  <a:pt x="20992" y="36358"/>
                  <a:pt x="18964" y="32613"/>
                </a:cubicBezTo>
                <a:cubicBezTo>
                  <a:pt x="16557" y="28169"/>
                  <a:pt x="16143" y="22964"/>
                  <a:pt x="15534" y="18039"/>
                </a:cubicBezTo>
                <a:lnTo>
                  <a:pt x="14511" y="9797"/>
                </a:lnTo>
                <a:cubicBezTo>
                  <a:pt x="14229" y="7521"/>
                  <a:pt x="14001" y="5079"/>
                  <a:pt x="12620" y="3161"/>
                </a:cubicBezTo>
                <a:cubicBezTo>
                  <a:pt x="11454" y="1541"/>
                  <a:pt x="9633" y="404"/>
                  <a:pt x="7657" y="90"/>
                </a:cubicBezTo>
                <a:cubicBezTo>
                  <a:pt x="7285" y="30"/>
                  <a:pt x="6912" y="1"/>
                  <a:pt x="6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 rot="1771797">
            <a:off x="-1886949" y="-1588451"/>
            <a:ext cx="2943643" cy="2410901"/>
          </a:xfrm>
          <a:custGeom>
            <a:avLst/>
            <a:gdLst/>
            <a:ahLst/>
            <a:cxnLst/>
            <a:rect l="l" t="t" r="r" b="b"/>
            <a:pathLst>
              <a:path w="59056" h="48368" fill="none" extrusionOk="0">
                <a:moveTo>
                  <a:pt x="43851" y="44885"/>
                </a:moveTo>
                <a:cubicBezTo>
                  <a:pt x="41298" y="46266"/>
                  <a:pt x="38390" y="46787"/>
                  <a:pt x="35669" y="47759"/>
                </a:cubicBezTo>
                <a:cubicBezTo>
                  <a:pt x="34957" y="48061"/>
                  <a:pt x="34207" y="48268"/>
                  <a:pt x="33442" y="48367"/>
                </a:cubicBezTo>
                <a:cubicBezTo>
                  <a:pt x="32496" y="48141"/>
                  <a:pt x="31494" y="48199"/>
                  <a:pt x="30514" y="48180"/>
                </a:cubicBezTo>
                <a:cubicBezTo>
                  <a:pt x="28382" y="47537"/>
                  <a:pt x="26231" y="46844"/>
                  <a:pt x="23939" y="46645"/>
                </a:cubicBezTo>
                <a:cubicBezTo>
                  <a:pt x="21555" y="46350"/>
                  <a:pt x="19729" y="44915"/>
                  <a:pt x="17804" y="43813"/>
                </a:cubicBezTo>
                <a:cubicBezTo>
                  <a:pt x="16549" y="43442"/>
                  <a:pt x="15221" y="43204"/>
                  <a:pt x="14115" y="42539"/>
                </a:cubicBezTo>
                <a:cubicBezTo>
                  <a:pt x="12733" y="42110"/>
                  <a:pt x="11807" y="41100"/>
                  <a:pt x="10847" y="40189"/>
                </a:cubicBezTo>
                <a:cubicBezTo>
                  <a:pt x="9603" y="38918"/>
                  <a:pt x="8030" y="37942"/>
                  <a:pt x="6890" y="36584"/>
                </a:cubicBezTo>
                <a:cubicBezTo>
                  <a:pt x="4934" y="34758"/>
                  <a:pt x="3801" y="32389"/>
                  <a:pt x="2546" y="30135"/>
                </a:cubicBezTo>
                <a:cubicBezTo>
                  <a:pt x="1635" y="28505"/>
                  <a:pt x="200" y="27062"/>
                  <a:pt x="1" y="25141"/>
                </a:cubicBezTo>
                <a:cubicBezTo>
                  <a:pt x="9" y="24322"/>
                  <a:pt x="165" y="23503"/>
                  <a:pt x="284" y="22680"/>
                </a:cubicBezTo>
                <a:cubicBezTo>
                  <a:pt x="403" y="21666"/>
                  <a:pt x="694" y="20667"/>
                  <a:pt x="977" y="19672"/>
                </a:cubicBezTo>
                <a:cubicBezTo>
                  <a:pt x="1164" y="18333"/>
                  <a:pt x="1558" y="16993"/>
                  <a:pt x="2569" y="15902"/>
                </a:cubicBezTo>
                <a:cubicBezTo>
                  <a:pt x="1937" y="14838"/>
                  <a:pt x="3227" y="14012"/>
                  <a:pt x="3805" y="13147"/>
                </a:cubicBezTo>
                <a:cubicBezTo>
                  <a:pt x="4383" y="12282"/>
                  <a:pt x="5405" y="11781"/>
                  <a:pt x="6094" y="11023"/>
                </a:cubicBezTo>
                <a:cubicBezTo>
                  <a:pt x="6897" y="9167"/>
                  <a:pt x="8267" y="7533"/>
                  <a:pt x="9878" y="6143"/>
                </a:cubicBezTo>
                <a:cubicBezTo>
                  <a:pt x="11069" y="4930"/>
                  <a:pt x="12389" y="3855"/>
                  <a:pt x="13816" y="2932"/>
                </a:cubicBezTo>
                <a:cubicBezTo>
                  <a:pt x="16779" y="1095"/>
                  <a:pt x="20307" y="349"/>
                  <a:pt x="23748" y="188"/>
                </a:cubicBezTo>
                <a:cubicBezTo>
                  <a:pt x="26756" y="55"/>
                  <a:pt x="29771" y="1"/>
                  <a:pt x="32753" y="162"/>
                </a:cubicBezTo>
                <a:cubicBezTo>
                  <a:pt x="33442" y="200"/>
                  <a:pt x="34130" y="242"/>
                  <a:pt x="34808" y="307"/>
                </a:cubicBezTo>
                <a:cubicBezTo>
                  <a:pt x="36939" y="441"/>
                  <a:pt x="39098" y="334"/>
                  <a:pt x="41222" y="521"/>
                </a:cubicBezTo>
                <a:cubicBezTo>
                  <a:pt x="43097" y="732"/>
                  <a:pt x="44777" y="1463"/>
                  <a:pt x="46465" y="2113"/>
                </a:cubicBezTo>
                <a:cubicBezTo>
                  <a:pt x="48428" y="2998"/>
                  <a:pt x="50633" y="3755"/>
                  <a:pt x="51827" y="5493"/>
                </a:cubicBezTo>
                <a:cubicBezTo>
                  <a:pt x="53281" y="7594"/>
                  <a:pt x="54249" y="9967"/>
                  <a:pt x="55902" y="11949"/>
                </a:cubicBezTo>
                <a:cubicBezTo>
                  <a:pt x="57544" y="13767"/>
                  <a:pt x="58402" y="16059"/>
                  <a:pt x="58956" y="18359"/>
                </a:cubicBezTo>
                <a:cubicBezTo>
                  <a:pt x="59056" y="19982"/>
                  <a:pt x="58738" y="21628"/>
                  <a:pt x="58934" y="23239"/>
                </a:cubicBezTo>
                <a:cubicBezTo>
                  <a:pt x="58734" y="25053"/>
                  <a:pt x="58956" y="26874"/>
                  <a:pt x="58440" y="28677"/>
                </a:cubicBezTo>
                <a:cubicBezTo>
                  <a:pt x="58390" y="29519"/>
                  <a:pt x="58524" y="30349"/>
                  <a:pt x="58486" y="31191"/>
                </a:cubicBezTo>
                <a:cubicBezTo>
                  <a:pt x="58386" y="32087"/>
                  <a:pt x="57701" y="32837"/>
                  <a:pt x="57119" y="33557"/>
                </a:cubicBezTo>
                <a:cubicBezTo>
                  <a:pt x="55987" y="34976"/>
                  <a:pt x="55110" y="36572"/>
                  <a:pt x="53656" y="37770"/>
                </a:cubicBezTo>
                <a:cubicBezTo>
                  <a:pt x="52573" y="38650"/>
                  <a:pt x="51677" y="39695"/>
                  <a:pt x="50671" y="40640"/>
                </a:cubicBezTo>
                <a:cubicBezTo>
                  <a:pt x="49106" y="41827"/>
                  <a:pt x="47667" y="43250"/>
                  <a:pt x="45742" y="43943"/>
                </a:cubicBezTo>
                <a:cubicBezTo>
                  <a:pt x="45072" y="44169"/>
                  <a:pt x="44467" y="44544"/>
                  <a:pt x="43851" y="44885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 rot="2927788">
            <a:off x="6492442" y="4639373"/>
            <a:ext cx="2540480" cy="3097360"/>
          </a:xfrm>
          <a:custGeom>
            <a:avLst/>
            <a:gdLst/>
            <a:ahLst/>
            <a:cxnLst/>
            <a:rect l="l" t="t" r="r" b="b"/>
            <a:pathLst>
              <a:path w="51076" h="62272" extrusionOk="0">
                <a:moveTo>
                  <a:pt x="20113" y="0"/>
                </a:moveTo>
                <a:cubicBezTo>
                  <a:pt x="19872" y="0"/>
                  <a:pt x="19632" y="6"/>
                  <a:pt x="19392" y="21"/>
                </a:cubicBezTo>
                <a:cubicBezTo>
                  <a:pt x="16962" y="606"/>
                  <a:pt x="14535" y="1509"/>
                  <a:pt x="12622" y="3247"/>
                </a:cubicBezTo>
                <a:cubicBezTo>
                  <a:pt x="10524" y="4992"/>
                  <a:pt x="8018" y="6014"/>
                  <a:pt x="5798" y="7548"/>
                </a:cubicBezTo>
                <a:cubicBezTo>
                  <a:pt x="3965" y="8807"/>
                  <a:pt x="3165" y="11142"/>
                  <a:pt x="2231" y="13209"/>
                </a:cubicBezTo>
                <a:cubicBezTo>
                  <a:pt x="1542" y="14992"/>
                  <a:pt x="769" y="16764"/>
                  <a:pt x="551" y="18750"/>
                </a:cubicBezTo>
                <a:cubicBezTo>
                  <a:pt x="352" y="20989"/>
                  <a:pt x="463" y="23270"/>
                  <a:pt x="325" y="25520"/>
                </a:cubicBezTo>
                <a:cubicBezTo>
                  <a:pt x="256" y="26236"/>
                  <a:pt x="214" y="26963"/>
                  <a:pt x="176" y="27686"/>
                </a:cubicBezTo>
                <a:cubicBezTo>
                  <a:pt x="0" y="30840"/>
                  <a:pt x="57" y="34020"/>
                  <a:pt x="199" y="37197"/>
                </a:cubicBezTo>
                <a:cubicBezTo>
                  <a:pt x="371" y="40828"/>
                  <a:pt x="1160" y="44556"/>
                  <a:pt x="3100" y="47683"/>
                </a:cubicBezTo>
                <a:cubicBezTo>
                  <a:pt x="4080" y="49213"/>
                  <a:pt x="5228" y="50591"/>
                  <a:pt x="6491" y="51846"/>
                </a:cubicBezTo>
                <a:cubicBezTo>
                  <a:pt x="7956" y="53546"/>
                  <a:pt x="9682" y="54988"/>
                  <a:pt x="11646" y="55842"/>
                </a:cubicBezTo>
                <a:cubicBezTo>
                  <a:pt x="12442" y="56565"/>
                  <a:pt x="12974" y="57644"/>
                  <a:pt x="13885" y="58257"/>
                </a:cubicBezTo>
                <a:cubicBezTo>
                  <a:pt x="14626" y="58753"/>
                  <a:pt x="15341" y="59741"/>
                  <a:pt x="16184" y="59741"/>
                </a:cubicBezTo>
                <a:cubicBezTo>
                  <a:pt x="16381" y="59741"/>
                  <a:pt x="16584" y="59688"/>
                  <a:pt x="16797" y="59562"/>
                </a:cubicBezTo>
                <a:cubicBezTo>
                  <a:pt x="17949" y="60626"/>
                  <a:pt x="19361" y="61047"/>
                  <a:pt x="20777" y="61242"/>
                </a:cubicBezTo>
                <a:cubicBezTo>
                  <a:pt x="21826" y="61540"/>
                  <a:pt x="22882" y="61847"/>
                  <a:pt x="23954" y="61973"/>
                </a:cubicBezTo>
                <a:cubicBezTo>
                  <a:pt x="24818" y="62099"/>
                  <a:pt x="25687" y="62264"/>
                  <a:pt x="26552" y="62271"/>
                </a:cubicBezTo>
                <a:cubicBezTo>
                  <a:pt x="28580" y="62061"/>
                  <a:pt x="30104" y="60549"/>
                  <a:pt x="31826" y="59589"/>
                </a:cubicBezTo>
                <a:cubicBezTo>
                  <a:pt x="34202" y="58261"/>
                  <a:pt x="36705" y="57067"/>
                  <a:pt x="38634" y="54996"/>
                </a:cubicBezTo>
                <a:cubicBezTo>
                  <a:pt x="40069" y="53794"/>
                  <a:pt x="41102" y="52133"/>
                  <a:pt x="42442" y="50821"/>
                </a:cubicBezTo>
                <a:cubicBezTo>
                  <a:pt x="43403" y="49803"/>
                  <a:pt x="44466" y="48827"/>
                  <a:pt x="44922" y="47373"/>
                </a:cubicBezTo>
                <a:cubicBezTo>
                  <a:pt x="45626" y="46202"/>
                  <a:pt x="45875" y="44797"/>
                  <a:pt x="46265" y="43473"/>
                </a:cubicBezTo>
                <a:cubicBezTo>
                  <a:pt x="47432" y="41445"/>
                  <a:pt x="48948" y="39512"/>
                  <a:pt x="49258" y="36994"/>
                </a:cubicBezTo>
                <a:cubicBezTo>
                  <a:pt x="49468" y="34579"/>
                  <a:pt x="50199" y="32306"/>
                  <a:pt x="50877" y="30055"/>
                </a:cubicBezTo>
                <a:cubicBezTo>
                  <a:pt x="50900" y="29018"/>
                  <a:pt x="50838" y="27962"/>
                  <a:pt x="51076" y="26963"/>
                </a:cubicBezTo>
                <a:cubicBezTo>
                  <a:pt x="50972" y="26152"/>
                  <a:pt x="50754" y="25359"/>
                  <a:pt x="50433" y="24609"/>
                </a:cubicBezTo>
                <a:cubicBezTo>
                  <a:pt x="49407" y="21739"/>
                  <a:pt x="48856" y="18666"/>
                  <a:pt x="47398" y="15976"/>
                </a:cubicBezTo>
                <a:cubicBezTo>
                  <a:pt x="47038" y="15325"/>
                  <a:pt x="46644" y="14686"/>
                  <a:pt x="46407" y="13974"/>
                </a:cubicBezTo>
                <a:cubicBezTo>
                  <a:pt x="45676" y="11942"/>
                  <a:pt x="44176" y="10422"/>
                  <a:pt x="42920" y="8769"/>
                </a:cubicBezTo>
                <a:cubicBezTo>
                  <a:pt x="41921" y="7705"/>
                  <a:pt x="40819" y="6760"/>
                  <a:pt x="39889" y="5616"/>
                </a:cubicBezTo>
                <a:cubicBezTo>
                  <a:pt x="38623" y="4085"/>
                  <a:pt x="36935" y="3159"/>
                  <a:pt x="35442" y="1961"/>
                </a:cubicBezTo>
                <a:cubicBezTo>
                  <a:pt x="34681" y="1345"/>
                  <a:pt x="33889" y="621"/>
                  <a:pt x="32939" y="518"/>
                </a:cubicBezTo>
                <a:cubicBezTo>
                  <a:pt x="32824" y="513"/>
                  <a:pt x="32710" y="510"/>
                  <a:pt x="32595" y="510"/>
                </a:cubicBezTo>
                <a:cubicBezTo>
                  <a:pt x="31965" y="510"/>
                  <a:pt x="31340" y="580"/>
                  <a:pt x="30711" y="580"/>
                </a:cubicBezTo>
                <a:cubicBezTo>
                  <a:pt x="30570" y="580"/>
                  <a:pt x="30429" y="576"/>
                  <a:pt x="30287" y="568"/>
                </a:cubicBezTo>
                <a:cubicBezTo>
                  <a:pt x="28385" y="21"/>
                  <a:pt x="26460" y="258"/>
                  <a:pt x="24547" y="47"/>
                </a:cubicBezTo>
                <a:cubicBezTo>
                  <a:pt x="24132" y="97"/>
                  <a:pt x="23716" y="114"/>
                  <a:pt x="23299" y="114"/>
                </a:cubicBezTo>
                <a:cubicBezTo>
                  <a:pt x="22239" y="114"/>
                  <a:pt x="21173" y="0"/>
                  <a:pt x="201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8290650" y="4194085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subTitle" idx="1"/>
          </p:nvPr>
        </p:nvSpPr>
        <p:spPr>
          <a:xfrm>
            <a:off x="720000" y="1378050"/>
            <a:ext cx="4985100" cy="23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/>
          <p:nvPr/>
        </p:nvSpPr>
        <p:spPr>
          <a:xfrm rot="7270561">
            <a:off x="-2434091" y="-2906440"/>
            <a:ext cx="3614516" cy="4407369"/>
          </a:xfrm>
          <a:custGeom>
            <a:avLst/>
            <a:gdLst/>
            <a:ahLst/>
            <a:cxnLst/>
            <a:rect l="l" t="t" r="r" b="b"/>
            <a:pathLst>
              <a:path w="43621" h="53188" extrusionOk="0">
                <a:moveTo>
                  <a:pt x="17166" y="1"/>
                </a:moveTo>
                <a:cubicBezTo>
                  <a:pt x="16963" y="1"/>
                  <a:pt x="16759" y="6"/>
                  <a:pt x="16556" y="18"/>
                </a:cubicBezTo>
                <a:cubicBezTo>
                  <a:pt x="14482" y="519"/>
                  <a:pt x="12411" y="1292"/>
                  <a:pt x="10773" y="2777"/>
                </a:cubicBezTo>
                <a:cubicBezTo>
                  <a:pt x="8982" y="4266"/>
                  <a:pt x="6843" y="5139"/>
                  <a:pt x="4949" y="6451"/>
                </a:cubicBezTo>
                <a:cubicBezTo>
                  <a:pt x="3383" y="7527"/>
                  <a:pt x="2698" y="9517"/>
                  <a:pt x="1902" y="11285"/>
                </a:cubicBezTo>
                <a:cubicBezTo>
                  <a:pt x="1317" y="12808"/>
                  <a:pt x="655" y="14320"/>
                  <a:pt x="467" y="16015"/>
                </a:cubicBezTo>
                <a:cubicBezTo>
                  <a:pt x="299" y="17929"/>
                  <a:pt x="394" y="19877"/>
                  <a:pt x="276" y="21798"/>
                </a:cubicBezTo>
                <a:cubicBezTo>
                  <a:pt x="215" y="22410"/>
                  <a:pt x="180" y="23026"/>
                  <a:pt x="146" y="23650"/>
                </a:cubicBezTo>
                <a:cubicBezTo>
                  <a:pt x="0" y="26341"/>
                  <a:pt x="46" y="29058"/>
                  <a:pt x="169" y="31771"/>
                </a:cubicBezTo>
                <a:cubicBezTo>
                  <a:pt x="314" y="34875"/>
                  <a:pt x="988" y="38055"/>
                  <a:pt x="2645" y="40726"/>
                </a:cubicBezTo>
                <a:cubicBezTo>
                  <a:pt x="3475" y="42012"/>
                  <a:pt x="4447" y="43206"/>
                  <a:pt x="5538" y="44282"/>
                </a:cubicBezTo>
                <a:cubicBezTo>
                  <a:pt x="6793" y="45732"/>
                  <a:pt x="8267" y="46968"/>
                  <a:pt x="9939" y="47695"/>
                </a:cubicBezTo>
                <a:cubicBezTo>
                  <a:pt x="10620" y="48312"/>
                  <a:pt x="11076" y="49234"/>
                  <a:pt x="11853" y="49758"/>
                </a:cubicBezTo>
                <a:cubicBezTo>
                  <a:pt x="12486" y="50180"/>
                  <a:pt x="13099" y="51025"/>
                  <a:pt x="13819" y="51025"/>
                </a:cubicBezTo>
                <a:cubicBezTo>
                  <a:pt x="13986" y="51025"/>
                  <a:pt x="14159" y="50980"/>
                  <a:pt x="14340" y="50872"/>
                </a:cubicBezTo>
                <a:cubicBezTo>
                  <a:pt x="15324" y="51783"/>
                  <a:pt x="16533" y="52139"/>
                  <a:pt x="17739" y="52307"/>
                </a:cubicBezTo>
                <a:cubicBezTo>
                  <a:pt x="18634" y="52560"/>
                  <a:pt x="19537" y="52824"/>
                  <a:pt x="20452" y="52931"/>
                </a:cubicBezTo>
                <a:cubicBezTo>
                  <a:pt x="21194" y="53038"/>
                  <a:pt x="21933" y="53180"/>
                  <a:pt x="22672" y="53187"/>
                </a:cubicBezTo>
                <a:cubicBezTo>
                  <a:pt x="24402" y="53007"/>
                  <a:pt x="25707" y="51714"/>
                  <a:pt x="27176" y="50895"/>
                </a:cubicBezTo>
                <a:cubicBezTo>
                  <a:pt x="29208" y="49758"/>
                  <a:pt x="31344" y="48740"/>
                  <a:pt x="32989" y="46972"/>
                </a:cubicBezTo>
                <a:cubicBezTo>
                  <a:pt x="34214" y="45943"/>
                  <a:pt x="35098" y="44530"/>
                  <a:pt x="36242" y="43409"/>
                </a:cubicBezTo>
                <a:cubicBezTo>
                  <a:pt x="37065" y="42537"/>
                  <a:pt x="37972" y="41702"/>
                  <a:pt x="38363" y="40459"/>
                </a:cubicBezTo>
                <a:cubicBezTo>
                  <a:pt x="38963" y="39463"/>
                  <a:pt x="39174" y="38262"/>
                  <a:pt x="39511" y="37129"/>
                </a:cubicBezTo>
                <a:cubicBezTo>
                  <a:pt x="40506" y="35395"/>
                  <a:pt x="41799" y="33750"/>
                  <a:pt x="42063" y="31599"/>
                </a:cubicBezTo>
                <a:cubicBezTo>
                  <a:pt x="42247" y="29532"/>
                  <a:pt x="42867" y="27592"/>
                  <a:pt x="43449" y="25671"/>
                </a:cubicBezTo>
                <a:cubicBezTo>
                  <a:pt x="43468" y="24783"/>
                  <a:pt x="43414" y="23884"/>
                  <a:pt x="43621" y="23030"/>
                </a:cubicBezTo>
                <a:cubicBezTo>
                  <a:pt x="43529" y="22337"/>
                  <a:pt x="43345" y="21660"/>
                  <a:pt x="43070" y="21021"/>
                </a:cubicBezTo>
                <a:cubicBezTo>
                  <a:pt x="42193" y="18568"/>
                  <a:pt x="41723" y="15942"/>
                  <a:pt x="40479" y="13646"/>
                </a:cubicBezTo>
                <a:cubicBezTo>
                  <a:pt x="40173" y="13084"/>
                  <a:pt x="39832" y="12544"/>
                  <a:pt x="39629" y="11936"/>
                </a:cubicBezTo>
                <a:cubicBezTo>
                  <a:pt x="39006" y="10202"/>
                  <a:pt x="37723" y="8904"/>
                  <a:pt x="36652" y="7492"/>
                </a:cubicBezTo>
                <a:cubicBezTo>
                  <a:pt x="35798" y="6585"/>
                  <a:pt x="34857" y="5778"/>
                  <a:pt x="34061" y="4798"/>
                </a:cubicBezTo>
                <a:cubicBezTo>
                  <a:pt x="32982" y="3489"/>
                  <a:pt x="31539" y="2697"/>
                  <a:pt x="30265" y="1679"/>
                </a:cubicBezTo>
                <a:cubicBezTo>
                  <a:pt x="29614" y="1151"/>
                  <a:pt x="28937" y="535"/>
                  <a:pt x="28129" y="447"/>
                </a:cubicBezTo>
                <a:cubicBezTo>
                  <a:pt x="28024" y="441"/>
                  <a:pt x="27918" y="439"/>
                  <a:pt x="27814" y="439"/>
                </a:cubicBezTo>
                <a:cubicBezTo>
                  <a:pt x="27274" y="439"/>
                  <a:pt x="26741" y="498"/>
                  <a:pt x="26202" y="498"/>
                </a:cubicBezTo>
                <a:cubicBezTo>
                  <a:pt x="26088" y="498"/>
                  <a:pt x="25974" y="495"/>
                  <a:pt x="25860" y="489"/>
                </a:cubicBezTo>
                <a:cubicBezTo>
                  <a:pt x="24241" y="22"/>
                  <a:pt x="22595" y="221"/>
                  <a:pt x="20957" y="41"/>
                </a:cubicBezTo>
                <a:cubicBezTo>
                  <a:pt x="20602" y="84"/>
                  <a:pt x="20246" y="99"/>
                  <a:pt x="19888" y="99"/>
                </a:cubicBezTo>
                <a:cubicBezTo>
                  <a:pt x="18984" y="99"/>
                  <a:pt x="18072" y="1"/>
                  <a:pt x="171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"/>
          <p:cNvSpPr/>
          <p:nvPr/>
        </p:nvSpPr>
        <p:spPr>
          <a:xfrm rot="-9964419">
            <a:off x="-613657" y="2961439"/>
            <a:ext cx="3837846" cy="2420391"/>
          </a:xfrm>
          <a:custGeom>
            <a:avLst/>
            <a:gdLst/>
            <a:ahLst/>
            <a:cxnLst/>
            <a:rect l="l" t="t" r="r" b="b"/>
            <a:pathLst>
              <a:path w="78327" h="49398" extrusionOk="0">
                <a:moveTo>
                  <a:pt x="407" y="0"/>
                </a:moveTo>
                <a:cubicBezTo>
                  <a:pt x="206" y="0"/>
                  <a:pt x="1" y="214"/>
                  <a:pt x="130" y="445"/>
                </a:cubicBezTo>
                <a:cubicBezTo>
                  <a:pt x="2073" y="3934"/>
                  <a:pt x="4970" y="6874"/>
                  <a:pt x="8444" y="8853"/>
                </a:cubicBezTo>
                <a:cubicBezTo>
                  <a:pt x="10318" y="9920"/>
                  <a:pt x="12396" y="10619"/>
                  <a:pt x="14191" y="11829"/>
                </a:cubicBezTo>
                <a:cubicBezTo>
                  <a:pt x="15602" y="12779"/>
                  <a:pt x="16700" y="14087"/>
                  <a:pt x="17668" y="15469"/>
                </a:cubicBezTo>
                <a:cubicBezTo>
                  <a:pt x="19463" y="18036"/>
                  <a:pt x="20938" y="21084"/>
                  <a:pt x="23610" y="22880"/>
                </a:cubicBezTo>
                <a:cubicBezTo>
                  <a:pt x="24910" y="23754"/>
                  <a:pt x="26343" y="24129"/>
                  <a:pt x="27787" y="24129"/>
                </a:cubicBezTo>
                <a:cubicBezTo>
                  <a:pt x="30027" y="24129"/>
                  <a:pt x="32297" y="23227"/>
                  <a:pt x="34148" y="21880"/>
                </a:cubicBezTo>
                <a:cubicBezTo>
                  <a:pt x="37619" y="19353"/>
                  <a:pt x="39834" y="15541"/>
                  <a:pt x="43040" y="12729"/>
                </a:cubicBezTo>
                <a:cubicBezTo>
                  <a:pt x="44573" y="11383"/>
                  <a:pt x="46356" y="10246"/>
                  <a:pt x="48364" y="9786"/>
                </a:cubicBezTo>
                <a:cubicBezTo>
                  <a:pt x="48991" y="9642"/>
                  <a:pt x="49627" y="9574"/>
                  <a:pt x="50261" y="9574"/>
                </a:cubicBezTo>
                <a:cubicBezTo>
                  <a:pt x="51657" y="9574"/>
                  <a:pt x="53045" y="9904"/>
                  <a:pt x="54324" y="10485"/>
                </a:cubicBezTo>
                <a:cubicBezTo>
                  <a:pt x="58261" y="12272"/>
                  <a:pt x="60741" y="15938"/>
                  <a:pt x="62233" y="19866"/>
                </a:cubicBezTo>
                <a:cubicBezTo>
                  <a:pt x="63003" y="21889"/>
                  <a:pt x="63553" y="23987"/>
                  <a:pt x="64058" y="26088"/>
                </a:cubicBezTo>
                <a:cubicBezTo>
                  <a:pt x="64632" y="28481"/>
                  <a:pt x="65142" y="30888"/>
                  <a:pt x="65590" y="33307"/>
                </a:cubicBezTo>
                <a:cubicBezTo>
                  <a:pt x="66042" y="35761"/>
                  <a:pt x="66430" y="38223"/>
                  <a:pt x="66753" y="40695"/>
                </a:cubicBezTo>
                <a:cubicBezTo>
                  <a:pt x="66989" y="42505"/>
                  <a:pt x="67129" y="44373"/>
                  <a:pt x="67811" y="46080"/>
                </a:cubicBezTo>
                <a:cubicBezTo>
                  <a:pt x="68423" y="47619"/>
                  <a:pt x="69560" y="48957"/>
                  <a:pt x="71244" y="49307"/>
                </a:cubicBezTo>
                <a:cubicBezTo>
                  <a:pt x="71543" y="49369"/>
                  <a:pt x="71842" y="49398"/>
                  <a:pt x="72138" y="49398"/>
                </a:cubicBezTo>
                <a:cubicBezTo>
                  <a:pt x="73604" y="49398"/>
                  <a:pt x="75015" y="48691"/>
                  <a:pt x="76164" y="47809"/>
                </a:cubicBezTo>
                <a:cubicBezTo>
                  <a:pt x="76939" y="47208"/>
                  <a:pt x="77638" y="46512"/>
                  <a:pt x="78244" y="45742"/>
                </a:cubicBezTo>
                <a:cubicBezTo>
                  <a:pt x="78326" y="45640"/>
                  <a:pt x="78240" y="45505"/>
                  <a:pt x="78143" y="45505"/>
                </a:cubicBezTo>
                <a:cubicBezTo>
                  <a:pt x="78113" y="45505"/>
                  <a:pt x="78082" y="45518"/>
                  <a:pt x="78055" y="45550"/>
                </a:cubicBezTo>
                <a:cubicBezTo>
                  <a:pt x="76790" y="47016"/>
                  <a:pt x="75155" y="48394"/>
                  <a:pt x="73232" y="48858"/>
                </a:cubicBezTo>
                <a:cubicBezTo>
                  <a:pt x="72890" y="48940"/>
                  <a:pt x="72551" y="48980"/>
                  <a:pt x="72220" y="48980"/>
                </a:cubicBezTo>
                <a:cubicBezTo>
                  <a:pt x="70747" y="48980"/>
                  <a:pt x="69426" y="48192"/>
                  <a:pt x="68648" y="46853"/>
                </a:cubicBezTo>
                <a:cubicBezTo>
                  <a:pt x="67753" y="45320"/>
                  <a:pt x="67517" y="43481"/>
                  <a:pt x="67301" y="41753"/>
                </a:cubicBezTo>
                <a:cubicBezTo>
                  <a:pt x="67010" y="39395"/>
                  <a:pt x="66657" y="37043"/>
                  <a:pt x="66249" y="34700"/>
                </a:cubicBezTo>
                <a:cubicBezTo>
                  <a:pt x="65832" y="32325"/>
                  <a:pt x="65360" y="29964"/>
                  <a:pt x="64827" y="27612"/>
                </a:cubicBezTo>
                <a:cubicBezTo>
                  <a:pt x="64337" y="25441"/>
                  <a:pt x="63821" y="23267"/>
                  <a:pt x="63125" y="21149"/>
                </a:cubicBezTo>
                <a:cubicBezTo>
                  <a:pt x="61860" y="17310"/>
                  <a:pt x="59893" y="13595"/>
                  <a:pt x="56504" y="11237"/>
                </a:cubicBezTo>
                <a:cubicBezTo>
                  <a:pt x="54962" y="10167"/>
                  <a:pt x="53187" y="9419"/>
                  <a:pt x="51316" y="9197"/>
                </a:cubicBezTo>
                <a:cubicBezTo>
                  <a:pt x="50973" y="9157"/>
                  <a:pt x="50629" y="9137"/>
                  <a:pt x="50287" y="9137"/>
                </a:cubicBezTo>
                <a:cubicBezTo>
                  <a:pt x="48710" y="9137"/>
                  <a:pt x="47163" y="9556"/>
                  <a:pt x="45750" y="10284"/>
                </a:cubicBezTo>
                <a:cubicBezTo>
                  <a:pt x="41999" y="12222"/>
                  <a:pt x="39615" y="15812"/>
                  <a:pt x="36812" y="18826"/>
                </a:cubicBezTo>
                <a:cubicBezTo>
                  <a:pt x="34534" y="21273"/>
                  <a:pt x="31360" y="23717"/>
                  <a:pt x="27900" y="23717"/>
                </a:cubicBezTo>
                <a:cubicBezTo>
                  <a:pt x="27260" y="23717"/>
                  <a:pt x="26611" y="23633"/>
                  <a:pt x="25956" y="23451"/>
                </a:cubicBezTo>
                <a:cubicBezTo>
                  <a:pt x="22750" y="22556"/>
                  <a:pt x="20964" y="19517"/>
                  <a:pt x="19288" y="16894"/>
                </a:cubicBezTo>
                <a:cubicBezTo>
                  <a:pt x="18440" y="15562"/>
                  <a:pt x="17566" y="14227"/>
                  <a:pt x="16493" y="13061"/>
                </a:cubicBezTo>
                <a:cubicBezTo>
                  <a:pt x="15179" y="11630"/>
                  <a:pt x="13550" y="10683"/>
                  <a:pt x="11804" y="9859"/>
                </a:cubicBezTo>
                <a:cubicBezTo>
                  <a:pt x="9936" y="8978"/>
                  <a:pt x="8112" y="8090"/>
                  <a:pt x="6457" y="6839"/>
                </a:cubicBezTo>
                <a:cubicBezTo>
                  <a:pt x="4836" y="5621"/>
                  <a:pt x="3402" y="4176"/>
                  <a:pt x="2190" y="2549"/>
                </a:cubicBezTo>
                <a:cubicBezTo>
                  <a:pt x="1622" y="1783"/>
                  <a:pt x="1106" y="979"/>
                  <a:pt x="643" y="145"/>
                </a:cubicBezTo>
                <a:cubicBezTo>
                  <a:pt x="585" y="43"/>
                  <a:pt x="496" y="0"/>
                  <a:pt x="4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0" y="-2079990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/>
          <p:nvPr/>
        </p:nvSpPr>
        <p:spPr>
          <a:xfrm>
            <a:off x="7361100" y="-1987061"/>
            <a:ext cx="4209711" cy="3602514"/>
          </a:xfrm>
          <a:custGeom>
            <a:avLst/>
            <a:gdLst/>
            <a:ahLst/>
            <a:cxnLst/>
            <a:rect l="l" t="t" r="r" b="b"/>
            <a:pathLst>
              <a:path w="79182" h="67761" extrusionOk="0">
                <a:moveTo>
                  <a:pt x="35322" y="1"/>
                </a:moveTo>
                <a:cubicBezTo>
                  <a:pt x="34043" y="1"/>
                  <a:pt x="32768" y="69"/>
                  <a:pt x="31501" y="273"/>
                </a:cubicBezTo>
                <a:cubicBezTo>
                  <a:pt x="30604" y="420"/>
                  <a:pt x="29707" y="615"/>
                  <a:pt x="28787" y="615"/>
                </a:cubicBezTo>
                <a:cubicBezTo>
                  <a:pt x="28745" y="615"/>
                  <a:pt x="28703" y="615"/>
                  <a:pt x="28661" y="614"/>
                </a:cubicBezTo>
                <a:cubicBezTo>
                  <a:pt x="25898" y="633"/>
                  <a:pt x="23426" y="1804"/>
                  <a:pt x="20896" y="2615"/>
                </a:cubicBezTo>
                <a:cubicBezTo>
                  <a:pt x="19185" y="3369"/>
                  <a:pt x="17578" y="4299"/>
                  <a:pt x="15798" y="4938"/>
                </a:cubicBezTo>
                <a:cubicBezTo>
                  <a:pt x="13410" y="5815"/>
                  <a:pt x="11573" y="7460"/>
                  <a:pt x="9495" y="8762"/>
                </a:cubicBezTo>
                <a:cubicBezTo>
                  <a:pt x="8424" y="9416"/>
                  <a:pt x="7214" y="10067"/>
                  <a:pt x="6686" y="11165"/>
                </a:cubicBezTo>
                <a:cubicBezTo>
                  <a:pt x="6258" y="12221"/>
                  <a:pt x="6059" y="13343"/>
                  <a:pt x="5618" y="14395"/>
                </a:cubicBezTo>
                <a:cubicBezTo>
                  <a:pt x="4153" y="16454"/>
                  <a:pt x="3617" y="18884"/>
                  <a:pt x="2549" y="21108"/>
                </a:cubicBezTo>
                <a:cubicBezTo>
                  <a:pt x="2071" y="23251"/>
                  <a:pt x="930" y="25210"/>
                  <a:pt x="326" y="27323"/>
                </a:cubicBezTo>
                <a:cubicBezTo>
                  <a:pt x="0" y="30511"/>
                  <a:pt x="65" y="33821"/>
                  <a:pt x="1348" y="36871"/>
                </a:cubicBezTo>
                <a:cubicBezTo>
                  <a:pt x="2565" y="40147"/>
                  <a:pt x="2733" y="43607"/>
                  <a:pt x="3648" y="46940"/>
                </a:cubicBezTo>
                <a:cubicBezTo>
                  <a:pt x="4390" y="49696"/>
                  <a:pt x="6866" y="51651"/>
                  <a:pt x="8971" y="53653"/>
                </a:cubicBezTo>
                <a:cubicBezTo>
                  <a:pt x="10827" y="55245"/>
                  <a:pt x="12641" y="56933"/>
                  <a:pt x="14945" y="58039"/>
                </a:cubicBezTo>
                <a:cubicBezTo>
                  <a:pt x="17567" y="59233"/>
                  <a:pt x="20372" y="60067"/>
                  <a:pt x="23032" y="61192"/>
                </a:cubicBezTo>
                <a:cubicBezTo>
                  <a:pt x="23866" y="61575"/>
                  <a:pt x="24723" y="61938"/>
                  <a:pt x="25584" y="62294"/>
                </a:cubicBezTo>
                <a:cubicBezTo>
                  <a:pt x="29319" y="63840"/>
                  <a:pt x="33185" y="65126"/>
                  <a:pt x="37084" y="66305"/>
                </a:cubicBezTo>
                <a:cubicBezTo>
                  <a:pt x="40024" y="67187"/>
                  <a:pt x="43124" y="67761"/>
                  <a:pt x="46213" y="67761"/>
                </a:cubicBezTo>
                <a:cubicBezTo>
                  <a:pt x="47814" y="67761"/>
                  <a:pt x="49413" y="67607"/>
                  <a:pt x="50984" y="67262"/>
                </a:cubicBezTo>
                <a:cubicBezTo>
                  <a:pt x="53246" y="66726"/>
                  <a:pt x="55404" y="65922"/>
                  <a:pt x="57452" y="64931"/>
                </a:cubicBezTo>
                <a:cubicBezTo>
                  <a:pt x="60127" y="63879"/>
                  <a:pt x="62607" y="62409"/>
                  <a:pt x="64471" y="60404"/>
                </a:cubicBezTo>
                <a:cubicBezTo>
                  <a:pt x="65684" y="59745"/>
                  <a:pt x="67215" y="59562"/>
                  <a:pt x="68340" y="58724"/>
                </a:cubicBezTo>
                <a:cubicBezTo>
                  <a:pt x="69465" y="57882"/>
                  <a:pt x="71482" y="57399"/>
                  <a:pt x="71157" y="55762"/>
                </a:cubicBezTo>
                <a:cubicBezTo>
                  <a:pt x="72929" y="54824"/>
                  <a:pt x="74035" y="53293"/>
                  <a:pt x="74876" y="51667"/>
                </a:cubicBezTo>
                <a:cubicBezTo>
                  <a:pt x="75680" y="50522"/>
                  <a:pt x="76503" y="49382"/>
                  <a:pt x="77108" y="48138"/>
                </a:cubicBezTo>
                <a:cubicBezTo>
                  <a:pt x="77632" y="47147"/>
                  <a:pt x="78198" y="46171"/>
                  <a:pt x="78573" y="45126"/>
                </a:cubicBezTo>
                <a:cubicBezTo>
                  <a:pt x="79182" y="42593"/>
                  <a:pt x="78003" y="40105"/>
                  <a:pt x="77571" y="37617"/>
                </a:cubicBezTo>
                <a:cubicBezTo>
                  <a:pt x="76978" y="34181"/>
                  <a:pt x="76599" y="30648"/>
                  <a:pt x="74922" y="27445"/>
                </a:cubicBezTo>
                <a:cubicBezTo>
                  <a:pt x="74073" y="25195"/>
                  <a:pt x="72511" y="23243"/>
                  <a:pt x="71490" y="21066"/>
                </a:cubicBezTo>
                <a:cubicBezTo>
                  <a:pt x="70667" y="19473"/>
                  <a:pt x="69943" y="17770"/>
                  <a:pt x="68374" y="16603"/>
                </a:cubicBezTo>
                <a:cubicBezTo>
                  <a:pt x="67264" y="15256"/>
                  <a:pt x="65672" y="14357"/>
                  <a:pt x="64237" y="13323"/>
                </a:cubicBezTo>
                <a:cubicBezTo>
                  <a:pt x="62282" y="11050"/>
                  <a:pt x="60594" y="8402"/>
                  <a:pt x="57682" y="6955"/>
                </a:cubicBezTo>
                <a:cubicBezTo>
                  <a:pt x="54853" y="5673"/>
                  <a:pt x="52419" y="3825"/>
                  <a:pt x="49989" y="2049"/>
                </a:cubicBezTo>
                <a:cubicBezTo>
                  <a:pt x="48745" y="1582"/>
                  <a:pt x="47440" y="1211"/>
                  <a:pt x="46338" y="495"/>
                </a:cubicBezTo>
                <a:cubicBezTo>
                  <a:pt x="45564" y="330"/>
                  <a:pt x="44779" y="246"/>
                  <a:pt x="43991" y="246"/>
                </a:cubicBezTo>
                <a:cubicBezTo>
                  <a:pt x="43735" y="246"/>
                  <a:pt x="43479" y="255"/>
                  <a:pt x="43223" y="273"/>
                </a:cubicBezTo>
                <a:cubicBezTo>
                  <a:pt x="43154" y="274"/>
                  <a:pt x="43086" y="274"/>
                  <a:pt x="43017" y="274"/>
                </a:cubicBezTo>
                <a:cubicBezTo>
                  <a:pt x="40456" y="274"/>
                  <a:pt x="37881" y="1"/>
                  <a:pt x="353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"/>
          <p:cNvSpPr/>
          <p:nvPr/>
        </p:nvSpPr>
        <p:spPr>
          <a:xfrm rot="696718">
            <a:off x="-1231082" y="-1250443"/>
            <a:ext cx="2711254" cy="2319781"/>
          </a:xfrm>
          <a:custGeom>
            <a:avLst/>
            <a:gdLst/>
            <a:ahLst/>
            <a:cxnLst/>
            <a:rect l="l" t="t" r="r" b="b"/>
            <a:pathLst>
              <a:path w="51230" h="43833" extrusionOk="0">
                <a:moveTo>
                  <a:pt x="22854" y="0"/>
                </a:moveTo>
                <a:cubicBezTo>
                  <a:pt x="22027" y="0"/>
                  <a:pt x="21203" y="44"/>
                  <a:pt x="20383" y="175"/>
                </a:cubicBezTo>
                <a:cubicBezTo>
                  <a:pt x="19807" y="270"/>
                  <a:pt x="19231" y="395"/>
                  <a:pt x="18645" y="395"/>
                </a:cubicBezTo>
                <a:cubicBezTo>
                  <a:pt x="18612" y="395"/>
                  <a:pt x="18579" y="394"/>
                  <a:pt x="18546" y="394"/>
                </a:cubicBezTo>
                <a:cubicBezTo>
                  <a:pt x="16759" y="405"/>
                  <a:pt x="15159" y="1163"/>
                  <a:pt x="13521" y="1687"/>
                </a:cubicBezTo>
                <a:cubicBezTo>
                  <a:pt x="12415" y="2177"/>
                  <a:pt x="11374" y="2778"/>
                  <a:pt x="10222" y="3191"/>
                </a:cubicBezTo>
                <a:cubicBezTo>
                  <a:pt x="8676" y="3758"/>
                  <a:pt x="7486" y="4821"/>
                  <a:pt x="6143" y="5663"/>
                </a:cubicBezTo>
                <a:cubicBezTo>
                  <a:pt x="5450" y="6088"/>
                  <a:pt x="4665" y="6509"/>
                  <a:pt x="4325" y="7217"/>
                </a:cubicBezTo>
                <a:cubicBezTo>
                  <a:pt x="4045" y="7902"/>
                  <a:pt x="3919" y="8626"/>
                  <a:pt x="3636" y="9307"/>
                </a:cubicBezTo>
                <a:cubicBezTo>
                  <a:pt x="2687" y="10642"/>
                  <a:pt x="2339" y="12211"/>
                  <a:pt x="1646" y="13650"/>
                </a:cubicBezTo>
                <a:cubicBezTo>
                  <a:pt x="1340" y="15040"/>
                  <a:pt x="601" y="16306"/>
                  <a:pt x="211" y="17673"/>
                </a:cubicBezTo>
                <a:cubicBezTo>
                  <a:pt x="0" y="19732"/>
                  <a:pt x="42" y="21875"/>
                  <a:pt x="873" y="23850"/>
                </a:cubicBezTo>
                <a:cubicBezTo>
                  <a:pt x="1661" y="25970"/>
                  <a:pt x="1768" y="28209"/>
                  <a:pt x="2362" y="30363"/>
                </a:cubicBezTo>
                <a:cubicBezTo>
                  <a:pt x="2844" y="32147"/>
                  <a:pt x="4443" y="33409"/>
                  <a:pt x="5806" y="34707"/>
                </a:cubicBezTo>
                <a:cubicBezTo>
                  <a:pt x="7008" y="35736"/>
                  <a:pt x="8182" y="36827"/>
                  <a:pt x="9671" y="37547"/>
                </a:cubicBezTo>
                <a:cubicBezTo>
                  <a:pt x="11367" y="38316"/>
                  <a:pt x="13177" y="38855"/>
                  <a:pt x="14899" y="39586"/>
                </a:cubicBezTo>
                <a:cubicBezTo>
                  <a:pt x="15442" y="39835"/>
                  <a:pt x="15997" y="40069"/>
                  <a:pt x="16552" y="40298"/>
                </a:cubicBezTo>
                <a:cubicBezTo>
                  <a:pt x="18971" y="41297"/>
                  <a:pt x="21470" y="42127"/>
                  <a:pt x="23992" y="42893"/>
                </a:cubicBezTo>
                <a:cubicBezTo>
                  <a:pt x="25894" y="43462"/>
                  <a:pt x="27900" y="43833"/>
                  <a:pt x="29898" y="43833"/>
                </a:cubicBezTo>
                <a:cubicBezTo>
                  <a:pt x="30935" y="43833"/>
                  <a:pt x="31969" y="43733"/>
                  <a:pt x="32986" y="43509"/>
                </a:cubicBezTo>
                <a:cubicBezTo>
                  <a:pt x="34432" y="43161"/>
                  <a:pt x="35837" y="42656"/>
                  <a:pt x="37172" y="42005"/>
                </a:cubicBezTo>
                <a:cubicBezTo>
                  <a:pt x="38902" y="41324"/>
                  <a:pt x="40510" y="40371"/>
                  <a:pt x="41711" y="39074"/>
                </a:cubicBezTo>
                <a:cubicBezTo>
                  <a:pt x="42500" y="38649"/>
                  <a:pt x="43487" y="38530"/>
                  <a:pt x="44218" y="37987"/>
                </a:cubicBezTo>
                <a:cubicBezTo>
                  <a:pt x="44945" y="37443"/>
                  <a:pt x="46250" y="37133"/>
                  <a:pt x="46036" y="36073"/>
                </a:cubicBezTo>
                <a:cubicBezTo>
                  <a:pt x="47184" y="35465"/>
                  <a:pt x="47900" y="34473"/>
                  <a:pt x="48443" y="33425"/>
                </a:cubicBezTo>
                <a:cubicBezTo>
                  <a:pt x="48967" y="32682"/>
                  <a:pt x="49495" y="31944"/>
                  <a:pt x="49890" y="31140"/>
                </a:cubicBezTo>
                <a:cubicBezTo>
                  <a:pt x="50226" y="30501"/>
                  <a:pt x="50594" y="29869"/>
                  <a:pt x="50839" y="29192"/>
                </a:cubicBezTo>
                <a:cubicBezTo>
                  <a:pt x="51229" y="27550"/>
                  <a:pt x="50467" y="25943"/>
                  <a:pt x="50188" y="24332"/>
                </a:cubicBezTo>
                <a:cubicBezTo>
                  <a:pt x="49805" y="22112"/>
                  <a:pt x="49560" y="19823"/>
                  <a:pt x="48474" y="17749"/>
                </a:cubicBezTo>
                <a:cubicBezTo>
                  <a:pt x="47926" y="16299"/>
                  <a:pt x="46916" y="15036"/>
                  <a:pt x="46258" y="13627"/>
                </a:cubicBezTo>
                <a:cubicBezTo>
                  <a:pt x="45726" y="12594"/>
                  <a:pt x="45255" y="11496"/>
                  <a:pt x="44241" y="10738"/>
                </a:cubicBezTo>
                <a:cubicBezTo>
                  <a:pt x="43521" y="9869"/>
                  <a:pt x="42492" y="9288"/>
                  <a:pt x="41562" y="8618"/>
                </a:cubicBezTo>
                <a:cubicBezTo>
                  <a:pt x="40295" y="7148"/>
                  <a:pt x="39204" y="5434"/>
                  <a:pt x="37322" y="4500"/>
                </a:cubicBezTo>
                <a:cubicBezTo>
                  <a:pt x="35492" y="3666"/>
                  <a:pt x="33916" y="2472"/>
                  <a:pt x="32343" y="1324"/>
                </a:cubicBezTo>
                <a:cubicBezTo>
                  <a:pt x="31539" y="1021"/>
                  <a:pt x="30697" y="780"/>
                  <a:pt x="29981" y="317"/>
                </a:cubicBezTo>
                <a:cubicBezTo>
                  <a:pt x="29480" y="213"/>
                  <a:pt x="28969" y="159"/>
                  <a:pt x="28458" y="159"/>
                </a:cubicBezTo>
                <a:cubicBezTo>
                  <a:pt x="28295" y="159"/>
                  <a:pt x="28132" y="164"/>
                  <a:pt x="27968" y="175"/>
                </a:cubicBezTo>
                <a:cubicBezTo>
                  <a:pt x="27922" y="176"/>
                  <a:pt x="27876" y="176"/>
                  <a:pt x="27830" y="176"/>
                </a:cubicBezTo>
                <a:cubicBezTo>
                  <a:pt x="26174" y="176"/>
                  <a:pt x="24509" y="0"/>
                  <a:pt x="22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"/>
          <p:cNvSpPr/>
          <p:nvPr/>
        </p:nvSpPr>
        <p:spPr>
          <a:xfrm rot="8100000">
            <a:off x="-2014501" y="3495206"/>
            <a:ext cx="3897074" cy="4751784"/>
          </a:xfrm>
          <a:custGeom>
            <a:avLst/>
            <a:gdLst/>
            <a:ahLst/>
            <a:cxnLst/>
            <a:rect l="l" t="t" r="r" b="b"/>
            <a:pathLst>
              <a:path w="43621" h="53188" extrusionOk="0">
                <a:moveTo>
                  <a:pt x="17166" y="1"/>
                </a:moveTo>
                <a:cubicBezTo>
                  <a:pt x="16963" y="1"/>
                  <a:pt x="16759" y="6"/>
                  <a:pt x="16556" y="18"/>
                </a:cubicBezTo>
                <a:cubicBezTo>
                  <a:pt x="14482" y="519"/>
                  <a:pt x="12411" y="1292"/>
                  <a:pt x="10773" y="2777"/>
                </a:cubicBezTo>
                <a:cubicBezTo>
                  <a:pt x="8982" y="4266"/>
                  <a:pt x="6843" y="5139"/>
                  <a:pt x="4949" y="6451"/>
                </a:cubicBezTo>
                <a:cubicBezTo>
                  <a:pt x="3383" y="7527"/>
                  <a:pt x="2698" y="9517"/>
                  <a:pt x="1902" y="11285"/>
                </a:cubicBezTo>
                <a:cubicBezTo>
                  <a:pt x="1317" y="12808"/>
                  <a:pt x="655" y="14320"/>
                  <a:pt x="467" y="16015"/>
                </a:cubicBezTo>
                <a:cubicBezTo>
                  <a:pt x="299" y="17929"/>
                  <a:pt x="394" y="19877"/>
                  <a:pt x="276" y="21798"/>
                </a:cubicBezTo>
                <a:cubicBezTo>
                  <a:pt x="215" y="22410"/>
                  <a:pt x="180" y="23026"/>
                  <a:pt x="146" y="23650"/>
                </a:cubicBezTo>
                <a:cubicBezTo>
                  <a:pt x="0" y="26341"/>
                  <a:pt x="46" y="29058"/>
                  <a:pt x="169" y="31771"/>
                </a:cubicBezTo>
                <a:cubicBezTo>
                  <a:pt x="314" y="34875"/>
                  <a:pt x="988" y="38055"/>
                  <a:pt x="2645" y="40726"/>
                </a:cubicBezTo>
                <a:cubicBezTo>
                  <a:pt x="3475" y="42012"/>
                  <a:pt x="4447" y="43206"/>
                  <a:pt x="5538" y="44282"/>
                </a:cubicBezTo>
                <a:cubicBezTo>
                  <a:pt x="6793" y="45732"/>
                  <a:pt x="8267" y="46968"/>
                  <a:pt x="9939" y="47695"/>
                </a:cubicBezTo>
                <a:cubicBezTo>
                  <a:pt x="10620" y="48312"/>
                  <a:pt x="11076" y="49234"/>
                  <a:pt x="11853" y="49758"/>
                </a:cubicBezTo>
                <a:cubicBezTo>
                  <a:pt x="12486" y="50180"/>
                  <a:pt x="13099" y="51025"/>
                  <a:pt x="13819" y="51025"/>
                </a:cubicBezTo>
                <a:cubicBezTo>
                  <a:pt x="13986" y="51025"/>
                  <a:pt x="14159" y="50980"/>
                  <a:pt x="14340" y="50872"/>
                </a:cubicBezTo>
                <a:cubicBezTo>
                  <a:pt x="15324" y="51783"/>
                  <a:pt x="16533" y="52139"/>
                  <a:pt x="17739" y="52307"/>
                </a:cubicBezTo>
                <a:cubicBezTo>
                  <a:pt x="18634" y="52560"/>
                  <a:pt x="19537" y="52824"/>
                  <a:pt x="20452" y="52931"/>
                </a:cubicBezTo>
                <a:cubicBezTo>
                  <a:pt x="21194" y="53038"/>
                  <a:pt x="21933" y="53180"/>
                  <a:pt x="22672" y="53187"/>
                </a:cubicBezTo>
                <a:cubicBezTo>
                  <a:pt x="24402" y="53007"/>
                  <a:pt x="25707" y="51714"/>
                  <a:pt x="27176" y="50895"/>
                </a:cubicBezTo>
                <a:cubicBezTo>
                  <a:pt x="29208" y="49758"/>
                  <a:pt x="31344" y="48740"/>
                  <a:pt x="32989" y="46972"/>
                </a:cubicBezTo>
                <a:cubicBezTo>
                  <a:pt x="34214" y="45943"/>
                  <a:pt x="35098" y="44530"/>
                  <a:pt x="36242" y="43409"/>
                </a:cubicBezTo>
                <a:cubicBezTo>
                  <a:pt x="37065" y="42537"/>
                  <a:pt x="37972" y="41702"/>
                  <a:pt x="38363" y="40459"/>
                </a:cubicBezTo>
                <a:cubicBezTo>
                  <a:pt x="38963" y="39463"/>
                  <a:pt x="39174" y="38262"/>
                  <a:pt x="39511" y="37129"/>
                </a:cubicBezTo>
                <a:cubicBezTo>
                  <a:pt x="40506" y="35395"/>
                  <a:pt x="41799" y="33750"/>
                  <a:pt x="42063" y="31599"/>
                </a:cubicBezTo>
                <a:cubicBezTo>
                  <a:pt x="42247" y="29532"/>
                  <a:pt x="42867" y="27592"/>
                  <a:pt x="43449" y="25671"/>
                </a:cubicBezTo>
                <a:cubicBezTo>
                  <a:pt x="43468" y="24783"/>
                  <a:pt x="43414" y="23884"/>
                  <a:pt x="43621" y="23030"/>
                </a:cubicBezTo>
                <a:cubicBezTo>
                  <a:pt x="43529" y="22337"/>
                  <a:pt x="43345" y="21660"/>
                  <a:pt x="43070" y="21021"/>
                </a:cubicBezTo>
                <a:cubicBezTo>
                  <a:pt x="42193" y="18568"/>
                  <a:pt x="41723" y="15942"/>
                  <a:pt x="40479" y="13646"/>
                </a:cubicBezTo>
                <a:cubicBezTo>
                  <a:pt x="40173" y="13084"/>
                  <a:pt x="39832" y="12544"/>
                  <a:pt x="39629" y="11936"/>
                </a:cubicBezTo>
                <a:cubicBezTo>
                  <a:pt x="39006" y="10202"/>
                  <a:pt x="37723" y="8904"/>
                  <a:pt x="36652" y="7492"/>
                </a:cubicBezTo>
                <a:cubicBezTo>
                  <a:pt x="35798" y="6585"/>
                  <a:pt x="34857" y="5778"/>
                  <a:pt x="34061" y="4798"/>
                </a:cubicBezTo>
                <a:cubicBezTo>
                  <a:pt x="32982" y="3489"/>
                  <a:pt x="31539" y="2697"/>
                  <a:pt x="30265" y="1679"/>
                </a:cubicBezTo>
                <a:cubicBezTo>
                  <a:pt x="29614" y="1151"/>
                  <a:pt x="28937" y="535"/>
                  <a:pt x="28129" y="447"/>
                </a:cubicBezTo>
                <a:cubicBezTo>
                  <a:pt x="28024" y="441"/>
                  <a:pt x="27918" y="439"/>
                  <a:pt x="27814" y="439"/>
                </a:cubicBezTo>
                <a:cubicBezTo>
                  <a:pt x="27274" y="439"/>
                  <a:pt x="26741" y="498"/>
                  <a:pt x="26202" y="498"/>
                </a:cubicBezTo>
                <a:cubicBezTo>
                  <a:pt x="26088" y="498"/>
                  <a:pt x="25974" y="495"/>
                  <a:pt x="25860" y="489"/>
                </a:cubicBezTo>
                <a:cubicBezTo>
                  <a:pt x="24241" y="22"/>
                  <a:pt x="22595" y="221"/>
                  <a:pt x="20957" y="41"/>
                </a:cubicBezTo>
                <a:cubicBezTo>
                  <a:pt x="20602" y="84"/>
                  <a:pt x="20246" y="99"/>
                  <a:pt x="19888" y="99"/>
                </a:cubicBezTo>
                <a:cubicBezTo>
                  <a:pt x="18984" y="99"/>
                  <a:pt x="18072" y="1"/>
                  <a:pt x="171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0" y="-2219490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7515025" y="3929250"/>
            <a:ext cx="2943646" cy="2410903"/>
          </a:xfrm>
          <a:custGeom>
            <a:avLst/>
            <a:gdLst/>
            <a:ahLst/>
            <a:cxnLst/>
            <a:rect l="l" t="t" r="r" b="b"/>
            <a:pathLst>
              <a:path w="59056" h="48368" fill="none" extrusionOk="0">
                <a:moveTo>
                  <a:pt x="43851" y="44885"/>
                </a:moveTo>
                <a:cubicBezTo>
                  <a:pt x="41298" y="46266"/>
                  <a:pt x="38390" y="46787"/>
                  <a:pt x="35669" y="47759"/>
                </a:cubicBezTo>
                <a:cubicBezTo>
                  <a:pt x="34957" y="48061"/>
                  <a:pt x="34207" y="48268"/>
                  <a:pt x="33442" y="48367"/>
                </a:cubicBezTo>
                <a:cubicBezTo>
                  <a:pt x="32496" y="48141"/>
                  <a:pt x="31494" y="48199"/>
                  <a:pt x="30514" y="48180"/>
                </a:cubicBezTo>
                <a:cubicBezTo>
                  <a:pt x="28382" y="47537"/>
                  <a:pt x="26231" y="46844"/>
                  <a:pt x="23939" y="46645"/>
                </a:cubicBezTo>
                <a:cubicBezTo>
                  <a:pt x="21555" y="46350"/>
                  <a:pt x="19729" y="44915"/>
                  <a:pt x="17804" y="43813"/>
                </a:cubicBezTo>
                <a:cubicBezTo>
                  <a:pt x="16549" y="43442"/>
                  <a:pt x="15221" y="43204"/>
                  <a:pt x="14115" y="42539"/>
                </a:cubicBezTo>
                <a:cubicBezTo>
                  <a:pt x="12733" y="42110"/>
                  <a:pt x="11807" y="41100"/>
                  <a:pt x="10847" y="40189"/>
                </a:cubicBezTo>
                <a:cubicBezTo>
                  <a:pt x="9603" y="38918"/>
                  <a:pt x="8030" y="37942"/>
                  <a:pt x="6890" y="36584"/>
                </a:cubicBezTo>
                <a:cubicBezTo>
                  <a:pt x="4934" y="34758"/>
                  <a:pt x="3801" y="32389"/>
                  <a:pt x="2546" y="30135"/>
                </a:cubicBezTo>
                <a:cubicBezTo>
                  <a:pt x="1635" y="28505"/>
                  <a:pt x="200" y="27062"/>
                  <a:pt x="1" y="25141"/>
                </a:cubicBezTo>
                <a:cubicBezTo>
                  <a:pt x="9" y="24322"/>
                  <a:pt x="165" y="23503"/>
                  <a:pt x="284" y="22680"/>
                </a:cubicBezTo>
                <a:cubicBezTo>
                  <a:pt x="403" y="21666"/>
                  <a:pt x="694" y="20667"/>
                  <a:pt x="977" y="19672"/>
                </a:cubicBezTo>
                <a:cubicBezTo>
                  <a:pt x="1164" y="18333"/>
                  <a:pt x="1558" y="16993"/>
                  <a:pt x="2569" y="15902"/>
                </a:cubicBezTo>
                <a:cubicBezTo>
                  <a:pt x="1937" y="14838"/>
                  <a:pt x="3227" y="14012"/>
                  <a:pt x="3805" y="13147"/>
                </a:cubicBezTo>
                <a:cubicBezTo>
                  <a:pt x="4383" y="12282"/>
                  <a:pt x="5405" y="11781"/>
                  <a:pt x="6094" y="11023"/>
                </a:cubicBezTo>
                <a:cubicBezTo>
                  <a:pt x="6897" y="9167"/>
                  <a:pt x="8267" y="7533"/>
                  <a:pt x="9878" y="6143"/>
                </a:cubicBezTo>
                <a:cubicBezTo>
                  <a:pt x="11069" y="4930"/>
                  <a:pt x="12389" y="3855"/>
                  <a:pt x="13816" y="2932"/>
                </a:cubicBezTo>
                <a:cubicBezTo>
                  <a:pt x="16779" y="1095"/>
                  <a:pt x="20307" y="349"/>
                  <a:pt x="23748" y="188"/>
                </a:cubicBezTo>
                <a:cubicBezTo>
                  <a:pt x="26756" y="55"/>
                  <a:pt x="29771" y="1"/>
                  <a:pt x="32753" y="162"/>
                </a:cubicBezTo>
                <a:cubicBezTo>
                  <a:pt x="33442" y="200"/>
                  <a:pt x="34130" y="242"/>
                  <a:pt x="34808" y="307"/>
                </a:cubicBezTo>
                <a:cubicBezTo>
                  <a:pt x="36939" y="441"/>
                  <a:pt x="39098" y="334"/>
                  <a:pt x="41222" y="521"/>
                </a:cubicBezTo>
                <a:cubicBezTo>
                  <a:pt x="43097" y="732"/>
                  <a:pt x="44777" y="1463"/>
                  <a:pt x="46465" y="2113"/>
                </a:cubicBezTo>
                <a:cubicBezTo>
                  <a:pt x="48428" y="2998"/>
                  <a:pt x="50633" y="3755"/>
                  <a:pt x="51827" y="5493"/>
                </a:cubicBezTo>
                <a:cubicBezTo>
                  <a:pt x="53281" y="7594"/>
                  <a:pt x="54249" y="9967"/>
                  <a:pt x="55902" y="11949"/>
                </a:cubicBezTo>
                <a:cubicBezTo>
                  <a:pt x="57544" y="13767"/>
                  <a:pt x="58402" y="16059"/>
                  <a:pt x="58956" y="18359"/>
                </a:cubicBezTo>
                <a:cubicBezTo>
                  <a:pt x="59056" y="19982"/>
                  <a:pt x="58738" y="21628"/>
                  <a:pt x="58934" y="23239"/>
                </a:cubicBezTo>
                <a:cubicBezTo>
                  <a:pt x="58734" y="25053"/>
                  <a:pt x="58956" y="26874"/>
                  <a:pt x="58440" y="28677"/>
                </a:cubicBezTo>
                <a:cubicBezTo>
                  <a:pt x="58390" y="29519"/>
                  <a:pt x="58524" y="30349"/>
                  <a:pt x="58486" y="31191"/>
                </a:cubicBezTo>
                <a:cubicBezTo>
                  <a:pt x="58386" y="32087"/>
                  <a:pt x="57701" y="32837"/>
                  <a:pt x="57119" y="33557"/>
                </a:cubicBezTo>
                <a:cubicBezTo>
                  <a:pt x="55987" y="34976"/>
                  <a:pt x="55110" y="36572"/>
                  <a:pt x="53656" y="37770"/>
                </a:cubicBezTo>
                <a:cubicBezTo>
                  <a:pt x="52573" y="38650"/>
                  <a:pt x="51677" y="39695"/>
                  <a:pt x="50671" y="40640"/>
                </a:cubicBezTo>
                <a:cubicBezTo>
                  <a:pt x="49106" y="41827"/>
                  <a:pt x="47667" y="43250"/>
                  <a:pt x="45742" y="43943"/>
                </a:cubicBezTo>
                <a:cubicBezTo>
                  <a:pt x="45072" y="44169"/>
                  <a:pt x="44467" y="44544"/>
                  <a:pt x="43851" y="44885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25"/>
          <p:cNvGrpSpPr/>
          <p:nvPr/>
        </p:nvGrpSpPr>
        <p:grpSpPr>
          <a:xfrm>
            <a:off x="5756838" y="-581075"/>
            <a:ext cx="4358946" cy="2760182"/>
            <a:chOff x="5516575" y="-222725"/>
            <a:chExt cx="4358946" cy="2760182"/>
          </a:xfrm>
        </p:grpSpPr>
        <p:sp>
          <p:nvSpPr>
            <p:cNvPr id="300" name="Google Shape;300;p25"/>
            <p:cNvSpPr/>
            <p:nvPr/>
          </p:nvSpPr>
          <p:spPr>
            <a:xfrm>
              <a:off x="6037889" y="-54866"/>
              <a:ext cx="3837631" cy="2420255"/>
            </a:xfrm>
            <a:custGeom>
              <a:avLst/>
              <a:gdLst/>
              <a:ahLst/>
              <a:cxnLst/>
              <a:rect l="l" t="t" r="r" b="b"/>
              <a:pathLst>
                <a:path w="78327" h="49398" extrusionOk="0">
                  <a:moveTo>
                    <a:pt x="407" y="0"/>
                  </a:moveTo>
                  <a:cubicBezTo>
                    <a:pt x="206" y="0"/>
                    <a:pt x="1" y="214"/>
                    <a:pt x="130" y="445"/>
                  </a:cubicBezTo>
                  <a:cubicBezTo>
                    <a:pt x="2073" y="3934"/>
                    <a:pt x="4970" y="6874"/>
                    <a:pt x="8444" y="8853"/>
                  </a:cubicBezTo>
                  <a:cubicBezTo>
                    <a:pt x="10318" y="9920"/>
                    <a:pt x="12396" y="10619"/>
                    <a:pt x="14191" y="11829"/>
                  </a:cubicBezTo>
                  <a:cubicBezTo>
                    <a:pt x="15602" y="12779"/>
                    <a:pt x="16700" y="14087"/>
                    <a:pt x="17668" y="15469"/>
                  </a:cubicBezTo>
                  <a:cubicBezTo>
                    <a:pt x="19463" y="18036"/>
                    <a:pt x="20938" y="21084"/>
                    <a:pt x="23610" y="22880"/>
                  </a:cubicBezTo>
                  <a:cubicBezTo>
                    <a:pt x="24910" y="23754"/>
                    <a:pt x="26343" y="24129"/>
                    <a:pt x="27787" y="24129"/>
                  </a:cubicBezTo>
                  <a:cubicBezTo>
                    <a:pt x="30027" y="24129"/>
                    <a:pt x="32297" y="23227"/>
                    <a:pt x="34148" y="21880"/>
                  </a:cubicBezTo>
                  <a:cubicBezTo>
                    <a:pt x="37619" y="19353"/>
                    <a:pt x="39834" y="15541"/>
                    <a:pt x="43040" y="12729"/>
                  </a:cubicBezTo>
                  <a:cubicBezTo>
                    <a:pt x="44573" y="11383"/>
                    <a:pt x="46356" y="10246"/>
                    <a:pt x="48364" y="9786"/>
                  </a:cubicBezTo>
                  <a:cubicBezTo>
                    <a:pt x="48991" y="9642"/>
                    <a:pt x="49627" y="9574"/>
                    <a:pt x="50261" y="9574"/>
                  </a:cubicBezTo>
                  <a:cubicBezTo>
                    <a:pt x="51657" y="9574"/>
                    <a:pt x="53045" y="9904"/>
                    <a:pt x="54324" y="10485"/>
                  </a:cubicBezTo>
                  <a:cubicBezTo>
                    <a:pt x="58261" y="12272"/>
                    <a:pt x="60741" y="15938"/>
                    <a:pt x="62233" y="19866"/>
                  </a:cubicBezTo>
                  <a:cubicBezTo>
                    <a:pt x="63003" y="21889"/>
                    <a:pt x="63553" y="23987"/>
                    <a:pt x="64058" y="26088"/>
                  </a:cubicBezTo>
                  <a:cubicBezTo>
                    <a:pt x="64632" y="28481"/>
                    <a:pt x="65142" y="30888"/>
                    <a:pt x="65590" y="33307"/>
                  </a:cubicBezTo>
                  <a:cubicBezTo>
                    <a:pt x="66042" y="35761"/>
                    <a:pt x="66430" y="38223"/>
                    <a:pt x="66753" y="40695"/>
                  </a:cubicBezTo>
                  <a:cubicBezTo>
                    <a:pt x="66989" y="42505"/>
                    <a:pt x="67129" y="44373"/>
                    <a:pt x="67811" y="46080"/>
                  </a:cubicBezTo>
                  <a:cubicBezTo>
                    <a:pt x="68423" y="47619"/>
                    <a:pt x="69560" y="48957"/>
                    <a:pt x="71244" y="49307"/>
                  </a:cubicBezTo>
                  <a:cubicBezTo>
                    <a:pt x="71543" y="49369"/>
                    <a:pt x="71842" y="49398"/>
                    <a:pt x="72138" y="49398"/>
                  </a:cubicBezTo>
                  <a:cubicBezTo>
                    <a:pt x="73604" y="49398"/>
                    <a:pt x="75015" y="48691"/>
                    <a:pt x="76164" y="47809"/>
                  </a:cubicBezTo>
                  <a:cubicBezTo>
                    <a:pt x="76939" y="47208"/>
                    <a:pt x="77638" y="46512"/>
                    <a:pt x="78244" y="45742"/>
                  </a:cubicBezTo>
                  <a:cubicBezTo>
                    <a:pt x="78326" y="45640"/>
                    <a:pt x="78240" y="45505"/>
                    <a:pt x="78143" y="45505"/>
                  </a:cubicBezTo>
                  <a:cubicBezTo>
                    <a:pt x="78113" y="45505"/>
                    <a:pt x="78082" y="45518"/>
                    <a:pt x="78055" y="45550"/>
                  </a:cubicBezTo>
                  <a:cubicBezTo>
                    <a:pt x="76790" y="47016"/>
                    <a:pt x="75155" y="48394"/>
                    <a:pt x="73232" y="48858"/>
                  </a:cubicBezTo>
                  <a:cubicBezTo>
                    <a:pt x="72890" y="48940"/>
                    <a:pt x="72551" y="48980"/>
                    <a:pt x="72220" y="48980"/>
                  </a:cubicBezTo>
                  <a:cubicBezTo>
                    <a:pt x="70747" y="48980"/>
                    <a:pt x="69426" y="48192"/>
                    <a:pt x="68648" y="46853"/>
                  </a:cubicBezTo>
                  <a:cubicBezTo>
                    <a:pt x="67753" y="45320"/>
                    <a:pt x="67517" y="43481"/>
                    <a:pt x="67301" y="41753"/>
                  </a:cubicBezTo>
                  <a:cubicBezTo>
                    <a:pt x="67010" y="39395"/>
                    <a:pt x="66657" y="37043"/>
                    <a:pt x="66249" y="34700"/>
                  </a:cubicBezTo>
                  <a:cubicBezTo>
                    <a:pt x="65832" y="32325"/>
                    <a:pt x="65360" y="29964"/>
                    <a:pt x="64827" y="27612"/>
                  </a:cubicBezTo>
                  <a:cubicBezTo>
                    <a:pt x="64337" y="25441"/>
                    <a:pt x="63821" y="23267"/>
                    <a:pt x="63125" y="21149"/>
                  </a:cubicBezTo>
                  <a:cubicBezTo>
                    <a:pt x="61860" y="17310"/>
                    <a:pt x="59893" y="13595"/>
                    <a:pt x="56504" y="11237"/>
                  </a:cubicBezTo>
                  <a:cubicBezTo>
                    <a:pt x="54962" y="10167"/>
                    <a:pt x="53187" y="9419"/>
                    <a:pt x="51316" y="9197"/>
                  </a:cubicBezTo>
                  <a:cubicBezTo>
                    <a:pt x="50973" y="9157"/>
                    <a:pt x="50629" y="9137"/>
                    <a:pt x="50287" y="9137"/>
                  </a:cubicBezTo>
                  <a:cubicBezTo>
                    <a:pt x="48710" y="9137"/>
                    <a:pt x="47163" y="9556"/>
                    <a:pt x="45750" y="10284"/>
                  </a:cubicBezTo>
                  <a:cubicBezTo>
                    <a:pt x="41999" y="12222"/>
                    <a:pt x="39615" y="15812"/>
                    <a:pt x="36812" y="18826"/>
                  </a:cubicBezTo>
                  <a:cubicBezTo>
                    <a:pt x="34534" y="21273"/>
                    <a:pt x="31360" y="23717"/>
                    <a:pt x="27900" y="23717"/>
                  </a:cubicBezTo>
                  <a:cubicBezTo>
                    <a:pt x="27260" y="23717"/>
                    <a:pt x="26611" y="23633"/>
                    <a:pt x="25956" y="23451"/>
                  </a:cubicBezTo>
                  <a:cubicBezTo>
                    <a:pt x="22750" y="22556"/>
                    <a:pt x="20964" y="19517"/>
                    <a:pt x="19288" y="16894"/>
                  </a:cubicBezTo>
                  <a:cubicBezTo>
                    <a:pt x="18440" y="15562"/>
                    <a:pt x="17566" y="14227"/>
                    <a:pt x="16493" y="13061"/>
                  </a:cubicBezTo>
                  <a:cubicBezTo>
                    <a:pt x="15179" y="11630"/>
                    <a:pt x="13550" y="10683"/>
                    <a:pt x="11804" y="9859"/>
                  </a:cubicBezTo>
                  <a:cubicBezTo>
                    <a:pt x="9936" y="8978"/>
                    <a:pt x="8112" y="8090"/>
                    <a:pt x="6457" y="6839"/>
                  </a:cubicBezTo>
                  <a:cubicBezTo>
                    <a:pt x="4836" y="5621"/>
                    <a:pt x="3402" y="4176"/>
                    <a:pt x="2190" y="2549"/>
                  </a:cubicBezTo>
                  <a:cubicBezTo>
                    <a:pt x="1622" y="1783"/>
                    <a:pt x="1106" y="979"/>
                    <a:pt x="643" y="145"/>
                  </a:cubicBezTo>
                  <a:cubicBezTo>
                    <a:pt x="585" y="43"/>
                    <a:pt x="49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5516575" y="-222725"/>
              <a:ext cx="4303035" cy="2760182"/>
            </a:xfrm>
            <a:custGeom>
              <a:avLst/>
              <a:gdLst/>
              <a:ahLst/>
              <a:cxnLst/>
              <a:rect l="l" t="t" r="r" b="b"/>
              <a:pathLst>
                <a:path w="87826" h="56336" extrusionOk="0">
                  <a:moveTo>
                    <a:pt x="391" y="0"/>
                  </a:moveTo>
                  <a:cubicBezTo>
                    <a:pt x="191" y="0"/>
                    <a:pt x="0" y="151"/>
                    <a:pt x="97" y="383"/>
                  </a:cubicBezTo>
                  <a:cubicBezTo>
                    <a:pt x="1898" y="4699"/>
                    <a:pt x="3799" y="9207"/>
                    <a:pt x="7436" y="12320"/>
                  </a:cubicBezTo>
                  <a:cubicBezTo>
                    <a:pt x="9100" y="13745"/>
                    <a:pt x="11041" y="14780"/>
                    <a:pt x="13194" y="15228"/>
                  </a:cubicBezTo>
                  <a:cubicBezTo>
                    <a:pt x="15424" y="15692"/>
                    <a:pt x="17744" y="15765"/>
                    <a:pt x="19667" y="17126"/>
                  </a:cubicBezTo>
                  <a:cubicBezTo>
                    <a:pt x="21220" y="18227"/>
                    <a:pt x="22310" y="19859"/>
                    <a:pt x="23316" y="21445"/>
                  </a:cubicBezTo>
                  <a:cubicBezTo>
                    <a:pt x="24356" y="23094"/>
                    <a:pt x="25338" y="24805"/>
                    <a:pt x="26664" y="26250"/>
                  </a:cubicBezTo>
                  <a:cubicBezTo>
                    <a:pt x="29239" y="29065"/>
                    <a:pt x="33075" y="30568"/>
                    <a:pt x="36868" y="30568"/>
                  </a:cubicBezTo>
                  <a:cubicBezTo>
                    <a:pt x="37235" y="30568"/>
                    <a:pt x="37601" y="30554"/>
                    <a:pt x="37966" y="30526"/>
                  </a:cubicBezTo>
                  <a:cubicBezTo>
                    <a:pt x="42224" y="30193"/>
                    <a:pt x="46207" y="27964"/>
                    <a:pt x="48996" y="24773"/>
                  </a:cubicBezTo>
                  <a:cubicBezTo>
                    <a:pt x="50451" y="23106"/>
                    <a:pt x="51439" y="21086"/>
                    <a:pt x="52937" y="19460"/>
                  </a:cubicBezTo>
                  <a:cubicBezTo>
                    <a:pt x="54446" y="17819"/>
                    <a:pt x="56489" y="16954"/>
                    <a:pt x="58710" y="16919"/>
                  </a:cubicBezTo>
                  <a:cubicBezTo>
                    <a:pt x="58762" y="16918"/>
                    <a:pt x="58814" y="16917"/>
                    <a:pt x="58866" y="16917"/>
                  </a:cubicBezTo>
                  <a:cubicBezTo>
                    <a:pt x="63295" y="16917"/>
                    <a:pt x="66835" y="19979"/>
                    <a:pt x="68860" y="23724"/>
                  </a:cubicBezTo>
                  <a:cubicBezTo>
                    <a:pt x="71267" y="28168"/>
                    <a:pt x="71681" y="33373"/>
                    <a:pt x="72293" y="38298"/>
                  </a:cubicBezTo>
                  <a:lnTo>
                    <a:pt x="73316" y="46540"/>
                  </a:lnTo>
                  <a:cubicBezTo>
                    <a:pt x="73599" y="48816"/>
                    <a:pt x="73826" y="51258"/>
                    <a:pt x="75208" y="53176"/>
                  </a:cubicBezTo>
                  <a:cubicBezTo>
                    <a:pt x="76373" y="54796"/>
                    <a:pt x="78195" y="55932"/>
                    <a:pt x="80168" y="56247"/>
                  </a:cubicBezTo>
                  <a:cubicBezTo>
                    <a:pt x="80540" y="56307"/>
                    <a:pt x="80914" y="56336"/>
                    <a:pt x="81286" y="56336"/>
                  </a:cubicBezTo>
                  <a:cubicBezTo>
                    <a:pt x="82948" y="56336"/>
                    <a:pt x="84574" y="55756"/>
                    <a:pt x="85900" y="54732"/>
                  </a:cubicBezTo>
                  <a:cubicBezTo>
                    <a:pt x="86643" y="54155"/>
                    <a:pt x="87270" y="53380"/>
                    <a:pt x="87739" y="52569"/>
                  </a:cubicBezTo>
                  <a:cubicBezTo>
                    <a:pt x="87826" y="52422"/>
                    <a:pt x="87696" y="52286"/>
                    <a:pt x="87566" y="52286"/>
                  </a:cubicBezTo>
                  <a:cubicBezTo>
                    <a:pt x="87509" y="52286"/>
                    <a:pt x="87451" y="52313"/>
                    <a:pt x="87413" y="52377"/>
                  </a:cubicBezTo>
                  <a:cubicBezTo>
                    <a:pt x="86311" y="54193"/>
                    <a:pt x="84303" y="55463"/>
                    <a:pt x="82196" y="55720"/>
                  </a:cubicBezTo>
                  <a:cubicBezTo>
                    <a:pt x="81935" y="55752"/>
                    <a:pt x="81673" y="55767"/>
                    <a:pt x="81412" y="55767"/>
                  </a:cubicBezTo>
                  <a:cubicBezTo>
                    <a:pt x="79617" y="55767"/>
                    <a:pt x="77855" y="55030"/>
                    <a:pt x="76563" y="53776"/>
                  </a:cubicBezTo>
                  <a:cubicBezTo>
                    <a:pt x="74805" y="52074"/>
                    <a:pt x="74362" y="49690"/>
                    <a:pt x="74065" y="47359"/>
                  </a:cubicBezTo>
                  <a:cubicBezTo>
                    <a:pt x="73733" y="44742"/>
                    <a:pt x="73409" y="42119"/>
                    <a:pt x="73083" y="39499"/>
                  </a:cubicBezTo>
                  <a:cubicBezTo>
                    <a:pt x="72465" y="34591"/>
                    <a:pt x="72115" y="29456"/>
                    <a:pt x="70110" y="24869"/>
                  </a:cubicBezTo>
                  <a:cubicBezTo>
                    <a:pt x="68487" y="21159"/>
                    <a:pt x="65576" y="17729"/>
                    <a:pt x="61531" y="16662"/>
                  </a:cubicBezTo>
                  <a:cubicBezTo>
                    <a:pt x="60668" y="16435"/>
                    <a:pt x="59767" y="16314"/>
                    <a:pt x="58867" y="16314"/>
                  </a:cubicBezTo>
                  <a:cubicBezTo>
                    <a:pt x="57744" y="16314"/>
                    <a:pt x="56624" y="16502"/>
                    <a:pt x="55583" y="16910"/>
                  </a:cubicBezTo>
                  <a:cubicBezTo>
                    <a:pt x="53618" y="17682"/>
                    <a:pt x="52260" y="19183"/>
                    <a:pt x="51083" y="20885"/>
                  </a:cubicBezTo>
                  <a:cubicBezTo>
                    <a:pt x="50427" y="21832"/>
                    <a:pt x="49815" y="22817"/>
                    <a:pt x="49098" y="23721"/>
                  </a:cubicBezTo>
                  <a:cubicBezTo>
                    <a:pt x="48446" y="24540"/>
                    <a:pt x="47720" y="25297"/>
                    <a:pt x="46933" y="25988"/>
                  </a:cubicBezTo>
                  <a:cubicBezTo>
                    <a:pt x="45336" y="27384"/>
                    <a:pt x="43471" y="28494"/>
                    <a:pt x="41460" y="29176"/>
                  </a:cubicBezTo>
                  <a:cubicBezTo>
                    <a:pt x="39975" y="29681"/>
                    <a:pt x="38419" y="29934"/>
                    <a:pt x="36867" y="29934"/>
                  </a:cubicBezTo>
                  <a:cubicBezTo>
                    <a:pt x="34196" y="29934"/>
                    <a:pt x="31538" y="29184"/>
                    <a:pt x="29284" y="27672"/>
                  </a:cubicBezTo>
                  <a:cubicBezTo>
                    <a:pt x="27565" y="26521"/>
                    <a:pt x="26297" y="24942"/>
                    <a:pt x="25184" y="23219"/>
                  </a:cubicBezTo>
                  <a:cubicBezTo>
                    <a:pt x="24172" y="21654"/>
                    <a:pt x="23260" y="20017"/>
                    <a:pt x="22080" y="18571"/>
                  </a:cubicBezTo>
                  <a:cubicBezTo>
                    <a:pt x="20841" y="17056"/>
                    <a:pt x="19303" y="15907"/>
                    <a:pt x="17400" y="15383"/>
                  </a:cubicBezTo>
                  <a:cubicBezTo>
                    <a:pt x="15188" y="14774"/>
                    <a:pt x="12871" y="14783"/>
                    <a:pt x="10761" y="13786"/>
                  </a:cubicBezTo>
                  <a:cubicBezTo>
                    <a:pt x="6567" y="11798"/>
                    <a:pt x="4020" y="7677"/>
                    <a:pt x="2170" y="3603"/>
                  </a:cubicBezTo>
                  <a:cubicBezTo>
                    <a:pt x="1660" y="2484"/>
                    <a:pt x="1187" y="1348"/>
                    <a:pt x="715" y="211"/>
                  </a:cubicBezTo>
                  <a:cubicBezTo>
                    <a:pt x="654" y="64"/>
                    <a:pt x="52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5"/>
          <p:cNvSpPr/>
          <p:nvPr/>
        </p:nvSpPr>
        <p:spPr>
          <a:xfrm rot="2927788">
            <a:off x="507167" y="4472948"/>
            <a:ext cx="2540480" cy="3097360"/>
          </a:xfrm>
          <a:custGeom>
            <a:avLst/>
            <a:gdLst/>
            <a:ahLst/>
            <a:cxnLst/>
            <a:rect l="l" t="t" r="r" b="b"/>
            <a:pathLst>
              <a:path w="51076" h="62272" extrusionOk="0">
                <a:moveTo>
                  <a:pt x="20113" y="0"/>
                </a:moveTo>
                <a:cubicBezTo>
                  <a:pt x="19872" y="0"/>
                  <a:pt x="19632" y="6"/>
                  <a:pt x="19392" y="21"/>
                </a:cubicBezTo>
                <a:cubicBezTo>
                  <a:pt x="16962" y="606"/>
                  <a:pt x="14535" y="1509"/>
                  <a:pt x="12622" y="3247"/>
                </a:cubicBezTo>
                <a:cubicBezTo>
                  <a:pt x="10524" y="4992"/>
                  <a:pt x="8018" y="6014"/>
                  <a:pt x="5798" y="7548"/>
                </a:cubicBezTo>
                <a:cubicBezTo>
                  <a:pt x="3965" y="8807"/>
                  <a:pt x="3165" y="11142"/>
                  <a:pt x="2231" y="13209"/>
                </a:cubicBezTo>
                <a:cubicBezTo>
                  <a:pt x="1542" y="14992"/>
                  <a:pt x="769" y="16764"/>
                  <a:pt x="551" y="18750"/>
                </a:cubicBezTo>
                <a:cubicBezTo>
                  <a:pt x="352" y="20989"/>
                  <a:pt x="463" y="23270"/>
                  <a:pt x="325" y="25520"/>
                </a:cubicBezTo>
                <a:cubicBezTo>
                  <a:pt x="256" y="26236"/>
                  <a:pt x="214" y="26963"/>
                  <a:pt x="176" y="27686"/>
                </a:cubicBezTo>
                <a:cubicBezTo>
                  <a:pt x="0" y="30840"/>
                  <a:pt x="57" y="34020"/>
                  <a:pt x="199" y="37197"/>
                </a:cubicBezTo>
                <a:cubicBezTo>
                  <a:pt x="371" y="40828"/>
                  <a:pt x="1160" y="44556"/>
                  <a:pt x="3100" y="47683"/>
                </a:cubicBezTo>
                <a:cubicBezTo>
                  <a:pt x="4080" y="49213"/>
                  <a:pt x="5228" y="50591"/>
                  <a:pt x="6491" y="51846"/>
                </a:cubicBezTo>
                <a:cubicBezTo>
                  <a:pt x="7956" y="53546"/>
                  <a:pt x="9682" y="54988"/>
                  <a:pt x="11646" y="55842"/>
                </a:cubicBezTo>
                <a:cubicBezTo>
                  <a:pt x="12442" y="56565"/>
                  <a:pt x="12974" y="57644"/>
                  <a:pt x="13885" y="58257"/>
                </a:cubicBezTo>
                <a:cubicBezTo>
                  <a:pt x="14626" y="58753"/>
                  <a:pt x="15341" y="59741"/>
                  <a:pt x="16184" y="59741"/>
                </a:cubicBezTo>
                <a:cubicBezTo>
                  <a:pt x="16381" y="59741"/>
                  <a:pt x="16584" y="59688"/>
                  <a:pt x="16797" y="59562"/>
                </a:cubicBezTo>
                <a:cubicBezTo>
                  <a:pt x="17949" y="60626"/>
                  <a:pt x="19361" y="61047"/>
                  <a:pt x="20777" y="61242"/>
                </a:cubicBezTo>
                <a:cubicBezTo>
                  <a:pt x="21826" y="61540"/>
                  <a:pt x="22882" y="61847"/>
                  <a:pt x="23954" y="61973"/>
                </a:cubicBezTo>
                <a:cubicBezTo>
                  <a:pt x="24818" y="62099"/>
                  <a:pt x="25687" y="62264"/>
                  <a:pt x="26552" y="62271"/>
                </a:cubicBezTo>
                <a:cubicBezTo>
                  <a:pt x="28580" y="62061"/>
                  <a:pt x="30104" y="60549"/>
                  <a:pt x="31826" y="59589"/>
                </a:cubicBezTo>
                <a:cubicBezTo>
                  <a:pt x="34202" y="58261"/>
                  <a:pt x="36705" y="57067"/>
                  <a:pt x="38634" y="54996"/>
                </a:cubicBezTo>
                <a:cubicBezTo>
                  <a:pt x="40069" y="53794"/>
                  <a:pt x="41102" y="52133"/>
                  <a:pt x="42442" y="50821"/>
                </a:cubicBezTo>
                <a:cubicBezTo>
                  <a:pt x="43403" y="49803"/>
                  <a:pt x="44466" y="48827"/>
                  <a:pt x="44922" y="47373"/>
                </a:cubicBezTo>
                <a:cubicBezTo>
                  <a:pt x="45626" y="46202"/>
                  <a:pt x="45875" y="44797"/>
                  <a:pt x="46265" y="43473"/>
                </a:cubicBezTo>
                <a:cubicBezTo>
                  <a:pt x="47432" y="41445"/>
                  <a:pt x="48948" y="39512"/>
                  <a:pt x="49258" y="36994"/>
                </a:cubicBezTo>
                <a:cubicBezTo>
                  <a:pt x="49468" y="34579"/>
                  <a:pt x="50199" y="32306"/>
                  <a:pt x="50877" y="30055"/>
                </a:cubicBezTo>
                <a:cubicBezTo>
                  <a:pt x="50900" y="29018"/>
                  <a:pt x="50838" y="27962"/>
                  <a:pt x="51076" y="26963"/>
                </a:cubicBezTo>
                <a:cubicBezTo>
                  <a:pt x="50972" y="26152"/>
                  <a:pt x="50754" y="25359"/>
                  <a:pt x="50433" y="24609"/>
                </a:cubicBezTo>
                <a:cubicBezTo>
                  <a:pt x="49407" y="21739"/>
                  <a:pt x="48856" y="18666"/>
                  <a:pt x="47398" y="15976"/>
                </a:cubicBezTo>
                <a:cubicBezTo>
                  <a:pt x="47038" y="15325"/>
                  <a:pt x="46644" y="14686"/>
                  <a:pt x="46407" y="13974"/>
                </a:cubicBezTo>
                <a:cubicBezTo>
                  <a:pt x="45676" y="11942"/>
                  <a:pt x="44176" y="10422"/>
                  <a:pt x="42920" y="8769"/>
                </a:cubicBezTo>
                <a:cubicBezTo>
                  <a:pt x="41921" y="7705"/>
                  <a:pt x="40819" y="6760"/>
                  <a:pt x="39889" y="5616"/>
                </a:cubicBezTo>
                <a:cubicBezTo>
                  <a:pt x="38623" y="4085"/>
                  <a:pt x="36935" y="3159"/>
                  <a:pt x="35442" y="1961"/>
                </a:cubicBezTo>
                <a:cubicBezTo>
                  <a:pt x="34681" y="1345"/>
                  <a:pt x="33889" y="621"/>
                  <a:pt x="32939" y="518"/>
                </a:cubicBezTo>
                <a:cubicBezTo>
                  <a:pt x="32824" y="513"/>
                  <a:pt x="32710" y="510"/>
                  <a:pt x="32595" y="510"/>
                </a:cubicBezTo>
                <a:cubicBezTo>
                  <a:pt x="31965" y="510"/>
                  <a:pt x="31340" y="580"/>
                  <a:pt x="30711" y="580"/>
                </a:cubicBezTo>
                <a:cubicBezTo>
                  <a:pt x="30570" y="580"/>
                  <a:pt x="30429" y="576"/>
                  <a:pt x="30287" y="568"/>
                </a:cubicBezTo>
                <a:cubicBezTo>
                  <a:pt x="28385" y="21"/>
                  <a:pt x="26460" y="258"/>
                  <a:pt x="24547" y="47"/>
                </a:cubicBezTo>
                <a:cubicBezTo>
                  <a:pt x="24132" y="97"/>
                  <a:pt x="23716" y="114"/>
                  <a:pt x="23299" y="114"/>
                </a:cubicBezTo>
                <a:cubicBezTo>
                  <a:pt x="22239" y="114"/>
                  <a:pt x="21173" y="0"/>
                  <a:pt x="201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25"/>
          <p:cNvGrpSpPr/>
          <p:nvPr/>
        </p:nvGrpSpPr>
        <p:grpSpPr>
          <a:xfrm>
            <a:off x="-4506186" y="-740135"/>
            <a:ext cx="4506196" cy="3078308"/>
            <a:chOff x="-717998" y="2363140"/>
            <a:chExt cx="4506196" cy="3078308"/>
          </a:xfrm>
        </p:grpSpPr>
        <p:sp>
          <p:nvSpPr>
            <p:cNvPr id="304" name="Google Shape;304;p25"/>
            <p:cNvSpPr/>
            <p:nvPr/>
          </p:nvSpPr>
          <p:spPr>
            <a:xfrm rot="294436">
              <a:off x="-622745" y="2685375"/>
              <a:ext cx="3788465" cy="2389344"/>
            </a:xfrm>
            <a:custGeom>
              <a:avLst/>
              <a:gdLst/>
              <a:ahLst/>
              <a:cxnLst/>
              <a:rect l="l" t="t" r="r" b="b"/>
              <a:pathLst>
                <a:path w="78327" h="49400" extrusionOk="0">
                  <a:moveTo>
                    <a:pt x="6187" y="0"/>
                  </a:moveTo>
                  <a:cubicBezTo>
                    <a:pt x="4723" y="0"/>
                    <a:pt x="3311" y="707"/>
                    <a:pt x="2164" y="1589"/>
                  </a:cubicBezTo>
                  <a:cubicBezTo>
                    <a:pt x="1386" y="2190"/>
                    <a:pt x="687" y="2886"/>
                    <a:pt x="80" y="3658"/>
                  </a:cubicBezTo>
                  <a:cubicBezTo>
                    <a:pt x="1" y="3758"/>
                    <a:pt x="86" y="3893"/>
                    <a:pt x="183" y="3893"/>
                  </a:cubicBezTo>
                  <a:cubicBezTo>
                    <a:pt x="213" y="3893"/>
                    <a:pt x="245" y="3880"/>
                    <a:pt x="273" y="3848"/>
                  </a:cubicBezTo>
                  <a:cubicBezTo>
                    <a:pt x="1537" y="2385"/>
                    <a:pt x="3172" y="1004"/>
                    <a:pt x="5096" y="540"/>
                  </a:cubicBezTo>
                  <a:cubicBezTo>
                    <a:pt x="5438" y="458"/>
                    <a:pt x="5777" y="418"/>
                    <a:pt x="6108" y="418"/>
                  </a:cubicBezTo>
                  <a:cubicBezTo>
                    <a:pt x="7579" y="418"/>
                    <a:pt x="8900" y="1206"/>
                    <a:pt x="9680" y="2545"/>
                  </a:cubicBezTo>
                  <a:cubicBezTo>
                    <a:pt x="10572" y="4078"/>
                    <a:pt x="10808" y="5917"/>
                    <a:pt x="11024" y="7645"/>
                  </a:cubicBezTo>
                  <a:cubicBezTo>
                    <a:pt x="11318" y="10003"/>
                    <a:pt x="11668" y="12355"/>
                    <a:pt x="12078" y="14698"/>
                  </a:cubicBezTo>
                  <a:cubicBezTo>
                    <a:pt x="12492" y="17073"/>
                    <a:pt x="12967" y="19434"/>
                    <a:pt x="13498" y="21785"/>
                  </a:cubicBezTo>
                  <a:cubicBezTo>
                    <a:pt x="13990" y="23959"/>
                    <a:pt x="14506" y="26131"/>
                    <a:pt x="15203" y="28249"/>
                  </a:cubicBezTo>
                  <a:cubicBezTo>
                    <a:pt x="16465" y="32087"/>
                    <a:pt x="18435" y="35806"/>
                    <a:pt x="21824" y="38161"/>
                  </a:cubicBezTo>
                  <a:cubicBezTo>
                    <a:pt x="23366" y="39230"/>
                    <a:pt x="25140" y="39979"/>
                    <a:pt x="27008" y="40201"/>
                  </a:cubicBezTo>
                  <a:cubicBezTo>
                    <a:pt x="27353" y="40241"/>
                    <a:pt x="27696" y="40261"/>
                    <a:pt x="28039" y="40261"/>
                  </a:cubicBezTo>
                  <a:cubicBezTo>
                    <a:pt x="29617" y="40261"/>
                    <a:pt x="31164" y="39842"/>
                    <a:pt x="32575" y="39114"/>
                  </a:cubicBezTo>
                  <a:cubicBezTo>
                    <a:pt x="36328" y="37179"/>
                    <a:pt x="38712" y="33582"/>
                    <a:pt x="41516" y="30569"/>
                  </a:cubicBezTo>
                  <a:cubicBezTo>
                    <a:pt x="43793" y="28122"/>
                    <a:pt x="46967" y="25681"/>
                    <a:pt x="50428" y="25681"/>
                  </a:cubicBezTo>
                  <a:cubicBezTo>
                    <a:pt x="51068" y="25681"/>
                    <a:pt x="51718" y="25765"/>
                    <a:pt x="52374" y="25947"/>
                  </a:cubicBezTo>
                  <a:cubicBezTo>
                    <a:pt x="55580" y="26839"/>
                    <a:pt x="57364" y="29881"/>
                    <a:pt x="59039" y="32507"/>
                  </a:cubicBezTo>
                  <a:cubicBezTo>
                    <a:pt x="59890" y="33836"/>
                    <a:pt x="60765" y="35171"/>
                    <a:pt x="61834" y="36337"/>
                  </a:cubicBezTo>
                  <a:cubicBezTo>
                    <a:pt x="63151" y="37770"/>
                    <a:pt x="64781" y="38717"/>
                    <a:pt x="66523" y="39539"/>
                  </a:cubicBezTo>
                  <a:cubicBezTo>
                    <a:pt x="68391" y="40419"/>
                    <a:pt x="70216" y="41308"/>
                    <a:pt x="71874" y="42559"/>
                  </a:cubicBezTo>
                  <a:cubicBezTo>
                    <a:pt x="73491" y="43780"/>
                    <a:pt x="74925" y="45222"/>
                    <a:pt x="76138" y="46848"/>
                  </a:cubicBezTo>
                  <a:cubicBezTo>
                    <a:pt x="76706" y="47615"/>
                    <a:pt x="77222" y="48419"/>
                    <a:pt x="77685" y="49253"/>
                  </a:cubicBezTo>
                  <a:cubicBezTo>
                    <a:pt x="77743" y="49357"/>
                    <a:pt x="77832" y="49400"/>
                    <a:pt x="77922" y="49400"/>
                  </a:cubicBezTo>
                  <a:cubicBezTo>
                    <a:pt x="78122" y="49400"/>
                    <a:pt x="78327" y="49186"/>
                    <a:pt x="78198" y="48953"/>
                  </a:cubicBezTo>
                  <a:cubicBezTo>
                    <a:pt x="76254" y="45464"/>
                    <a:pt x="73357" y="42524"/>
                    <a:pt x="69883" y="40548"/>
                  </a:cubicBezTo>
                  <a:cubicBezTo>
                    <a:pt x="68007" y="39478"/>
                    <a:pt x="65932" y="38779"/>
                    <a:pt x="64134" y="37569"/>
                  </a:cubicBezTo>
                  <a:cubicBezTo>
                    <a:pt x="62726" y="36619"/>
                    <a:pt x="61627" y="35311"/>
                    <a:pt x="60660" y="33929"/>
                  </a:cubicBezTo>
                  <a:cubicBezTo>
                    <a:pt x="58865" y="31362"/>
                    <a:pt x="57387" y="28313"/>
                    <a:pt x="54718" y="26518"/>
                  </a:cubicBezTo>
                  <a:cubicBezTo>
                    <a:pt x="53416" y="25644"/>
                    <a:pt x="51983" y="25269"/>
                    <a:pt x="50539" y="25269"/>
                  </a:cubicBezTo>
                  <a:cubicBezTo>
                    <a:pt x="48299" y="25269"/>
                    <a:pt x="46031" y="26171"/>
                    <a:pt x="44179" y="27518"/>
                  </a:cubicBezTo>
                  <a:cubicBezTo>
                    <a:pt x="40706" y="30045"/>
                    <a:pt x="38491" y="33856"/>
                    <a:pt x="35285" y="36669"/>
                  </a:cubicBezTo>
                  <a:cubicBezTo>
                    <a:pt x="33752" y="38015"/>
                    <a:pt x="31971" y="39152"/>
                    <a:pt x="29964" y="39612"/>
                  </a:cubicBezTo>
                  <a:cubicBezTo>
                    <a:pt x="29335" y="39756"/>
                    <a:pt x="28699" y="39824"/>
                    <a:pt x="28065" y="39824"/>
                  </a:cubicBezTo>
                  <a:cubicBezTo>
                    <a:pt x="26670" y="39824"/>
                    <a:pt x="25282" y="39494"/>
                    <a:pt x="24004" y="38913"/>
                  </a:cubicBezTo>
                  <a:cubicBezTo>
                    <a:pt x="20067" y="37129"/>
                    <a:pt x="17587" y="33460"/>
                    <a:pt x="16091" y="29532"/>
                  </a:cubicBezTo>
                  <a:cubicBezTo>
                    <a:pt x="15322" y="27509"/>
                    <a:pt x="14771" y="25411"/>
                    <a:pt x="14267" y="23310"/>
                  </a:cubicBezTo>
                  <a:cubicBezTo>
                    <a:pt x="13693" y="20917"/>
                    <a:pt x="13183" y="18510"/>
                    <a:pt x="12734" y="16091"/>
                  </a:cubicBezTo>
                  <a:cubicBezTo>
                    <a:pt x="12282" y="13637"/>
                    <a:pt x="11895" y="11174"/>
                    <a:pt x="11571" y="8703"/>
                  </a:cubicBezTo>
                  <a:cubicBezTo>
                    <a:pt x="11338" y="6896"/>
                    <a:pt x="11198" y="5025"/>
                    <a:pt x="10516" y="3317"/>
                  </a:cubicBezTo>
                  <a:cubicBezTo>
                    <a:pt x="9902" y="1779"/>
                    <a:pt x="8768" y="441"/>
                    <a:pt x="7080" y="91"/>
                  </a:cubicBezTo>
                  <a:cubicBezTo>
                    <a:pt x="6782" y="29"/>
                    <a:pt x="6483" y="0"/>
                    <a:pt x="6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 rot="294436">
              <a:off x="-568472" y="2539836"/>
              <a:ext cx="4247906" cy="2724917"/>
            </a:xfrm>
            <a:custGeom>
              <a:avLst/>
              <a:gdLst/>
              <a:ahLst/>
              <a:cxnLst/>
              <a:rect l="l" t="t" r="r" b="b"/>
              <a:pathLst>
                <a:path w="87826" h="56338" extrusionOk="0">
                  <a:moveTo>
                    <a:pt x="6540" y="1"/>
                  </a:moveTo>
                  <a:cubicBezTo>
                    <a:pt x="4880" y="1"/>
                    <a:pt x="3253" y="581"/>
                    <a:pt x="1925" y="1605"/>
                  </a:cubicBezTo>
                  <a:cubicBezTo>
                    <a:pt x="1181" y="2182"/>
                    <a:pt x="555" y="2960"/>
                    <a:pt x="86" y="3770"/>
                  </a:cubicBezTo>
                  <a:cubicBezTo>
                    <a:pt x="1" y="3916"/>
                    <a:pt x="130" y="4051"/>
                    <a:pt x="259" y="4051"/>
                  </a:cubicBezTo>
                  <a:cubicBezTo>
                    <a:pt x="316" y="4051"/>
                    <a:pt x="374" y="4024"/>
                    <a:pt x="412" y="3960"/>
                  </a:cubicBezTo>
                  <a:cubicBezTo>
                    <a:pt x="1514" y="2147"/>
                    <a:pt x="3522" y="874"/>
                    <a:pt x="5629" y="617"/>
                  </a:cubicBezTo>
                  <a:cubicBezTo>
                    <a:pt x="5888" y="586"/>
                    <a:pt x="6148" y="571"/>
                    <a:pt x="6407" y="571"/>
                  </a:cubicBezTo>
                  <a:cubicBezTo>
                    <a:pt x="8205" y="571"/>
                    <a:pt x="9969" y="1305"/>
                    <a:pt x="11265" y="2561"/>
                  </a:cubicBezTo>
                  <a:cubicBezTo>
                    <a:pt x="13022" y="4266"/>
                    <a:pt x="13462" y="6647"/>
                    <a:pt x="13760" y="8978"/>
                  </a:cubicBezTo>
                  <a:cubicBezTo>
                    <a:pt x="14095" y="11595"/>
                    <a:pt x="14415" y="14218"/>
                    <a:pt x="14745" y="16838"/>
                  </a:cubicBezTo>
                  <a:cubicBezTo>
                    <a:pt x="15359" y="21746"/>
                    <a:pt x="15709" y="26881"/>
                    <a:pt x="17717" y="31468"/>
                  </a:cubicBezTo>
                  <a:cubicBezTo>
                    <a:pt x="19340" y="35178"/>
                    <a:pt x="22252" y="38608"/>
                    <a:pt x="26294" y="39675"/>
                  </a:cubicBezTo>
                  <a:cubicBezTo>
                    <a:pt x="27156" y="39903"/>
                    <a:pt x="28056" y="40024"/>
                    <a:pt x="28955" y="40024"/>
                  </a:cubicBezTo>
                  <a:cubicBezTo>
                    <a:pt x="30078" y="40024"/>
                    <a:pt x="31200" y="39835"/>
                    <a:pt x="32242" y="39427"/>
                  </a:cubicBezTo>
                  <a:cubicBezTo>
                    <a:pt x="34206" y="38655"/>
                    <a:pt x="35567" y="37154"/>
                    <a:pt x="36745" y="35452"/>
                  </a:cubicBezTo>
                  <a:cubicBezTo>
                    <a:pt x="37400" y="34505"/>
                    <a:pt x="38009" y="33520"/>
                    <a:pt x="38729" y="32616"/>
                  </a:cubicBezTo>
                  <a:cubicBezTo>
                    <a:pt x="39382" y="31797"/>
                    <a:pt x="40105" y="31040"/>
                    <a:pt x="40892" y="30349"/>
                  </a:cubicBezTo>
                  <a:cubicBezTo>
                    <a:pt x="42489" y="28953"/>
                    <a:pt x="44354" y="27843"/>
                    <a:pt x="46368" y="27161"/>
                  </a:cubicBezTo>
                  <a:cubicBezTo>
                    <a:pt x="47852" y="26656"/>
                    <a:pt x="49409" y="26403"/>
                    <a:pt x="50961" y="26403"/>
                  </a:cubicBezTo>
                  <a:cubicBezTo>
                    <a:pt x="53632" y="26403"/>
                    <a:pt x="56289" y="27153"/>
                    <a:pt x="58543" y="28664"/>
                  </a:cubicBezTo>
                  <a:cubicBezTo>
                    <a:pt x="60263" y="29816"/>
                    <a:pt x="61531" y="31395"/>
                    <a:pt x="62641" y="33117"/>
                  </a:cubicBezTo>
                  <a:cubicBezTo>
                    <a:pt x="63652" y="34682"/>
                    <a:pt x="64564" y="36320"/>
                    <a:pt x="65748" y="37766"/>
                  </a:cubicBezTo>
                  <a:cubicBezTo>
                    <a:pt x="66986" y="39281"/>
                    <a:pt x="68522" y="40429"/>
                    <a:pt x="70425" y="40954"/>
                  </a:cubicBezTo>
                  <a:cubicBezTo>
                    <a:pt x="72640" y="41563"/>
                    <a:pt x="74957" y="41554"/>
                    <a:pt x="77064" y="42551"/>
                  </a:cubicBezTo>
                  <a:cubicBezTo>
                    <a:pt x="81257" y="44539"/>
                    <a:pt x="83805" y="48659"/>
                    <a:pt x="85658" y="52734"/>
                  </a:cubicBezTo>
                  <a:cubicBezTo>
                    <a:pt x="86168" y="53853"/>
                    <a:pt x="86637" y="54989"/>
                    <a:pt x="87109" y="56126"/>
                  </a:cubicBezTo>
                  <a:cubicBezTo>
                    <a:pt x="87171" y="56274"/>
                    <a:pt x="87305" y="56338"/>
                    <a:pt x="87435" y="56338"/>
                  </a:cubicBezTo>
                  <a:cubicBezTo>
                    <a:pt x="87635" y="56338"/>
                    <a:pt x="87826" y="56186"/>
                    <a:pt x="87730" y="55954"/>
                  </a:cubicBezTo>
                  <a:cubicBezTo>
                    <a:pt x="85929" y="51641"/>
                    <a:pt x="84029" y="47129"/>
                    <a:pt x="80392" y="44017"/>
                  </a:cubicBezTo>
                  <a:cubicBezTo>
                    <a:pt x="78725" y="42592"/>
                    <a:pt x="76784" y="41557"/>
                    <a:pt x="74630" y="41108"/>
                  </a:cubicBezTo>
                  <a:cubicBezTo>
                    <a:pt x="72404" y="40645"/>
                    <a:pt x="70081" y="40572"/>
                    <a:pt x="68161" y="39211"/>
                  </a:cubicBezTo>
                  <a:cubicBezTo>
                    <a:pt x="66604" y="38110"/>
                    <a:pt x="65514" y="36481"/>
                    <a:pt x="64512" y="34892"/>
                  </a:cubicBezTo>
                  <a:cubicBezTo>
                    <a:pt x="63469" y="33246"/>
                    <a:pt x="62487" y="31532"/>
                    <a:pt x="61163" y="30087"/>
                  </a:cubicBezTo>
                  <a:cubicBezTo>
                    <a:pt x="58588" y="27274"/>
                    <a:pt x="54756" y="25771"/>
                    <a:pt x="50967" y="25771"/>
                  </a:cubicBezTo>
                  <a:cubicBezTo>
                    <a:pt x="50598" y="25771"/>
                    <a:pt x="50229" y="25786"/>
                    <a:pt x="49862" y="25814"/>
                  </a:cubicBezTo>
                  <a:cubicBezTo>
                    <a:pt x="45604" y="26144"/>
                    <a:pt x="41620" y="28373"/>
                    <a:pt x="38831" y="31564"/>
                  </a:cubicBezTo>
                  <a:cubicBezTo>
                    <a:pt x="37374" y="33231"/>
                    <a:pt x="36386" y="35251"/>
                    <a:pt x="34891" y="36877"/>
                  </a:cubicBezTo>
                  <a:cubicBezTo>
                    <a:pt x="33381" y="38518"/>
                    <a:pt x="31339" y="39383"/>
                    <a:pt x="29118" y="39418"/>
                  </a:cubicBezTo>
                  <a:cubicBezTo>
                    <a:pt x="29066" y="39419"/>
                    <a:pt x="29014" y="39419"/>
                    <a:pt x="28962" y="39419"/>
                  </a:cubicBezTo>
                  <a:cubicBezTo>
                    <a:pt x="24529" y="39419"/>
                    <a:pt x="20992" y="36358"/>
                    <a:pt x="18964" y="32613"/>
                  </a:cubicBezTo>
                  <a:cubicBezTo>
                    <a:pt x="16557" y="28169"/>
                    <a:pt x="16143" y="22964"/>
                    <a:pt x="15534" y="18039"/>
                  </a:cubicBezTo>
                  <a:lnTo>
                    <a:pt x="14511" y="9797"/>
                  </a:lnTo>
                  <a:cubicBezTo>
                    <a:pt x="14229" y="7521"/>
                    <a:pt x="14001" y="5079"/>
                    <a:pt x="12620" y="3161"/>
                  </a:cubicBezTo>
                  <a:cubicBezTo>
                    <a:pt x="11454" y="1541"/>
                    <a:pt x="9633" y="404"/>
                    <a:pt x="7657" y="90"/>
                  </a:cubicBezTo>
                  <a:cubicBezTo>
                    <a:pt x="7285" y="30"/>
                    <a:pt x="6912" y="1"/>
                    <a:pt x="6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>
            <a:off x="-2282587" y="-2219511"/>
            <a:ext cx="4209711" cy="3602514"/>
          </a:xfrm>
          <a:custGeom>
            <a:avLst/>
            <a:gdLst/>
            <a:ahLst/>
            <a:cxnLst/>
            <a:rect l="l" t="t" r="r" b="b"/>
            <a:pathLst>
              <a:path w="79182" h="67761" extrusionOk="0">
                <a:moveTo>
                  <a:pt x="35322" y="1"/>
                </a:moveTo>
                <a:cubicBezTo>
                  <a:pt x="34043" y="1"/>
                  <a:pt x="32768" y="69"/>
                  <a:pt x="31501" y="273"/>
                </a:cubicBezTo>
                <a:cubicBezTo>
                  <a:pt x="30604" y="420"/>
                  <a:pt x="29707" y="615"/>
                  <a:pt x="28787" y="615"/>
                </a:cubicBezTo>
                <a:cubicBezTo>
                  <a:pt x="28745" y="615"/>
                  <a:pt x="28703" y="615"/>
                  <a:pt x="28661" y="614"/>
                </a:cubicBezTo>
                <a:cubicBezTo>
                  <a:pt x="25898" y="633"/>
                  <a:pt x="23426" y="1804"/>
                  <a:pt x="20896" y="2615"/>
                </a:cubicBezTo>
                <a:cubicBezTo>
                  <a:pt x="19185" y="3369"/>
                  <a:pt x="17578" y="4299"/>
                  <a:pt x="15798" y="4938"/>
                </a:cubicBezTo>
                <a:cubicBezTo>
                  <a:pt x="13410" y="5815"/>
                  <a:pt x="11573" y="7460"/>
                  <a:pt x="9495" y="8762"/>
                </a:cubicBezTo>
                <a:cubicBezTo>
                  <a:pt x="8424" y="9416"/>
                  <a:pt x="7214" y="10067"/>
                  <a:pt x="6686" y="11165"/>
                </a:cubicBezTo>
                <a:cubicBezTo>
                  <a:pt x="6258" y="12221"/>
                  <a:pt x="6059" y="13343"/>
                  <a:pt x="5618" y="14395"/>
                </a:cubicBezTo>
                <a:cubicBezTo>
                  <a:pt x="4153" y="16454"/>
                  <a:pt x="3617" y="18884"/>
                  <a:pt x="2549" y="21108"/>
                </a:cubicBezTo>
                <a:cubicBezTo>
                  <a:pt x="2071" y="23251"/>
                  <a:pt x="930" y="25210"/>
                  <a:pt x="326" y="27323"/>
                </a:cubicBezTo>
                <a:cubicBezTo>
                  <a:pt x="0" y="30511"/>
                  <a:pt x="65" y="33821"/>
                  <a:pt x="1348" y="36871"/>
                </a:cubicBezTo>
                <a:cubicBezTo>
                  <a:pt x="2565" y="40147"/>
                  <a:pt x="2733" y="43607"/>
                  <a:pt x="3648" y="46940"/>
                </a:cubicBezTo>
                <a:cubicBezTo>
                  <a:pt x="4390" y="49696"/>
                  <a:pt x="6866" y="51651"/>
                  <a:pt x="8971" y="53653"/>
                </a:cubicBezTo>
                <a:cubicBezTo>
                  <a:pt x="10827" y="55245"/>
                  <a:pt x="12641" y="56933"/>
                  <a:pt x="14945" y="58039"/>
                </a:cubicBezTo>
                <a:cubicBezTo>
                  <a:pt x="17567" y="59233"/>
                  <a:pt x="20372" y="60067"/>
                  <a:pt x="23032" y="61192"/>
                </a:cubicBezTo>
                <a:cubicBezTo>
                  <a:pt x="23866" y="61575"/>
                  <a:pt x="24723" y="61938"/>
                  <a:pt x="25584" y="62294"/>
                </a:cubicBezTo>
                <a:cubicBezTo>
                  <a:pt x="29319" y="63840"/>
                  <a:pt x="33185" y="65126"/>
                  <a:pt x="37084" y="66305"/>
                </a:cubicBezTo>
                <a:cubicBezTo>
                  <a:pt x="40024" y="67187"/>
                  <a:pt x="43124" y="67761"/>
                  <a:pt x="46213" y="67761"/>
                </a:cubicBezTo>
                <a:cubicBezTo>
                  <a:pt x="47814" y="67761"/>
                  <a:pt x="49413" y="67607"/>
                  <a:pt x="50984" y="67262"/>
                </a:cubicBezTo>
                <a:cubicBezTo>
                  <a:pt x="53246" y="66726"/>
                  <a:pt x="55404" y="65922"/>
                  <a:pt x="57452" y="64931"/>
                </a:cubicBezTo>
                <a:cubicBezTo>
                  <a:pt x="60127" y="63879"/>
                  <a:pt x="62607" y="62409"/>
                  <a:pt x="64471" y="60404"/>
                </a:cubicBezTo>
                <a:cubicBezTo>
                  <a:pt x="65684" y="59745"/>
                  <a:pt x="67215" y="59562"/>
                  <a:pt x="68340" y="58724"/>
                </a:cubicBezTo>
                <a:cubicBezTo>
                  <a:pt x="69465" y="57882"/>
                  <a:pt x="71482" y="57399"/>
                  <a:pt x="71157" y="55762"/>
                </a:cubicBezTo>
                <a:cubicBezTo>
                  <a:pt x="72929" y="54824"/>
                  <a:pt x="74035" y="53293"/>
                  <a:pt x="74876" y="51667"/>
                </a:cubicBezTo>
                <a:cubicBezTo>
                  <a:pt x="75680" y="50522"/>
                  <a:pt x="76503" y="49382"/>
                  <a:pt x="77108" y="48138"/>
                </a:cubicBezTo>
                <a:cubicBezTo>
                  <a:pt x="77632" y="47147"/>
                  <a:pt x="78198" y="46171"/>
                  <a:pt x="78573" y="45126"/>
                </a:cubicBezTo>
                <a:cubicBezTo>
                  <a:pt x="79182" y="42593"/>
                  <a:pt x="78003" y="40105"/>
                  <a:pt x="77571" y="37617"/>
                </a:cubicBezTo>
                <a:cubicBezTo>
                  <a:pt x="76978" y="34181"/>
                  <a:pt x="76599" y="30648"/>
                  <a:pt x="74922" y="27445"/>
                </a:cubicBezTo>
                <a:cubicBezTo>
                  <a:pt x="74073" y="25195"/>
                  <a:pt x="72511" y="23243"/>
                  <a:pt x="71490" y="21066"/>
                </a:cubicBezTo>
                <a:cubicBezTo>
                  <a:pt x="70667" y="19473"/>
                  <a:pt x="69943" y="17770"/>
                  <a:pt x="68374" y="16603"/>
                </a:cubicBezTo>
                <a:cubicBezTo>
                  <a:pt x="67264" y="15256"/>
                  <a:pt x="65672" y="14357"/>
                  <a:pt x="64237" y="13323"/>
                </a:cubicBezTo>
                <a:cubicBezTo>
                  <a:pt x="62282" y="11050"/>
                  <a:pt x="60594" y="8402"/>
                  <a:pt x="57682" y="6955"/>
                </a:cubicBezTo>
                <a:cubicBezTo>
                  <a:pt x="54853" y="5673"/>
                  <a:pt x="52419" y="3825"/>
                  <a:pt x="49989" y="2049"/>
                </a:cubicBezTo>
                <a:cubicBezTo>
                  <a:pt x="48745" y="1582"/>
                  <a:pt x="47440" y="1211"/>
                  <a:pt x="46338" y="495"/>
                </a:cubicBezTo>
                <a:cubicBezTo>
                  <a:pt x="45564" y="330"/>
                  <a:pt x="44779" y="246"/>
                  <a:pt x="43991" y="246"/>
                </a:cubicBezTo>
                <a:cubicBezTo>
                  <a:pt x="43735" y="246"/>
                  <a:pt x="43479" y="255"/>
                  <a:pt x="43223" y="273"/>
                </a:cubicBezTo>
                <a:cubicBezTo>
                  <a:pt x="43154" y="274"/>
                  <a:pt x="43086" y="274"/>
                  <a:pt x="43017" y="274"/>
                </a:cubicBezTo>
                <a:cubicBezTo>
                  <a:pt x="40456" y="274"/>
                  <a:pt x="37881" y="1"/>
                  <a:pt x="353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"/>
          <p:cNvSpPr/>
          <p:nvPr/>
        </p:nvSpPr>
        <p:spPr>
          <a:xfrm rot="696718">
            <a:off x="8296431" y="2039582"/>
            <a:ext cx="2711254" cy="2319781"/>
          </a:xfrm>
          <a:custGeom>
            <a:avLst/>
            <a:gdLst/>
            <a:ahLst/>
            <a:cxnLst/>
            <a:rect l="l" t="t" r="r" b="b"/>
            <a:pathLst>
              <a:path w="51230" h="43833" extrusionOk="0">
                <a:moveTo>
                  <a:pt x="22854" y="0"/>
                </a:moveTo>
                <a:cubicBezTo>
                  <a:pt x="22027" y="0"/>
                  <a:pt x="21203" y="44"/>
                  <a:pt x="20383" y="175"/>
                </a:cubicBezTo>
                <a:cubicBezTo>
                  <a:pt x="19807" y="270"/>
                  <a:pt x="19231" y="395"/>
                  <a:pt x="18645" y="395"/>
                </a:cubicBezTo>
                <a:cubicBezTo>
                  <a:pt x="18612" y="395"/>
                  <a:pt x="18579" y="394"/>
                  <a:pt x="18546" y="394"/>
                </a:cubicBezTo>
                <a:cubicBezTo>
                  <a:pt x="16759" y="405"/>
                  <a:pt x="15159" y="1163"/>
                  <a:pt x="13521" y="1687"/>
                </a:cubicBezTo>
                <a:cubicBezTo>
                  <a:pt x="12415" y="2177"/>
                  <a:pt x="11374" y="2778"/>
                  <a:pt x="10222" y="3191"/>
                </a:cubicBezTo>
                <a:cubicBezTo>
                  <a:pt x="8676" y="3758"/>
                  <a:pt x="7486" y="4821"/>
                  <a:pt x="6143" y="5663"/>
                </a:cubicBezTo>
                <a:cubicBezTo>
                  <a:pt x="5450" y="6088"/>
                  <a:pt x="4665" y="6509"/>
                  <a:pt x="4325" y="7217"/>
                </a:cubicBezTo>
                <a:cubicBezTo>
                  <a:pt x="4045" y="7902"/>
                  <a:pt x="3919" y="8626"/>
                  <a:pt x="3636" y="9307"/>
                </a:cubicBezTo>
                <a:cubicBezTo>
                  <a:pt x="2687" y="10642"/>
                  <a:pt x="2339" y="12211"/>
                  <a:pt x="1646" y="13650"/>
                </a:cubicBezTo>
                <a:cubicBezTo>
                  <a:pt x="1340" y="15040"/>
                  <a:pt x="601" y="16306"/>
                  <a:pt x="211" y="17673"/>
                </a:cubicBezTo>
                <a:cubicBezTo>
                  <a:pt x="0" y="19732"/>
                  <a:pt x="42" y="21875"/>
                  <a:pt x="873" y="23850"/>
                </a:cubicBezTo>
                <a:cubicBezTo>
                  <a:pt x="1661" y="25970"/>
                  <a:pt x="1768" y="28209"/>
                  <a:pt x="2362" y="30363"/>
                </a:cubicBezTo>
                <a:cubicBezTo>
                  <a:pt x="2844" y="32147"/>
                  <a:pt x="4443" y="33409"/>
                  <a:pt x="5806" y="34707"/>
                </a:cubicBezTo>
                <a:cubicBezTo>
                  <a:pt x="7008" y="35736"/>
                  <a:pt x="8182" y="36827"/>
                  <a:pt x="9671" y="37547"/>
                </a:cubicBezTo>
                <a:cubicBezTo>
                  <a:pt x="11367" y="38316"/>
                  <a:pt x="13177" y="38855"/>
                  <a:pt x="14899" y="39586"/>
                </a:cubicBezTo>
                <a:cubicBezTo>
                  <a:pt x="15442" y="39835"/>
                  <a:pt x="15997" y="40069"/>
                  <a:pt x="16552" y="40298"/>
                </a:cubicBezTo>
                <a:cubicBezTo>
                  <a:pt x="18971" y="41297"/>
                  <a:pt x="21470" y="42127"/>
                  <a:pt x="23992" y="42893"/>
                </a:cubicBezTo>
                <a:cubicBezTo>
                  <a:pt x="25894" y="43462"/>
                  <a:pt x="27900" y="43833"/>
                  <a:pt x="29898" y="43833"/>
                </a:cubicBezTo>
                <a:cubicBezTo>
                  <a:pt x="30935" y="43833"/>
                  <a:pt x="31969" y="43733"/>
                  <a:pt x="32986" y="43509"/>
                </a:cubicBezTo>
                <a:cubicBezTo>
                  <a:pt x="34432" y="43161"/>
                  <a:pt x="35837" y="42656"/>
                  <a:pt x="37172" y="42005"/>
                </a:cubicBezTo>
                <a:cubicBezTo>
                  <a:pt x="38902" y="41324"/>
                  <a:pt x="40510" y="40371"/>
                  <a:pt x="41711" y="39074"/>
                </a:cubicBezTo>
                <a:cubicBezTo>
                  <a:pt x="42500" y="38649"/>
                  <a:pt x="43487" y="38530"/>
                  <a:pt x="44218" y="37987"/>
                </a:cubicBezTo>
                <a:cubicBezTo>
                  <a:pt x="44945" y="37443"/>
                  <a:pt x="46250" y="37133"/>
                  <a:pt x="46036" y="36073"/>
                </a:cubicBezTo>
                <a:cubicBezTo>
                  <a:pt x="47184" y="35465"/>
                  <a:pt x="47900" y="34473"/>
                  <a:pt x="48443" y="33425"/>
                </a:cubicBezTo>
                <a:cubicBezTo>
                  <a:pt x="48967" y="32682"/>
                  <a:pt x="49495" y="31944"/>
                  <a:pt x="49890" y="31140"/>
                </a:cubicBezTo>
                <a:cubicBezTo>
                  <a:pt x="50226" y="30501"/>
                  <a:pt x="50594" y="29869"/>
                  <a:pt x="50839" y="29192"/>
                </a:cubicBezTo>
                <a:cubicBezTo>
                  <a:pt x="51229" y="27550"/>
                  <a:pt x="50467" y="25943"/>
                  <a:pt x="50188" y="24332"/>
                </a:cubicBezTo>
                <a:cubicBezTo>
                  <a:pt x="49805" y="22112"/>
                  <a:pt x="49560" y="19823"/>
                  <a:pt x="48474" y="17749"/>
                </a:cubicBezTo>
                <a:cubicBezTo>
                  <a:pt x="47926" y="16299"/>
                  <a:pt x="46916" y="15036"/>
                  <a:pt x="46258" y="13627"/>
                </a:cubicBezTo>
                <a:cubicBezTo>
                  <a:pt x="45726" y="12594"/>
                  <a:pt x="45255" y="11496"/>
                  <a:pt x="44241" y="10738"/>
                </a:cubicBezTo>
                <a:cubicBezTo>
                  <a:pt x="43521" y="9869"/>
                  <a:pt x="42492" y="9288"/>
                  <a:pt x="41562" y="8618"/>
                </a:cubicBezTo>
                <a:cubicBezTo>
                  <a:pt x="40295" y="7148"/>
                  <a:pt x="39204" y="5434"/>
                  <a:pt x="37322" y="4500"/>
                </a:cubicBezTo>
                <a:cubicBezTo>
                  <a:pt x="35492" y="3666"/>
                  <a:pt x="33916" y="2472"/>
                  <a:pt x="32343" y="1324"/>
                </a:cubicBezTo>
                <a:cubicBezTo>
                  <a:pt x="31539" y="1021"/>
                  <a:pt x="30697" y="780"/>
                  <a:pt x="29981" y="317"/>
                </a:cubicBezTo>
                <a:cubicBezTo>
                  <a:pt x="29480" y="213"/>
                  <a:pt x="28969" y="159"/>
                  <a:pt x="28458" y="159"/>
                </a:cubicBezTo>
                <a:cubicBezTo>
                  <a:pt x="28295" y="159"/>
                  <a:pt x="28132" y="164"/>
                  <a:pt x="27968" y="175"/>
                </a:cubicBezTo>
                <a:cubicBezTo>
                  <a:pt x="27922" y="176"/>
                  <a:pt x="27876" y="176"/>
                  <a:pt x="27830" y="176"/>
                </a:cubicBezTo>
                <a:cubicBezTo>
                  <a:pt x="26174" y="176"/>
                  <a:pt x="24509" y="0"/>
                  <a:pt x="22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6"/>
          <p:cNvSpPr/>
          <p:nvPr/>
        </p:nvSpPr>
        <p:spPr>
          <a:xfrm rot="8100000">
            <a:off x="8470399" y="3020106"/>
            <a:ext cx="3897074" cy="4751784"/>
          </a:xfrm>
          <a:custGeom>
            <a:avLst/>
            <a:gdLst/>
            <a:ahLst/>
            <a:cxnLst/>
            <a:rect l="l" t="t" r="r" b="b"/>
            <a:pathLst>
              <a:path w="43621" h="53188" extrusionOk="0">
                <a:moveTo>
                  <a:pt x="17166" y="1"/>
                </a:moveTo>
                <a:cubicBezTo>
                  <a:pt x="16963" y="1"/>
                  <a:pt x="16759" y="6"/>
                  <a:pt x="16556" y="18"/>
                </a:cubicBezTo>
                <a:cubicBezTo>
                  <a:pt x="14482" y="519"/>
                  <a:pt x="12411" y="1292"/>
                  <a:pt x="10773" y="2777"/>
                </a:cubicBezTo>
                <a:cubicBezTo>
                  <a:pt x="8982" y="4266"/>
                  <a:pt x="6843" y="5139"/>
                  <a:pt x="4949" y="6451"/>
                </a:cubicBezTo>
                <a:cubicBezTo>
                  <a:pt x="3383" y="7527"/>
                  <a:pt x="2698" y="9517"/>
                  <a:pt x="1902" y="11285"/>
                </a:cubicBezTo>
                <a:cubicBezTo>
                  <a:pt x="1317" y="12808"/>
                  <a:pt x="655" y="14320"/>
                  <a:pt x="467" y="16015"/>
                </a:cubicBezTo>
                <a:cubicBezTo>
                  <a:pt x="299" y="17929"/>
                  <a:pt x="394" y="19877"/>
                  <a:pt x="276" y="21798"/>
                </a:cubicBezTo>
                <a:cubicBezTo>
                  <a:pt x="215" y="22410"/>
                  <a:pt x="180" y="23026"/>
                  <a:pt x="146" y="23650"/>
                </a:cubicBezTo>
                <a:cubicBezTo>
                  <a:pt x="0" y="26341"/>
                  <a:pt x="46" y="29058"/>
                  <a:pt x="169" y="31771"/>
                </a:cubicBezTo>
                <a:cubicBezTo>
                  <a:pt x="314" y="34875"/>
                  <a:pt x="988" y="38055"/>
                  <a:pt x="2645" y="40726"/>
                </a:cubicBezTo>
                <a:cubicBezTo>
                  <a:pt x="3475" y="42012"/>
                  <a:pt x="4447" y="43206"/>
                  <a:pt x="5538" y="44282"/>
                </a:cubicBezTo>
                <a:cubicBezTo>
                  <a:pt x="6793" y="45732"/>
                  <a:pt x="8267" y="46968"/>
                  <a:pt x="9939" y="47695"/>
                </a:cubicBezTo>
                <a:cubicBezTo>
                  <a:pt x="10620" y="48312"/>
                  <a:pt x="11076" y="49234"/>
                  <a:pt x="11853" y="49758"/>
                </a:cubicBezTo>
                <a:cubicBezTo>
                  <a:pt x="12486" y="50180"/>
                  <a:pt x="13099" y="51025"/>
                  <a:pt x="13819" y="51025"/>
                </a:cubicBezTo>
                <a:cubicBezTo>
                  <a:pt x="13986" y="51025"/>
                  <a:pt x="14159" y="50980"/>
                  <a:pt x="14340" y="50872"/>
                </a:cubicBezTo>
                <a:cubicBezTo>
                  <a:pt x="15324" y="51783"/>
                  <a:pt x="16533" y="52139"/>
                  <a:pt x="17739" y="52307"/>
                </a:cubicBezTo>
                <a:cubicBezTo>
                  <a:pt x="18634" y="52560"/>
                  <a:pt x="19537" y="52824"/>
                  <a:pt x="20452" y="52931"/>
                </a:cubicBezTo>
                <a:cubicBezTo>
                  <a:pt x="21194" y="53038"/>
                  <a:pt x="21933" y="53180"/>
                  <a:pt x="22672" y="53187"/>
                </a:cubicBezTo>
                <a:cubicBezTo>
                  <a:pt x="24402" y="53007"/>
                  <a:pt x="25707" y="51714"/>
                  <a:pt x="27176" y="50895"/>
                </a:cubicBezTo>
                <a:cubicBezTo>
                  <a:pt x="29208" y="49758"/>
                  <a:pt x="31344" y="48740"/>
                  <a:pt x="32989" y="46972"/>
                </a:cubicBezTo>
                <a:cubicBezTo>
                  <a:pt x="34214" y="45943"/>
                  <a:pt x="35098" y="44530"/>
                  <a:pt x="36242" y="43409"/>
                </a:cubicBezTo>
                <a:cubicBezTo>
                  <a:pt x="37065" y="42537"/>
                  <a:pt x="37972" y="41702"/>
                  <a:pt x="38363" y="40459"/>
                </a:cubicBezTo>
                <a:cubicBezTo>
                  <a:pt x="38963" y="39463"/>
                  <a:pt x="39174" y="38262"/>
                  <a:pt x="39511" y="37129"/>
                </a:cubicBezTo>
                <a:cubicBezTo>
                  <a:pt x="40506" y="35395"/>
                  <a:pt x="41799" y="33750"/>
                  <a:pt x="42063" y="31599"/>
                </a:cubicBezTo>
                <a:cubicBezTo>
                  <a:pt x="42247" y="29532"/>
                  <a:pt x="42867" y="27592"/>
                  <a:pt x="43449" y="25671"/>
                </a:cubicBezTo>
                <a:cubicBezTo>
                  <a:pt x="43468" y="24783"/>
                  <a:pt x="43414" y="23884"/>
                  <a:pt x="43621" y="23030"/>
                </a:cubicBezTo>
                <a:cubicBezTo>
                  <a:pt x="43529" y="22337"/>
                  <a:pt x="43345" y="21660"/>
                  <a:pt x="43070" y="21021"/>
                </a:cubicBezTo>
                <a:cubicBezTo>
                  <a:pt x="42193" y="18568"/>
                  <a:pt x="41723" y="15942"/>
                  <a:pt x="40479" y="13646"/>
                </a:cubicBezTo>
                <a:cubicBezTo>
                  <a:pt x="40173" y="13084"/>
                  <a:pt x="39832" y="12544"/>
                  <a:pt x="39629" y="11936"/>
                </a:cubicBezTo>
                <a:cubicBezTo>
                  <a:pt x="39006" y="10202"/>
                  <a:pt x="37723" y="8904"/>
                  <a:pt x="36652" y="7492"/>
                </a:cubicBezTo>
                <a:cubicBezTo>
                  <a:pt x="35798" y="6585"/>
                  <a:pt x="34857" y="5778"/>
                  <a:pt x="34061" y="4798"/>
                </a:cubicBezTo>
                <a:cubicBezTo>
                  <a:pt x="32982" y="3489"/>
                  <a:pt x="31539" y="2697"/>
                  <a:pt x="30265" y="1679"/>
                </a:cubicBezTo>
                <a:cubicBezTo>
                  <a:pt x="29614" y="1151"/>
                  <a:pt x="28937" y="535"/>
                  <a:pt x="28129" y="447"/>
                </a:cubicBezTo>
                <a:cubicBezTo>
                  <a:pt x="28024" y="441"/>
                  <a:pt x="27918" y="439"/>
                  <a:pt x="27814" y="439"/>
                </a:cubicBezTo>
                <a:cubicBezTo>
                  <a:pt x="27274" y="439"/>
                  <a:pt x="26741" y="498"/>
                  <a:pt x="26202" y="498"/>
                </a:cubicBezTo>
                <a:cubicBezTo>
                  <a:pt x="26088" y="498"/>
                  <a:pt x="25974" y="495"/>
                  <a:pt x="25860" y="489"/>
                </a:cubicBezTo>
                <a:cubicBezTo>
                  <a:pt x="24241" y="22"/>
                  <a:pt x="22595" y="221"/>
                  <a:pt x="20957" y="41"/>
                </a:cubicBezTo>
                <a:cubicBezTo>
                  <a:pt x="20602" y="84"/>
                  <a:pt x="20246" y="99"/>
                  <a:pt x="19888" y="99"/>
                </a:cubicBezTo>
                <a:cubicBezTo>
                  <a:pt x="18984" y="99"/>
                  <a:pt x="18072" y="1"/>
                  <a:pt x="171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715100" y="-1795490"/>
            <a:ext cx="2610532" cy="2754489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/>
          <p:nvPr/>
        </p:nvSpPr>
        <p:spPr>
          <a:xfrm rot="9719693">
            <a:off x="7361066" y="4309120"/>
            <a:ext cx="2943706" cy="2410952"/>
          </a:xfrm>
          <a:custGeom>
            <a:avLst/>
            <a:gdLst/>
            <a:ahLst/>
            <a:cxnLst/>
            <a:rect l="l" t="t" r="r" b="b"/>
            <a:pathLst>
              <a:path w="59056" h="48368" fill="none" extrusionOk="0">
                <a:moveTo>
                  <a:pt x="43851" y="44885"/>
                </a:moveTo>
                <a:cubicBezTo>
                  <a:pt x="41298" y="46266"/>
                  <a:pt x="38390" y="46787"/>
                  <a:pt x="35669" y="47759"/>
                </a:cubicBezTo>
                <a:cubicBezTo>
                  <a:pt x="34957" y="48061"/>
                  <a:pt x="34207" y="48268"/>
                  <a:pt x="33442" y="48367"/>
                </a:cubicBezTo>
                <a:cubicBezTo>
                  <a:pt x="32496" y="48141"/>
                  <a:pt x="31494" y="48199"/>
                  <a:pt x="30514" y="48180"/>
                </a:cubicBezTo>
                <a:cubicBezTo>
                  <a:pt x="28382" y="47537"/>
                  <a:pt x="26231" y="46844"/>
                  <a:pt x="23939" y="46645"/>
                </a:cubicBezTo>
                <a:cubicBezTo>
                  <a:pt x="21555" y="46350"/>
                  <a:pt x="19729" y="44915"/>
                  <a:pt x="17804" y="43813"/>
                </a:cubicBezTo>
                <a:cubicBezTo>
                  <a:pt x="16549" y="43442"/>
                  <a:pt x="15221" y="43204"/>
                  <a:pt x="14115" y="42539"/>
                </a:cubicBezTo>
                <a:cubicBezTo>
                  <a:pt x="12733" y="42110"/>
                  <a:pt x="11807" y="41100"/>
                  <a:pt x="10847" y="40189"/>
                </a:cubicBezTo>
                <a:cubicBezTo>
                  <a:pt x="9603" y="38918"/>
                  <a:pt x="8030" y="37942"/>
                  <a:pt x="6890" y="36584"/>
                </a:cubicBezTo>
                <a:cubicBezTo>
                  <a:pt x="4934" y="34758"/>
                  <a:pt x="3801" y="32389"/>
                  <a:pt x="2546" y="30135"/>
                </a:cubicBezTo>
                <a:cubicBezTo>
                  <a:pt x="1635" y="28505"/>
                  <a:pt x="200" y="27062"/>
                  <a:pt x="1" y="25141"/>
                </a:cubicBezTo>
                <a:cubicBezTo>
                  <a:pt x="9" y="24322"/>
                  <a:pt x="165" y="23503"/>
                  <a:pt x="284" y="22680"/>
                </a:cubicBezTo>
                <a:cubicBezTo>
                  <a:pt x="403" y="21666"/>
                  <a:pt x="694" y="20667"/>
                  <a:pt x="977" y="19672"/>
                </a:cubicBezTo>
                <a:cubicBezTo>
                  <a:pt x="1164" y="18333"/>
                  <a:pt x="1558" y="16993"/>
                  <a:pt x="2569" y="15902"/>
                </a:cubicBezTo>
                <a:cubicBezTo>
                  <a:pt x="1937" y="14838"/>
                  <a:pt x="3227" y="14012"/>
                  <a:pt x="3805" y="13147"/>
                </a:cubicBezTo>
                <a:cubicBezTo>
                  <a:pt x="4383" y="12282"/>
                  <a:pt x="5405" y="11781"/>
                  <a:pt x="6094" y="11023"/>
                </a:cubicBezTo>
                <a:cubicBezTo>
                  <a:pt x="6897" y="9167"/>
                  <a:pt x="8267" y="7533"/>
                  <a:pt x="9878" y="6143"/>
                </a:cubicBezTo>
                <a:cubicBezTo>
                  <a:pt x="11069" y="4930"/>
                  <a:pt x="12389" y="3855"/>
                  <a:pt x="13816" y="2932"/>
                </a:cubicBezTo>
                <a:cubicBezTo>
                  <a:pt x="16779" y="1095"/>
                  <a:pt x="20307" y="349"/>
                  <a:pt x="23748" y="188"/>
                </a:cubicBezTo>
                <a:cubicBezTo>
                  <a:pt x="26756" y="55"/>
                  <a:pt x="29771" y="1"/>
                  <a:pt x="32753" y="162"/>
                </a:cubicBezTo>
                <a:cubicBezTo>
                  <a:pt x="33442" y="200"/>
                  <a:pt x="34130" y="242"/>
                  <a:pt x="34808" y="307"/>
                </a:cubicBezTo>
                <a:cubicBezTo>
                  <a:pt x="36939" y="441"/>
                  <a:pt x="39098" y="334"/>
                  <a:pt x="41222" y="521"/>
                </a:cubicBezTo>
                <a:cubicBezTo>
                  <a:pt x="43097" y="732"/>
                  <a:pt x="44777" y="1463"/>
                  <a:pt x="46465" y="2113"/>
                </a:cubicBezTo>
                <a:cubicBezTo>
                  <a:pt x="48428" y="2998"/>
                  <a:pt x="50633" y="3755"/>
                  <a:pt x="51827" y="5493"/>
                </a:cubicBezTo>
                <a:cubicBezTo>
                  <a:pt x="53281" y="7594"/>
                  <a:pt x="54249" y="9967"/>
                  <a:pt x="55902" y="11949"/>
                </a:cubicBezTo>
                <a:cubicBezTo>
                  <a:pt x="57544" y="13767"/>
                  <a:pt x="58402" y="16059"/>
                  <a:pt x="58956" y="18359"/>
                </a:cubicBezTo>
                <a:cubicBezTo>
                  <a:pt x="59056" y="19982"/>
                  <a:pt x="58738" y="21628"/>
                  <a:pt x="58934" y="23239"/>
                </a:cubicBezTo>
                <a:cubicBezTo>
                  <a:pt x="58734" y="25053"/>
                  <a:pt x="58956" y="26874"/>
                  <a:pt x="58440" y="28677"/>
                </a:cubicBezTo>
                <a:cubicBezTo>
                  <a:pt x="58390" y="29519"/>
                  <a:pt x="58524" y="30349"/>
                  <a:pt x="58486" y="31191"/>
                </a:cubicBezTo>
                <a:cubicBezTo>
                  <a:pt x="58386" y="32087"/>
                  <a:pt x="57701" y="32837"/>
                  <a:pt x="57119" y="33557"/>
                </a:cubicBezTo>
                <a:cubicBezTo>
                  <a:pt x="55987" y="34976"/>
                  <a:pt x="55110" y="36572"/>
                  <a:pt x="53656" y="37770"/>
                </a:cubicBezTo>
                <a:cubicBezTo>
                  <a:pt x="52573" y="38650"/>
                  <a:pt x="51677" y="39695"/>
                  <a:pt x="50671" y="40640"/>
                </a:cubicBezTo>
                <a:cubicBezTo>
                  <a:pt x="49106" y="41827"/>
                  <a:pt x="47667" y="43250"/>
                  <a:pt x="45742" y="43943"/>
                </a:cubicBezTo>
                <a:cubicBezTo>
                  <a:pt x="45072" y="44169"/>
                  <a:pt x="44467" y="44544"/>
                  <a:pt x="43851" y="44885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-701112" y="3608400"/>
            <a:ext cx="4303035" cy="2760182"/>
          </a:xfrm>
          <a:custGeom>
            <a:avLst/>
            <a:gdLst/>
            <a:ahLst/>
            <a:cxnLst/>
            <a:rect l="l" t="t" r="r" b="b"/>
            <a:pathLst>
              <a:path w="87826" h="56336" extrusionOk="0">
                <a:moveTo>
                  <a:pt x="391" y="0"/>
                </a:moveTo>
                <a:cubicBezTo>
                  <a:pt x="191" y="0"/>
                  <a:pt x="0" y="151"/>
                  <a:pt x="97" y="383"/>
                </a:cubicBezTo>
                <a:cubicBezTo>
                  <a:pt x="1898" y="4699"/>
                  <a:pt x="3799" y="9207"/>
                  <a:pt x="7436" y="12320"/>
                </a:cubicBezTo>
                <a:cubicBezTo>
                  <a:pt x="9100" y="13745"/>
                  <a:pt x="11041" y="14780"/>
                  <a:pt x="13194" y="15228"/>
                </a:cubicBezTo>
                <a:cubicBezTo>
                  <a:pt x="15424" y="15692"/>
                  <a:pt x="17744" y="15765"/>
                  <a:pt x="19667" y="17126"/>
                </a:cubicBezTo>
                <a:cubicBezTo>
                  <a:pt x="21220" y="18227"/>
                  <a:pt x="22310" y="19859"/>
                  <a:pt x="23316" y="21445"/>
                </a:cubicBezTo>
                <a:cubicBezTo>
                  <a:pt x="24356" y="23094"/>
                  <a:pt x="25338" y="24805"/>
                  <a:pt x="26664" y="26250"/>
                </a:cubicBezTo>
                <a:cubicBezTo>
                  <a:pt x="29239" y="29065"/>
                  <a:pt x="33075" y="30568"/>
                  <a:pt x="36868" y="30568"/>
                </a:cubicBezTo>
                <a:cubicBezTo>
                  <a:pt x="37235" y="30568"/>
                  <a:pt x="37601" y="30554"/>
                  <a:pt x="37966" y="30526"/>
                </a:cubicBezTo>
                <a:cubicBezTo>
                  <a:pt x="42224" y="30193"/>
                  <a:pt x="46207" y="27964"/>
                  <a:pt x="48996" y="24773"/>
                </a:cubicBezTo>
                <a:cubicBezTo>
                  <a:pt x="50451" y="23106"/>
                  <a:pt x="51439" y="21086"/>
                  <a:pt x="52937" y="19460"/>
                </a:cubicBezTo>
                <a:cubicBezTo>
                  <a:pt x="54446" y="17819"/>
                  <a:pt x="56489" y="16954"/>
                  <a:pt x="58710" y="16919"/>
                </a:cubicBezTo>
                <a:cubicBezTo>
                  <a:pt x="58762" y="16918"/>
                  <a:pt x="58814" y="16917"/>
                  <a:pt x="58866" y="16917"/>
                </a:cubicBezTo>
                <a:cubicBezTo>
                  <a:pt x="63295" y="16917"/>
                  <a:pt x="66835" y="19979"/>
                  <a:pt x="68860" y="23724"/>
                </a:cubicBezTo>
                <a:cubicBezTo>
                  <a:pt x="71267" y="28168"/>
                  <a:pt x="71681" y="33373"/>
                  <a:pt x="72293" y="38298"/>
                </a:cubicBezTo>
                <a:lnTo>
                  <a:pt x="73316" y="46540"/>
                </a:lnTo>
                <a:cubicBezTo>
                  <a:pt x="73599" y="48816"/>
                  <a:pt x="73826" y="51258"/>
                  <a:pt x="75208" y="53176"/>
                </a:cubicBezTo>
                <a:cubicBezTo>
                  <a:pt x="76373" y="54796"/>
                  <a:pt x="78195" y="55932"/>
                  <a:pt x="80168" y="56247"/>
                </a:cubicBezTo>
                <a:cubicBezTo>
                  <a:pt x="80540" y="56307"/>
                  <a:pt x="80914" y="56336"/>
                  <a:pt x="81286" y="56336"/>
                </a:cubicBezTo>
                <a:cubicBezTo>
                  <a:pt x="82948" y="56336"/>
                  <a:pt x="84574" y="55756"/>
                  <a:pt x="85900" y="54732"/>
                </a:cubicBezTo>
                <a:cubicBezTo>
                  <a:pt x="86643" y="54155"/>
                  <a:pt x="87270" y="53380"/>
                  <a:pt x="87739" y="52569"/>
                </a:cubicBezTo>
                <a:cubicBezTo>
                  <a:pt x="87826" y="52422"/>
                  <a:pt x="87696" y="52286"/>
                  <a:pt x="87566" y="52286"/>
                </a:cubicBezTo>
                <a:cubicBezTo>
                  <a:pt x="87509" y="52286"/>
                  <a:pt x="87451" y="52313"/>
                  <a:pt x="87413" y="52377"/>
                </a:cubicBezTo>
                <a:cubicBezTo>
                  <a:pt x="86311" y="54193"/>
                  <a:pt x="84303" y="55463"/>
                  <a:pt x="82196" y="55720"/>
                </a:cubicBezTo>
                <a:cubicBezTo>
                  <a:pt x="81935" y="55752"/>
                  <a:pt x="81673" y="55767"/>
                  <a:pt x="81412" y="55767"/>
                </a:cubicBezTo>
                <a:cubicBezTo>
                  <a:pt x="79617" y="55767"/>
                  <a:pt x="77855" y="55030"/>
                  <a:pt x="76563" y="53776"/>
                </a:cubicBezTo>
                <a:cubicBezTo>
                  <a:pt x="74805" y="52074"/>
                  <a:pt x="74362" y="49690"/>
                  <a:pt x="74065" y="47359"/>
                </a:cubicBezTo>
                <a:cubicBezTo>
                  <a:pt x="73733" y="44742"/>
                  <a:pt x="73409" y="42119"/>
                  <a:pt x="73083" y="39499"/>
                </a:cubicBezTo>
                <a:cubicBezTo>
                  <a:pt x="72465" y="34591"/>
                  <a:pt x="72115" y="29456"/>
                  <a:pt x="70110" y="24869"/>
                </a:cubicBezTo>
                <a:cubicBezTo>
                  <a:pt x="68487" y="21159"/>
                  <a:pt x="65576" y="17729"/>
                  <a:pt x="61531" y="16662"/>
                </a:cubicBezTo>
                <a:cubicBezTo>
                  <a:pt x="60668" y="16435"/>
                  <a:pt x="59767" y="16314"/>
                  <a:pt x="58867" y="16314"/>
                </a:cubicBezTo>
                <a:cubicBezTo>
                  <a:pt x="57744" y="16314"/>
                  <a:pt x="56624" y="16502"/>
                  <a:pt x="55583" y="16910"/>
                </a:cubicBezTo>
                <a:cubicBezTo>
                  <a:pt x="53618" y="17682"/>
                  <a:pt x="52260" y="19183"/>
                  <a:pt x="51083" y="20885"/>
                </a:cubicBezTo>
                <a:cubicBezTo>
                  <a:pt x="50427" y="21832"/>
                  <a:pt x="49815" y="22817"/>
                  <a:pt x="49098" y="23721"/>
                </a:cubicBezTo>
                <a:cubicBezTo>
                  <a:pt x="48446" y="24540"/>
                  <a:pt x="47720" y="25297"/>
                  <a:pt x="46933" y="25988"/>
                </a:cubicBezTo>
                <a:cubicBezTo>
                  <a:pt x="45336" y="27384"/>
                  <a:pt x="43471" y="28494"/>
                  <a:pt x="41460" y="29176"/>
                </a:cubicBezTo>
                <a:cubicBezTo>
                  <a:pt x="39975" y="29681"/>
                  <a:pt x="38419" y="29934"/>
                  <a:pt x="36867" y="29934"/>
                </a:cubicBezTo>
                <a:cubicBezTo>
                  <a:pt x="34196" y="29934"/>
                  <a:pt x="31538" y="29184"/>
                  <a:pt x="29284" y="27672"/>
                </a:cubicBezTo>
                <a:cubicBezTo>
                  <a:pt x="27565" y="26521"/>
                  <a:pt x="26297" y="24942"/>
                  <a:pt x="25184" y="23219"/>
                </a:cubicBezTo>
                <a:cubicBezTo>
                  <a:pt x="24172" y="21654"/>
                  <a:pt x="23260" y="20017"/>
                  <a:pt x="22080" y="18571"/>
                </a:cubicBezTo>
                <a:cubicBezTo>
                  <a:pt x="20841" y="17056"/>
                  <a:pt x="19303" y="15907"/>
                  <a:pt x="17400" y="15383"/>
                </a:cubicBezTo>
                <a:cubicBezTo>
                  <a:pt x="15188" y="14774"/>
                  <a:pt x="12871" y="14783"/>
                  <a:pt x="10761" y="13786"/>
                </a:cubicBezTo>
                <a:cubicBezTo>
                  <a:pt x="6567" y="11798"/>
                  <a:pt x="4020" y="7677"/>
                  <a:pt x="2170" y="3603"/>
                </a:cubicBezTo>
                <a:cubicBezTo>
                  <a:pt x="1660" y="2484"/>
                  <a:pt x="1187" y="1348"/>
                  <a:pt x="715" y="211"/>
                </a:cubicBezTo>
                <a:cubicBezTo>
                  <a:pt x="654" y="64"/>
                  <a:pt x="521" y="0"/>
                  <a:pt x="3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"/>
          <p:cNvSpPr/>
          <p:nvPr/>
        </p:nvSpPr>
        <p:spPr>
          <a:xfrm rot="2927788">
            <a:off x="-2064583" y="255748"/>
            <a:ext cx="2540480" cy="3097360"/>
          </a:xfrm>
          <a:custGeom>
            <a:avLst/>
            <a:gdLst/>
            <a:ahLst/>
            <a:cxnLst/>
            <a:rect l="l" t="t" r="r" b="b"/>
            <a:pathLst>
              <a:path w="51076" h="62272" extrusionOk="0">
                <a:moveTo>
                  <a:pt x="20113" y="0"/>
                </a:moveTo>
                <a:cubicBezTo>
                  <a:pt x="19872" y="0"/>
                  <a:pt x="19632" y="6"/>
                  <a:pt x="19392" y="21"/>
                </a:cubicBezTo>
                <a:cubicBezTo>
                  <a:pt x="16962" y="606"/>
                  <a:pt x="14535" y="1509"/>
                  <a:pt x="12622" y="3247"/>
                </a:cubicBezTo>
                <a:cubicBezTo>
                  <a:pt x="10524" y="4992"/>
                  <a:pt x="8018" y="6014"/>
                  <a:pt x="5798" y="7548"/>
                </a:cubicBezTo>
                <a:cubicBezTo>
                  <a:pt x="3965" y="8807"/>
                  <a:pt x="3165" y="11142"/>
                  <a:pt x="2231" y="13209"/>
                </a:cubicBezTo>
                <a:cubicBezTo>
                  <a:pt x="1542" y="14992"/>
                  <a:pt x="769" y="16764"/>
                  <a:pt x="551" y="18750"/>
                </a:cubicBezTo>
                <a:cubicBezTo>
                  <a:pt x="352" y="20989"/>
                  <a:pt x="463" y="23270"/>
                  <a:pt x="325" y="25520"/>
                </a:cubicBezTo>
                <a:cubicBezTo>
                  <a:pt x="256" y="26236"/>
                  <a:pt x="214" y="26963"/>
                  <a:pt x="176" y="27686"/>
                </a:cubicBezTo>
                <a:cubicBezTo>
                  <a:pt x="0" y="30840"/>
                  <a:pt x="57" y="34020"/>
                  <a:pt x="199" y="37197"/>
                </a:cubicBezTo>
                <a:cubicBezTo>
                  <a:pt x="371" y="40828"/>
                  <a:pt x="1160" y="44556"/>
                  <a:pt x="3100" y="47683"/>
                </a:cubicBezTo>
                <a:cubicBezTo>
                  <a:pt x="4080" y="49213"/>
                  <a:pt x="5228" y="50591"/>
                  <a:pt x="6491" y="51846"/>
                </a:cubicBezTo>
                <a:cubicBezTo>
                  <a:pt x="7956" y="53546"/>
                  <a:pt x="9682" y="54988"/>
                  <a:pt x="11646" y="55842"/>
                </a:cubicBezTo>
                <a:cubicBezTo>
                  <a:pt x="12442" y="56565"/>
                  <a:pt x="12974" y="57644"/>
                  <a:pt x="13885" y="58257"/>
                </a:cubicBezTo>
                <a:cubicBezTo>
                  <a:pt x="14626" y="58753"/>
                  <a:pt x="15341" y="59741"/>
                  <a:pt x="16184" y="59741"/>
                </a:cubicBezTo>
                <a:cubicBezTo>
                  <a:pt x="16381" y="59741"/>
                  <a:pt x="16584" y="59688"/>
                  <a:pt x="16797" y="59562"/>
                </a:cubicBezTo>
                <a:cubicBezTo>
                  <a:pt x="17949" y="60626"/>
                  <a:pt x="19361" y="61047"/>
                  <a:pt x="20777" y="61242"/>
                </a:cubicBezTo>
                <a:cubicBezTo>
                  <a:pt x="21826" y="61540"/>
                  <a:pt x="22882" y="61847"/>
                  <a:pt x="23954" y="61973"/>
                </a:cubicBezTo>
                <a:cubicBezTo>
                  <a:pt x="24818" y="62099"/>
                  <a:pt x="25687" y="62264"/>
                  <a:pt x="26552" y="62271"/>
                </a:cubicBezTo>
                <a:cubicBezTo>
                  <a:pt x="28580" y="62061"/>
                  <a:pt x="30104" y="60549"/>
                  <a:pt x="31826" y="59589"/>
                </a:cubicBezTo>
                <a:cubicBezTo>
                  <a:pt x="34202" y="58261"/>
                  <a:pt x="36705" y="57067"/>
                  <a:pt x="38634" y="54996"/>
                </a:cubicBezTo>
                <a:cubicBezTo>
                  <a:pt x="40069" y="53794"/>
                  <a:pt x="41102" y="52133"/>
                  <a:pt x="42442" y="50821"/>
                </a:cubicBezTo>
                <a:cubicBezTo>
                  <a:pt x="43403" y="49803"/>
                  <a:pt x="44466" y="48827"/>
                  <a:pt x="44922" y="47373"/>
                </a:cubicBezTo>
                <a:cubicBezTo>
                  <a:pt x="45626" y="46202"/>
                  <a:pt x="45875" y="44797"/>
                  <a:pt x="46265" y="43473"/>
                </a:cubicBezTo>
                <a:cubicBezTo>
                  <a:pt x="47432" y="41445"/>
                  <a:pt x="48948" y="39512"/>
                  <a:pt x="49258" y="36994"/>
                </a:cubicBezTo>
                <a:cubicBezTo>
                  <a:pt x="49468" y="34579"/>
                  <a:pt x="50199" y="32306"/>
                  <a:pt x="50877" y="30055"/>
                </a:cubicBezTo>
                <a:cubicBezTo>
                  <a:pt x="50900" y="29018"/>
                  <a:pt x="50838" y="27962"/>
                  <a:pt x="51076" y="26963"/>
                </a:cubicBezTo>
                <a:cubicBezTo>
                  <a:pt x="50972" y="26152"/>
                  <a:pt x="50754" y="25359"/>
                  <a:pt x="50433" y="24609"/>
                </a:cubicBezTo>
                <a:cubicBezTo>
                  <a:pt x="49407" y="21739"/>
                  <a:pt x="48856" y="18666"/>
                  <a:pt x="47398" y="15976"/>
                </a:cubicBezTo>
                <a:cubicBezTo>
                  <a:pt x="47038" y="15325"/>
                  <a:pt x="46644" y="14686"/>
                  <a:pt x="46407" y="13974"/>
                </a:cubicBezTo>
                <a:cubicBezTo>
                  <a:pt x="45676" y="11942"/>
                  <a:pt x="44176" y="10422"/>
                  <a:pt x="42920" y="8769"/>
                </a:cubicBezTo>
                <a:cubicBezTo>
                  <a:pt x="41921" y="7705"/>
                  <a:pt x="40819" y="6760"/>
                  <a:pt x="39889" y="5616"/>
                </a:cubicBezTo>
                <a:cubicBezTo>
                  <a:pt x="38623" y="4085"/>
                  <a:pt x="36935" y="3159"/>
                  <a:pt x="35442" y="1961"/>
                </a:cubicBezTo>
                <a:cubicBezTo>
                  <a:pt x="34681" y="1345"/>
                  <a:pt x="33889" y="621"/>
                  <a:pt x="32939" y="518"/>
                </a:cubicBezTo>
                <a:cubicBezTo>
                  <a:pt x="32824" y="513"/>
                  <a:pt x="32710" y="510"/>
                  <a:pt x="32595" y="510"/>
                </a:cubicBezTo>
                <a:cubicBezTo>
                  <a:pt x="31965" y="510"/>
                  <a:pt x="31340" y="580"/>
                  <a:pt x="30711" y="580"/>
                </a:cubicBezTo>
                <a:cubicBezTo>
                  <a:pt x="30570" y="580"/>
                  <a:pt x="30429" y="576"/>
                  <a:pt x="30287" y="568"/>
                </a:cubicBezTo>
                <a:cubicBezTo>
                  <a:pt x="28385" y="21"/>
                  <a:pt x="26460" y="258"/>
                  <a:pt x="24547" y="47"/>
                </a:cubicBezTo>
                <a:cubicBezTo>
                  <a:pt x="24132" y="97"/>
                  <a:pt x="23716" y="114"/>
                  <a:pt x="23299" y="114"/>
                </a:cubicBezTo>
                <a:cubicBezTo>
                  <a:pt x="22239" y="114"/>
                  <a:pt x="21173" y="0"/>
                  <a:pt x="201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"/>
          <p:cNvSpPr/>
          <p:nvPr/>
        </p:nvSpPr>
        <p:spPr>
          <a:xfrm rot="-10384621">
            <a:off x="6304935" y="-201494"/>
            <a:ext cx="4247937" cy="2724936"/>
          </a:xfrm>
          <a:custGeom>
            <a:avLst/>
            <a:gdLst/>
            <a:ahLst/>
            <a:cxnLst/>
            <a:rect l="l" t="t" r="r" b="b"/>
            <a:pathLst>
              <a:path w="87826" h="56338" extrusionOk="0">
                <a:moveTo>
                  <a:pt x="6540" y="1"/>
                </a:moveTo>
                <a:cubicBezTo>
                  <a:pt x="4880" y="1"/>
                  <a:pt x="3253" y="581"/>
                  <a:pt x="1925" y="1605"/>
                </a:cubicBezTo>
                <a:cubicBezTo>
                  <a:pt x="1181" y="2182"/>
                  <a:pt x="555" y="2960"/>
                  <a:pt x="86" y="3770"/>
                </a:cubicBezTo>
                <a:cubicBezTo>
                  <a:pt x="1" y="3916"/>
                  <a:pt x="130" y="4051"/>
                  <a:pt x="259" y="4051"/>
                </a:cubicBezTo>
                <a:cubicBezTo>
                  <a:pt x="316" y="4051"/>
                  <a:pt x="374" y="4024"/>
                  <a:pt x="412" y="3960"/>
                </a:cubicBezTo>
                <a:cubicBezTo>
                  <a:pt x="1514" y="2147"/>
                  <a:pt x="3522" y="874"/>
                  <a:pt x="5629" y="617"/>
                </a:cubicBezTo>
                <a:cubicBezTo>
                  <a:pt x="5888" y="586"/>
                  <a:pt x="6148" y="571"/>
                  <a:pt x="6407" y="571"/>
                </a:cubicBezTo>
                <a:cubicBezTo>
                  <a:pt x="8205" y="571"/>
                  <a:pt x="9969" y="1305"/>
                  <a:pt x="11265" y="2561"/>
                </a:cubicBezTo>
                <a:cubicBezTo>
                  <a:pt x="13022" y="4266"/>
                  <a:pt x="13462" y="6647"/>
                  <a:pt x="13760" y="8978"/>
                </a:cubicBezTo>
                <a:cubicBezTo>
                  <a:pt x="14095" y="11595"/>
                  <a:pt x="14415" y="14218"/>
                  <a:pt x="14745" y="16838"/>
                </a:cubicBezTo>
                <a:cubicBezTo>
                  <a:pt x="15359" y="21746"/>
                  <a:pt x="15709" y="26881"/>
                  <a:pt x="17717" y="31468"/>
                </a:cubicBezTo>
                <a:cubicBezTo>
                  <a:pt x="19340" y="35178"/>
                  <a:pt x="22252" y="38608"/>
                  <a:pt x="26294" y="39675"/>
                </a:cubicBezTo>
                <a:cubicBezTo>
                  <a:pt x="27156" y="39903"/>
                  <a:pt x="28056" y="40024"/>
                  <a:pt x="28955" y="40024"/>
                </a:cubicBezTo>
                <a:cubicBezTo>
                  <a:pt x="30078" y="40024"/>
                  <a:pt x="31200" y="39835"/>
                  <a:pt x="32242" y="39427"/>
                </a:cubicBezTo>
                <a:cubicBezTo>
                  <a:pt x="34206" y="38655"/>
                  <a:pt x="35567" y="37154"/>
                  <a:pt x="36745" y="35452"/>
                </a:cubicBezTo>
                <a:cubicBezTo>
                  <a:pt x="37400" y="34505"/>
                  <a:pt x="38009" y="33520"/>
                  <a:pt x="38729" y="32616"/>
                </a:cubicBezTo>
                <a:cubicBezTo>
                  <a:pt x="39382" y="31797"/>
                  <a:pt x="40105" y="31040"/>
                  <a:pt x="40892" y="30349"/>
                </a:cubicBezTo>
                <a:cubicBezTo>
                  <a:pt x="42489" y="28953"/>
                  <a:pt x="44354" y="27843"/>
                  <a:pt x="46368" y="27161"/>
                </a:cubicBezTo>
                <a:cubicBezTo>
                  <a:pt x="47852" y="26656"/>
                  <a:pt x="49409" y="26403"/>
                  <a:pt x="50961" y="26403"/>
                </a:cubicBezTo>
                <a:cubicBezTo>
                  <a:pt x="53632" y="26403"/>
                  <a:pt x="56289" y="27153"/>
                  <a:pt x="58543" y="28664"/>
                </a:cubicBezTo>
                <a:cubicBezTo>
                  <a:pt x="60263" y="29816"/>
                  <a:pt x="61531" y="31395"/>
                  <a:pt x="62641" y="33117"/>
                </a:cubicBezTo>
                <a:cubicBezTo>
                  <a:pt x="63652" y="34682"/>
                  <a:pt x="64564" y="36320"/>
                  <a:pt x="65748" y="37766"/>
                </a:cubicBezTo>
                <a:cubicBezTo>
                  <a:pt x="66986" y="39281"/>
                  <a:pt x="68522" y="40429"/>
                  <a:pt x="70425" y="40954"/>
                </a:cubicBezTo>
                <a:cubicBezTo>
                  <a:pt x="72640" y="41563"/>
                  <a:pt x="74957" y="41554"/>
                  <a:pt x="77064" y="42551"/>
                </a:cubicBezTo>
                <a:cubicBezTo>
                  <a:pt x="81257" y="44539"/>
                  <a:pt x="83805" y="48659"/>
                  <a:pt x="85658" y="52734"/>
                </a:cubicBezTo>
                <a:cubicBezTo>
                  <a:pt x="86168" y="53853"/>
                  <a:pt x="86637" y="54989"/>
                  <a:pt x="87109" y="56126"/>
                </a:cubicBezTo>
                <a:cubicBezTo>
                  <a:pt x="87171" y="56274"/>
                  <a:pt x="87305" y="56338"/>
                  <a:pt x="87435" y="56338"/>
                </a:cubicBezTo>
                <a:cubicBezTo>
                  <a:pt x="87635" y="56338"/>
                  <a:pt x="87826" y="56186"/>
                  <a:pt x="87730" y="55954"/>
                </a:cubicBezTo>
                <a:cubicBezTo>
                  <a:pt x="85929" y="51641"/>
                  <a:pt x="84029" y="47129"/>
                  <a:pt x="80392" y="44017"/>
                </a:cubicBezTo>
                <a:cubicBezTo>
                  <a:pt x="78725" y="42592"/>
                  <a:pt x="76784" y="41557"/>
                  <a:pt x="74630" y="41108"/>
                </a:cubicBezTo>
                <a:cubicBezTo>
                  <a:pt x="72404" y="40645"/>
                  <a:pt x="70081" y="40572"/>
                  <a:pt x="68161" y="39211"/>
                </a:cubicBezTo>
                <a:cubicBezTo>
                  <a:pt x="66604" y="38110"/>
                  <a:pt x="65514" y="36481"/>
                  <a:pt x="64512" y="34892"/>
                </a:cubicBezTo>
                <a:cubicBezTo>
                  <a:pt x="63469" y="33246"/>
                  <a:pt x="62487" y="31532"/>
                  <a:pt x="61163" y="30087"/>
                </a:cubicBezTo>
                <a:cubicBezTo>
                  <a:pt x="58588" y="27274"/>
                  <a:pt x="54756" y="25771"/>
                  <a:pt x="50967" y="25771"/>
                </a:cubicBezTo>
                <a:cubicBezTo>
                  <a:pt x="50598" y="25771"/>
                  <a:pt x="50229" y="25786"/>
                  <a:pt x="49862" y="25814"/>
                </a:cubicBezTo>
                <a:cubicBezTo>
                  <a:pt x="45604" y="26144"/>
                  <a:pt x="41620" y="28373"/>
                  <a:pt x="38831" y="31564"/>
                </a:cubicBezTo>
                <a:cubicBezTo>
                  <a:pt x="37374" y="33231"/>
                  <a:pt x="36386" y="35251"/>
                  <a:pt x="34891" y="36877"/>
                </a:cubicBezTo>
                <a:cubicBezTo>
                  <a:pt x="33381" y="38518"/>
                  <a:pt x="31339" y="39383"/>
                  <a:pt x="29118" y="39418"/>
                </a:cubicBezTo>
                <a:cubicBezTo>
                  <a:pt x="29066" y="39419"/>
                  <a:pt x="29014" y="39419"/>
                  <a:pt x="28962" y="39419"/>
                </a:cubicBezTo>
                <a:cubicBezTo>
                  <a:pt x="24529" y="39419"/>
                  <a:pt x="20992" y="36358"/>
                  <a:pt x="18964" y="32613"/>
                </a:cubicBezTo>
                <a:cubicBezTo>
                  <a:pt x="16557" y="28169"/>
                  <a:pt x="16143" y="22964"/>
                  <a:pt x="15534" y="18039"/>
                </a:cubicBezTo>
                <a:lnTo>
                  <a:pt x="14511" y="9797"/>
                </a:lnTo>
                <a:cubicBezTo>
                  <a:pt x="14229" y="7521"/>
                  <a:pt x="14001" y="5079"/>
                  <a:pt x="12620" y="3161"/>
                </a:cubicBezTo>
                <a:cubicBezTo>
                  <a:pt x="11454" y="1541"/>
                  <a:pt x="9633" y="404"/>
                  <a:pt x="7657" y="90"/>
                </a:cubicBezTo>
                <a:cubicBezTo>
                  <a:pt x="7285" y="30"/>
                  <a:pt x="6912" y="1"/>
                  <a:pt x="6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age Sans"/>
              <a:buNone/>
              <a:defRPr sz="35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●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○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■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●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○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■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●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missioner"/>
              <a:buChar char="○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Commissioner"/>
              <a:buChar char="■"/>
              <a:defRPr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8" r:id="rId5"/>
    <p:sldLayoutId id="2147483661" r:id="rId6"/>
    <p:sldLayoutId id="2147483664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>
            <a:spLocks noGrp="1"/>
          </p:cNvSpPr>
          <p:nvPr>
            <p:ph type="ctrTitle"/>
          </p:nvPr>
        </p:nvSpPr>
        <p:spPr>
          <a:xfrm>
            <a:off x="1190775" y="1648050"/>
            <a:ext cx="67626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r>
              <a:rPr lang="es" sz="4000" dirty="0"/>
              <a:t>Creating Change:</a:t>
            </a:r>
            <a:br>
              <a:rPr lang="es" sz="4000" dirty="0"/>
            </a:br>
            <a:r>
              <a:rPr lang="es" sz="3200" dirty="0"/>
              <a:t>Foundations of Diversity, Equity, Inclusion, and Belonging 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1"/>
          </p:nvPr>
        </p:nvSpPr>
        <p:spPr>
          <a:xfrm>
            <a:off x="2392500" y="30859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Taylor Redmond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>
            <a:spLocks noGrp="1"/>
          </p:cNvSpPr>
          <p:nvPr>
            <p:ph type="title"/>
          </p:nvPr>
        </p:nvSpPr>
        <p:spPr>
          <a:xfrm>
            <a:off x="696812" y="495025"/>
            <a:ext cx="4945200" cy="1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3"/>
                </a:solidFill>
              </a:rPr>
              <a:t>Background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78" name="Google Shape;378;p34"/>
          <p:cNvSpPr txBox="1">
            <a:spLocks noGrp="1"/>
          </p:cNvSpPr>
          <p:nvPr>
            <p:ph type="body" idx="1"/>
          </p:nvPr>
        </p:nvSpPr>
        <p:spPr>
          <a:xfrm>
            <a:off x="486018" y="1152442"/>
            <a:ext cx="3547200" cy="2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s" dirty="0">
              <a:solidFill>
                <a:schemeClr val="accent3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>
                <a:solidFill>
                  <a:schemeClr val="accent3"/>
                </a:solidFill>
              </a:rPr>
              <a:t>Target Learners: Adults in work settings</a:t>
            </a:r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dirty="0">
              <a:solidFill>
                <a:schemeClr val="accent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>
                <a:solidFill>
                  <a:schemeClr val="accent3"/>
                </a:solidFill>
              </a:rPr>
              <a:t>Knowledge to be applied to spaces that they enter on a regular basis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>
              <a:solidFill>
                <a:schemeClr val="accent3"/>
              </a:solidFill>
            </a:endParaRPr>
          </a:p>
          <a:p>
            <a:pPr>
              <a:buClr>
                <a:schemeClr val="accent3"/>
              </a:buClr>
            </a:pPr>
            <a:r>
              <a:rPr lang="en-US" dirty="0">
                <a:solidFill>
                  <a:schemeClr val="accent3"/>
                </a:solidFill>
              </a:rPr>
              <a:t>Business Strategy: Hosted on </a:t>
            </a:r>
            <a:r>
              <a:rPr lang="en-US" dirty="0" err="1">
                <a:solidFill>
                  <a:schemeClr val="accent3"/>
                </a:solidFill>
              </a:rPr>
              <a:t>Thinkific</a:t>
            </a:r>
            <a:r>
              <a:rPr lang="en-US" dirty="0">
                <a:solidFill>
                  <a:schemeClr val="accent3"/>
                </a:solidFill>
              </a:rPr>
              <a:t>, $40 per learner enrollment fee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>
              <a:buClr>
                <a:schemeClr val="accent3"/>
              </a:buClr>
            </a:pPr>
            <a:r>
              <a:rPr lang="en-US" dirty="0">
                <a:solidFill>
                  <a:schemeClr val="accent3"/>
                </a:solidFill>
              </a:rPr>
              <a:t>Course developed using Backward Design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>
              <a:solidFill>
                <a:schemeClr val="accent3"/>
              </a:solidFill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BF8AE8D-B613-D6FD-A24D-0E86CB48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550" y="1152442"/>
            <a:ext cx="2815412" cy="28386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/>
          <p:nvPr/>
        </p:nvSpPr>
        <p:spPr>
          <a:xfrm>
            <a:off x="3088183" y="201148"/>
            <a:ext cx="2967633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Average Sans"/>
                <a:ea typeface="Average Sans"/>
                <a:cs typeface="Average Sans"/>
                <a:sym typeface="Average Sans"/>
              </a:rPr>
              <a:t>Course Objectives</a:t>
            </a:r>
            <a:endParaRPr sz="2400" dirty="0"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1198529" y="1986556"/>
            <a:ext cx="176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191919"/>
                </a:solidFill>
                <a:latin typeface="Average Sans"/>
                <a:ea typeface="Average Sans"/>
                <a:cs typeface="Average Sans"/>
                <a:sym typeface="Average Sans"/>
              </a:rPr>
              <a:t>Systemic</a:t>
            </a:r>
            <a:endParaRPr sz="2000" dirty="0">
              <a:solidFill>
                <a:srgbClr val="191919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3774637" y="1995563"/>
            <a:ext cx="159472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191919"/>
                </a:solidFill>
                <a:latin typeface="Average Sans"/>
                <a:ea typeface="Average Sans"/>
                <a:cs typeface="Average Sans"/>
                <a:sym typeface="Average Sans"/>
              </a:rPr>
              <a:t>Interpersonal</a:t>
            </a:r>
            <a:endParaRPr sz="2000" dirty="0">
              <a:solidFill>
                <a:srgbClr val="191919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6055816" y="1989032"/>
            <a:ext cx="207212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191919"/>
                </a:solidFill>
                <a:latin typeface="Average Sans"/>
                <a:ea typeface="Average Sans"/>
                <a:cs typeface="Average Sans"/>
                <a:sym typeface="Average Sans"/>
              </a:rPr>
              <a:t>Create Change</a:t>
            </a:r>
            <a:endParaRPr sz="2000" dirty="0">
              <a:solidFill>
                <a:srgbClr val="191919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1127156" y="3210056"/>
            <a:ext cx="1916107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" dirty="0"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rPr>
              <a:t>-  Describe systems of inequity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" dirty="0">
              <a:solidFill>
                <a:schemeClr val="accent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" dirty="0"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rPr>
              <a:t>Define intersectionality and apply it to real-life contexts </a:t>
            </a:r>
          </a:p>
        </p:txBody>
      </p:sp>
      <p:sp>
        <p:nvSpPr>
          <p:cNvPr id="410" name="Google Shape;410;p37"/>
          <p:cNvSpPr txBox="1"/>
          <p:nvPr/>
        </p:nvSpPr>
        <p:spPr>
          <a:xfrm>
            <a:off x="3613950" y="3232057"/>
            <a:ext cx="1916097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" dirty="0"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rPr>
              <a:t>Name strategies for overcoming unconscious bias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" dirty="0">
              <a:solidFill>
                <a:schemeClr val="accent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rPr>
              <a:t>I</a:t>
            </a:r>
            <a:r>
              <a:rPr lang="es" dirty="0"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rPr>
              <a:t>dentify microaggressions in conversations </a:t>
            </a:r>
            <a:endParaRPr dirty="0">
              <a:solidFill>
                <a:schemeClr val="accent3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6211829" y="3232057"/>
            <a:ext cx="1760100" cy="81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" dirty="0"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rPr>
              <a:t>Identify ways to be an upstander in day-to-day scenarios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" dirty="0">
              <a:solidFill>
                <a:schemeClr val="accent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" dirty="0">
                <a:solidFill>
                  <a:schemeClr val="accent3"/>
                </a:solidFill>
                <a:latin typeface="Commissioner"/>
                <a:ea typeface="Commissioner"/>
                <a:cs typeface="Commissioner"/>
                <a:sym typeface="Commissioner"/>
              </a:rPr>
              <a:t>Apply inclusive language to real life contexts </a:t>
            </a:r>
            <a:endParaRPr dirty="0">
              <a:solidFill>
                <a:schemeClr val="accent3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84C36B-2D70-4CBD-6F8B-62E30B8F1F9F}"/>
              </a:ext>
            </a:extLst>
          </p:cNvPr>
          <p:cNvGrpSpPr/>
          <p:nvPr/>
        </p:nvGrpSpPr>
        <p:grpSpPr>
          <a:xfrm>
            <a:off x="1683629" y="1153609"/>
            <a:ext cx="803162" cy="657805"/>
            <a:chOff x="1651082" y="1163752"/>
            <a:chExt cx="803162" cy="657805"/>
          </a:xfrm>
        </p:grpSpPr>
        <p:sp>
          <p:nvSpPr>
            <p:cNvPr id="417" name="Google Shape;417;p37"/>
            <p:cNvSpPr/>
            <p:nvPr/>
          </p:nvSpPr>
          <p:spPr>
            <a:xfrm flipH="1">
              <a:off x="1651082" y="1163752"/>
              <a:ext cx="803162" cy="657805"/>
            </a:xfrm>
            <a:custGeom>
              <a:avLst/>
              <a:gdLst/>
              <a:ahLst/>
              <a:cxnLst/>
              <a:rect l="l" t="t" r="r" b="b"/>
              <a:pathLst>
                <a:path w="59056" h="48368" fill="none" extrusionOk="0">
                  <a:moveTo>
                    <a:pt x="43851" y="44885"/>
                  </a:moveTo>
                  <a:cubicBezTo>
                    <a:pt x="41298" y="46266"/>
                    <a:pt x="38390" y="46787"/>
                    <a:pt x="35669" y="47759"/>
                  </a:cubicBezTo>
                  <a:cubicBezTo>
                    <a:pt x="34957" y="48061"/>
                    <a:pt x="34207" y="48268"/>
                    <a:pt x="33442" y="48367"/>
                  </a:cubicBezTo>
                  <a:cubicBezTo>
                    <a:pt x="32496" y="48141"/>
                    <a:pt x="31494" y="48199"/>
                    <a:pt x="30514" y="48180"/>
                  </a:cubicBezTo>
                  <a:cubicBezTo>
                    <a:pt x="28382" y="47537"/>
                    <a:pt x="26231" y="46844"/>
                    <a:pt x="23939" y="46645"/>
                  </a:cubicBezTo>
                  <a:cubicBezTo>
                    <a:pt x="21555" y="46350"/>
                    <a:pt x="19729" y="44915"/>
                    <a:pt x="17804" y="43813"/>
                  </a:cubicBezTo>
                  <a:cubicBezTo>
                    <a:pt x="16549" y="43442"/>
                    <a:pt x="15221" y="43204"/>
                    <a:pt x="14115" y="42539"/>
                  </a:cubicBezTo>
                  <a:cubicBezTo>
                    <a:pt x="12733" y="42110"/>
                    <a:pt x="11807" y="41100"/>
                    <a:pt x="10847" y="40189"/>
                  </a:cubicBezTo>
                  <a:cubicBezTo>
                    <a:pt x="9603" y="38918"/>
                    <a:pt x="8030" y="37942"/>
                    <a:pt x="6890" y="36584"/>
                  </a:cubicBezTo>
                  <a:cubicBezTo>
                    <a:pt x="4934" y="34758"/>
                    <a:pt x="3801" y="32389"/>
                    <a:pt x="2546" y="30135"/>
                  </a:cubicBezTo>
                  <a:cubicBezTo>
                    <a:pt x="1635" y="28505"/>
                    <a:pt x="200" y="27062"/>
                    <a:pt x="1" y="25141"/>
                  </a:cubicBezTo>
                  <a:cubicBezTo>
                    <a:pt x="9" y="24322"/>
                    <a:pt x="165" y="23503"/>
                    <a:pt x="284" y="22680"/>
                  </a:cubicBezTo>
                  <a:cubicBezTo>
                    <a:pt x="403" y="21666"/>
                    <a:pt x="694" y="20667"/>
                    <a:pt x="977" y="19672"/>
                  </a:cubicBezTo>
                  <a:cubicBezTo>
                    <a:pt x="1164" y="18333"/>
                    <a:pt x="1558" y="16993"/>
                    <a:pt x="2569" y="15902"/>
                  </a:cubicBezTo>
                  <a:cubicBezTo>
                    <a:pt x="1937" y="14838"/>
                    <a:pt x="3227" y="14012"/>
                    <a:pt x="3805" y="13147"/>
                  </a:cubicBezTo>
                  <a:cubicBezTo>
                    <a:pt x="4383" y="12282"/>
                    <a:pt x="5405" y="11781"/>
                    <a:pt x="6094" y="11023"/>
                  </a:cubicBezTo>
                  <a:cubicBezTo>
                    <a:pt x="6897" y="9167"/>
                    <a:pt x="8267" y="7533"/>
                    <a:pt x="9878" y="6143"/>
                  </a:cubicBezTo>
                  <a:cubicBezTo>
                    <a:pt x="11069" y="4930"/>
                    <a:pt x="12389" y="3855"/>
                    <a:pt x="13816" y="2932"/>
                  </a:cubicBezTo>
                  <a:cubicBezTo>
                    <a:pt x="16779" y="1095"/>
                    <a:pt x="20307" y="349"/>
                    <a:pt x="23748" y="188"/>
                  </a:cubicBezTo>
                  <a:cubicBezTo>
                    <a:pt x="26756" y="55"/>
                    <a:pt x="29771" y="1"/>
                    <a:pt x="32753" y="162"/>
                  </a:cubicBezTo>
                  <a:cubicBezTo>
                    <a:pt x="33442" y="200"/>
                    <a:pt x="34130" y="242"/>
                    <a:pt x="34808" y="307"/>
                  </a:cubicBezTo>
                  <a:cubicBezTo>
                    <a:pt x="36939" y="441"/>
                    <a:pt x="39098" y="334"/>
                    <a:pt x="41222" y="521"/>
                  </a:cubicBezTo>
                  <a:cubicBezTo>
                    <a:pt x="43097" y="732"/>
                    <a:pt x="44777" y="1463"/>
                    <a:pt x="46465" y="2113"/>
                  </a:cubicBezTo>
                  <a:cubicBezTo>
                    <a:pt x="48428" y="2998"/>
                    <a:pt x="50633" y="3755"/>
                    <a:pt x="51827" y="5493"/>
                  </a:cubicBezTo>
                  <a:cubicBezTo>
                    <a:pt x="53281" y="7594"/>
                    <a:pt x="54249" y="9967"/>
                    <a:pt x="55902" y="11949"/>
                  </a:cubicBezTo>
                  <a:cubicBezTo>
                    <a:pt x="57544" y="13767"/>
                    <a:pt x="58402" y="16059"/>
                    <a:pt x="58956" y="18359"/>
                  </a:cubicBezTo>
                  <a:cubicBezTo>
                    <a:pt x="59056" y="19982"/>
                    <a:pt x="58738" y="21628"/>
                    <a:pt x="58934" y="23239"/>
                  </a:cubicBezTo>
                  <a:cubicBezTo>
                    <a:pt x="58734" y="25053"/>
                    <a:pt x="58956" y="26874"/>
                    <a:pt x="58440" y="28677"/>
                  </a:cubicBezTo>
                  <a:cubicBezTo>
                    <a:pt x="58390" y="29519"/>
                    <a:pt x="58524" y="30349"/>
                    <a:pt x="58486" y="31191"/>
                  </a:cubicBezTo>
                  <a:cubicBezTo>
                    <a:pt x="58386" y="32087"/>
                    <a:pt x="57701" y="32837"/>
                    <a:pt x="57119" y="33557"/>
                  </a:cubicBezTo>
                  <a:cubicBezTo>
                    <a:pt x="55987" y="34976"/>
                    <a:pt x="55110" y="36572"/>
                    <a:pt x="53656" y="37770"/>
                  </a:cubicBezTo>
                  <a:cubicBezTo>
                    <a:pt x="52573" y="38650"/>
                    <a:pt x="51677" y="39695"/>
                    <a:pt x="50671" y="40640"/>
                  </a:cubicBezTo>
                  <a:cubicBezTo>
                    <a:pt x="49106" y="41827"/>
                    <a:pt x="47667" y="43250"/>
                    <a:pt x="45742" y="43943"/>
                  </a:cubicBezTo>
                  <a:cubicBezTo>
                    <a:pt x="45072" y="44169"/>
                    <a:pt x="44467" y="44544"/>
                    <a:pt x="43851" y="4488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8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 txBox="1"/>
            <p:nvPr/>
          </p:nvSpPr>
          <p:spPr>
            <a:xfrm>
              <a:off x="1742464" y="1250255"/>
              <a:ext cx="6204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000" b="1" dirty="0">
                  <a:solidFill>
                    <a:schemeClr val="accent3"/>
                  </a:solidFill>
                  <a:latin typeface="Average Sans"/>
                  <a:ea typeface="Average Sans"/>
                  <a:cs typeface="Average Sans"/>
                  <a:sym typeface="Average Sans"/>
                </a:rPr>
                <a:t>01</a:t>
              </a:r>
              <a:endParaRPr sz="3000" b="1" dirty="0">
                <a:solidFill>
                  <a:schemeClr val="accent3"/>
                </a:solidFill>
                <a:latin typeface="Average Sans"/>
                <a:ea typeface="Average Sans"/>
                <a:cs typeface="Average Sans"/>
                <a:sym typeface="Average San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90635-1773-AE89-76F7-88F86C0A8B85}"/>
              </a:ext>
            </a:extLst>
          </p:cNvPr>
          <p:cNvGrpSpPr/>
          <p:nvPr/>
        </p:nvGrpSpPr>
        <p:grpSpPr>
          <a:xfrm>
            <a:off x="4170419" y="1109202"/>
            <a:ext cx="803162" cy="657805"/>
            <a:chOff x="4325518" y="1109202"/>
            <a:chExt cx="803162" cy="657805"/>
          </a:xfrm>
        </p:grpSpPr>
        <p:sp>
          <p:nvSpPr>
            <p:cNvPr id="416" name="Google Shape;416;p37"/>
            <p:cNvSpPr/>
            <p:nvPr/>
          </p:nvSpPr>
          <p:spPr>
            <a:xfrm rot="10800000" flipH="1">
              <a:off x="4325518" y="1109202"/>
              <a:ext cx="803162" cy="657805"/>
            </a:xfrm>
            <a:custGeom>
              <a:avLst/>
              <a:gdLst/>
              <a:ahLst/>
              <a:cxnLst/>
              <a:rect l="l" t="t" r="r" b="b"/>
              <a:pathLst>
                <a:path w="59056" h="48368" fill="none" extrusionOk="0">
                  <a:moveTo>
                    <a:pt x="43851" y="44885"/>
                  </a:moveTo>
                  <a:cubicBezTo>
                    <a:pt x="41298" y="46266"/>
                    <a:pt x="38390" y="46787"/>
                    <a:pt x="35669" y="47759"/>
                  </a:cubicBezTo>
                  <a:cubicBezTo>
                    <a:pt x="34957" y="48061"/>
                    <a:pt x="34207" y="48268"/>
                    <a:pt x="33442" y="48367"/>
                  </a:cubicBezTo>
                  <a:cubicBezTo>
                    <a:pt x="32496" y="48141"/>
                    <a:pt x="31494" y="48199"/>
                    <a:pt x="30514" y="48180"/>
                  </a:cubicBezTo>
                  <a:cubicBezTo>
                    <a:pt x="28382" y="47537"/>
                    <a:pt x="26231" y="46844"/>
                    <a:pt x="23939" y="46645"/>
                  </a:cubicBezTo>
                  <a:cubicBezTo>
                    <a:pt x="21555" y="46350"/>
                    <a:pt x="19729" y="44915"/>
                    <a:pt x="17804" y="43813"/>
                  </a:cubicBezTo>
                  <a:cubicBezTo>
                    <a:pt x="16549" y="43442"/>
                    <a:pt x="15221" y="43204"/>
                    <a:pt x="14115" y="42539"/>
                  </a:cubicBezTo>
                  <a:cubicBezTo>
                    <a:pt x="12733" y="42110"/>
                    <a:pt x="11807" y="41100"/>
                    <a:pt x="10847" y="40189"/>
                  </a:cubicBezTo>
                  <a:cubicBezTo>
                    <a:pt x="9603" y="38918"/>
                    <a:pt x="8030" y="37942"/>
                    <a:pt x="6890" y="36584"/>
                  </a:cubicBezTo>
                  <a:cubicBezTo>
                    <a:pt x="4934" y="34758"/>
                    <a:pt x="3801" y="32389"/>
                    <a:pt x="2546" y="30135"/>
                  </a:cubicBezTo>
                  <a:cubicBezTo>
                    <a:pt x="1635" y="28505"/>
                    <a:pt x="200" y="27062"/>
                    <a:pt x="1" y="25141"/>
                  </a:cubicBezTo>
                  <a:cubicBezTo>
                    <a:pt x="9" y="24322"/>
                    <a:pt x="165" y="23503"/>
                    <a:pt x="284" y="22680"/>
                  </a:cubicBezTo>
                  <a:cubicBezTo>
                    <a:pt x="403" y="21666"/>
                    <a:pt x="694" y="20667"/>
                    <a:pt x="977" y="19672"/>
                  </a:cubicBezTo>
                  <a:cubicBezTo>
                    <a:pt x="1164" y="18333"/>
                    <a:pt x="1558" y="16993"/>
                    <a:pt x="2569" y="15902"/>
                  </a:cubicBezTo>
                  <a:cubicBezTo>
                    <a:pt x="1937" y="14838"/>
                    <a:pt x="3227" y="14012"/>
                    <a:pt x="3805" y="13147"/>
                  </a:cubicBezTo>
                  <a:cubicBezTo>
                    <a:pt x="4383" y="12282"/>
                    <a:pt x="5405" y="11781"/>
                    <a:pt x="6094" y="11023"/>
                  </a:cubicBezTo>
                  <a:cubicBezTo>
                    <a:pt x="6897" y="9167"/>
                    <a:pt x="8267" y="7533"/>
                    <a:pt x="9878" y="6143"/>
                  </a:cubicBezTo>
                  <a:cubicBezTo>
                    <a:pt x="11069" y="4930"/>
                    <a:pt x="12389" y="3855"/>
                    <a:pt x="13816" y="2932"/>
                  </a:cubicBezTo>
                  <a:cubicBezTo>
                    <a:pt x="16779" y="1095"/>
                    <a:pt x="20307" y="349"/>
                    <a:pt x="23748" y="188"/>
                  </a:cubicBezTo>
                  <a:cubicBezTo>
                    <a:pt x="26756" y="55"/>
                    <a:pt x="29771" y="1"/>
                    <a:pt x="32753" y="162"/>
                  </a:cubicBezTo>
                  <a:cubicBezTo>
                    <a:pt x="33442" y="200"/>
                    <a:pt x="34130" y="242"/>
                    <a:pt x="34808" y="307"/>
                  </a:cubicBezTo>
                  <a:cubicBezTo>
                    <a:pt x="36939" y="441"/>
                    <a:pt x="39098" y="334"/>
                    <a:pt x="41222" y="521"/>
                  </a:cubicBezTo>
                  <a:cubicBezTo>
                    <a:pt x="43097" y="732"/>
                    <a:pt x="44777" y="1463"/>
                    <a:pt x="46465" y="2113"/>
                  </a:cubicBezTo>
                  <a:cubicBezTo>
                    <a:pt x="48428" y="2998"/>
                    <a:pt x="50633" y="3755"/>
                    <a:pt x="51827" y="5493"/>
                  </a:cubicBezTo>
                  <a:cubicBezTo>
                    <a:pt x="53281" y="7594"/>
                    <a:pt x="54249" y="9967"/>
                    <a:pt x="55902" y="11949"/>
                  </a:cubicBezTo>
                  <a:cubicBezTo>
                    <a:pt x="57544" y="13767"/>
                    <a:pt x="58402" y="16059"/>
                    <a:pt x="58956" y="18359"/>
                  </a:cubicBezTo>
                  <a:cubicBezTo>
                    <a:pt x="59056" y="19982"/>
                    <a:pt x="58738" y="21628"/>
                    <a:pt x="58934" y="23239"/>
                  </a:cubicBezTo>
                  <a:cubicBezTo>
                    <a:pt x="58734" y="25053"/>
                    <a:pt x="58956" y="26874"/>
                    <a:pt x="58440" y="28677"/>
                  </a:cubicBezTo>
                  <a:cubicBezTo>
                    <a:pt x="58390" y="29519"/>
                    <a:pt x="58524" y="30349"/>
                    <a:pt x="58486" y="31191"/>
                  </a:cubicBezTo>
                  <a:cubicBezTo>
                    <a:pt x="58386" y="32087"/>
                    <a:pt x="57701" y="32837"/>
                    <a:pt x="57119" y="33557"/>
                  </a:cubicBezTo>
                  <a:cubicBezTo>
                    <a:pt x="55987" y="34976"/>
                    <a:pt x="55110" y="36572"/>
                    <a:pt x="53656" y="37770"/>
                  </a:cubicBezTo>
                  <a:cubicBezTo>
                    <a:pt x="52573" y="38650"/>
                    <a:pt x="51677" y="39695"/>
                    <a:pt x="50671" y="40640"/>
                  </a:cubicBezTo>
                  <a:cubicBezTo>
                    <a:pt x="49106" y="41827"/>
                    <a:pt x="47667" y="43250"/>
                    <a:pt x="45742" y="43943"/>
                  </a:cubicBezTo>
                  <a:cubicBezTo>
                    <a:pt x="45072" y="44169"/>
                    <a:pt x="44467" y="44544"/>
                    <a:pt x="43851" y="4488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8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 txBox="1"/>
            <p:nvPr/>
          </p:nvSpPr>
          <p:spPr>
            <a:xfrm>
              <a:off x="4416900" y="1195696"/>
              <a:ext cx="6204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000" b="1" dirty="0">
                  <a:solidFill>
                    <a:schemeClr val="accent3"/>
                  </a:solidFill>
                  <a:latin typeface="Average Sans"/>
                  <a:ea typeface="Average Sans"/>
                  <a:cs typeface="Average Sans"/>
                  <a:sym typeface="Average Sans"/>
                </a:rPr>
                <a:t>02</a:t>
              </a:r>
              <a:endParaRPr sz="3000" b="1" dirty="0">
                <a:solidFill>
                  <a:schemeClr val="accent3"/>
                </a:solidFill>
                <a:latin typeface="Average Sans"/>
                <a:ea typeface="Average Sans"/>
                <a:cs typeface="Average Sans"/>
                <a:sym typeface="Average San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3ACA19-3280-BD4A-8FA0-D9ECE0EE8591}"/>
              </a:ext>
            </a:extLst>
          </p:cNvPr>
          <p:cNvGrpSpPr/>
          <p:nvPr/>
        </p:nvGrpSpPr>
        <p:grpSpPr>
          <a:xfrm>
            <a:off x="6657209" y="1198016"/>
            <a:ext cx="803162" cy="657805"/>
            <a:chOff x="6999955" y="1198016"/>
            <a:chExt cx="803162" cy="657805"/>
          </a:xfrm>
        </p:grpSpPr>
        <p:sp>
          <p:nvSpPr>
            <p:cNvPr id="415" name="Google Shape;415;p37"/>
            <p:cNvSpPr/>
            <p:nvPr/>
          </p:nvSpPr>
          <p:spPr>
            <a:xfrm flipH="1">
              <a:off x="6999955" y="1198016"/>
              <a:ext cx="803162" cy="657805"/>
            </a:xfrm>
            <a:custGeom>
              <a:avLst/>
              <a:gdLst/>
              <a:ahLst/>
              <a:cxnLst/>
              <a:rect l="l" t="t" r="r" b="b"/>
              <a:pathLst>
                <a:path w="59056" h="48368" fill="none" extrusionOk="0">
                  <a:moveTo>
                    <a:pt x="43851" y="44885"/>
                  </a:moveTo>
                  <a:cubicBezTo>
                    <a:pt x="41298" y="46266"/>
                    <a:pt x="38390" y="46787"/>
                    <a:pt x="35669" y="47759"/>
                  </a:cubicBezTo>
                  <a:cubicBezTo>
                    <a:pt x="34957" y="48061"/>
                    <a:pt x="34207" y="48268"/>
                    <a:pt x="33442" y="48367"/>
                  </a:cubicBezTo>
                  <a:cubicBezTo>
                    <a:pt x="32496" y="48141"/>
                    <a:pt x="31494" y="48199"/>
                    <a:pt x="30514" y="48180"/>
                  </a:cubicBezTo>
                  <a:cubicBezTo>
                    <a:pt x="28382" y="47537"/>
                    <a:pt x="26231" y="46844"/>
                    <a:pt x="23939" y="46645"/>
                  </a:cubicBezTo>
                  <a:cubicBezTo>
                    <a:pt x="21555" y="46350"/>
                    <a:pt x="19729" y="44915"/>
                    <a:pt x="17804" y="43813"/>
                  </a:cubicBezTo>
                  <a:cubicBezTo>
                    <a:pt x="16549" y="43442"/>
                    <a:pt x="15221" y="43204"/>
                    <a:pt x="14115" y="42539"/>
                  </a:cubicBezTo>
                  <a:cubicBezTo>
                    <a:pt x="12733" y="42110"/>
                    <a:pt x="11807" y="41100"/>
                    <a:pt x="10847" y="40189"/>
                  </a:cubicBezTo>
                  <a:cubicBezTo>
                    <a:pt x="9603" y="38918"/>
                    <a:pt x="8030" y="37942"/>
                    <a:pt x="6890" y="36584"/>
                  </a:cubicBezTo>
                  <a:cubicBezTo>
                    <a:pt x="4934" y="34758"/>
                    <a:pt x="3801" y="32389"/>
                    <a:pt x="2546" y="30135"/>
                  </a:cubicBezTo>
                  <a:cubicBezTo>
                    <a:pt x="1635" y="28505"/>
                    <a:pt x="200" y="27062"/>
                    <a:pt x="1" y="25141"/>
                  </a:cubicBezTo>
                  <a:cubicBezTo>
                    <a:pt x="9" y="24322"/>
                    <a:pt x="165" y="23503"/>
                    <a:pt x="284" y="22680"/>
                  </a:cubicBezTo>
                  <a:cubicBezTo>
                    <a:pt x="403" y="21666"/>
                    <a:pt x="694" y="20667"/>
                    <a:pt x="977" y="19672"/>
                  </a:cubicBezTo>
                  <a:cubicBezTo>
                    <a:pt x="1164" y="18333"/>
                    <a:pt x="1558" y="16993"/>
                    <a:pt x="2569" y="15902"/>
                  </a:cubicBezTo>
                  <a:cubicBezTo>
                    <a:pt x="1937" y="14838"/>
                    <a:pt x="3227" y="14012"/>
                    <a:pt x="3805" y="13147"/>
                  </a:cubicBezTo>
                  <a:cubicBezTo>
                    <a:pt x="4383" y="12282"/>
                    <a:pt x="5405" y="11781"/>
                    <a:pt x="6094" y="11023"/>
                  </a:cubicBezTo>
                  <a:cubicBezTo>
                    <a:pt x="6897" y="9167"/>
                    <a:pt x="8267" y="7533"/>
                    <a:pt x="9878" y="6143"/>
                  </a:cubicBezTo>
                  <a:cubicBezTo>
                    <a:pt x="11069" y="4930"/>
                    <a:pt x="12389" y="3855"/>
                    <a:pt x="13816" y="2932"/>
                  </a:cubicBezTo>
                  <a:cubicBezTo>
                    <a:pt x="16779" y="1095"/>
                    <a:pt x="20307" y="349"/>
                    <a:pt x="23748" y="188"/>
                  </a:cubicBezTo>
                  <a:cubicBezTo>
                    <a:pt x="26756" y="55"/>
                    <a:pt x="29771" y="1"/>
                    <a:pt x="32753" y="162"/>
                  </a:cubicBezTo>
                  <a:cubicBezTo>
                    <a:pt x="33442" y="200"/>
                    <a:pt x="34130" y="242"/>
                    <a:pt x="34808" y="307"/>
                  </a:cubicBezTo>
                  <a:cubicBezTo>
                    <a:pt x="36939" y="441"/>
                    <a:pt x="39098" y="334"/>
                    <a:pt x="41222" y="521"/>
                  </a:cubicBezTo>
                  <a:cubicBezTo>
                    <a:pt x="43097" y="732"/>
                    <a:pt x="44777" y="1463"/>
                    <a:pt x="46465" y="2113"/>
                  </a:cubicBezTo>
                  <a:cubicBezTo>
                    <a:pt x="48428" y="2998"/>
                    <a:pt x="50633" y="3755"/>
                    <a:pt x="51827" y="5493"/>
                  </a:cubicBezTo>
                  <a:cubicBezTo>
                    <a:pt x="53281" y="7594"/>
                    <a:pt x="54249" y="9967"/>
                    <a:pt x="55902" y="11949"/>
                  </a:cubicBezTo>
                  <a:cubicBezTo>
                    <a:pt x="57544" y="13767"/>
                    <a:pt x="58402" y="16059"/>
                    <a:pt x="58956" y="18359"/>
                  </a:cubicBezTo>
                  <a:cubicBezTo>
                    <a:pt x="59056" y="19982"/>
                    <a:pt x="58738" y="21628"/>
                    <a:pt x="58934" y="23239"/>
                  </a:cubicBezTo>
                  <a:cubicBezTo>
                    <a:pt x="58734" y="25053"/>
                    <a:pt x="58956" y="26874"/>
                    <a:pt x="58440" y="28677"/>
                  </a:cubicBezTo>
                  <a:cubicBezTo>
                    <a:pt x="58390" y="29519"/>
                    <a:pt x="58524" y="30349"/>
                    <a:pt x="58486" y="31191"/>
                  </a:cubicBezTo>
                  <a:cubicBezTo>
                    <a:pt x="58386" y="32087"/>
                    <a:pt x="57701" y="32837"/>
                    <a:pt x="57119" y="33557"/>
                  </a:cubicBezTo>
                  <a:cubicBezTo>
                    <a:pt x="55987" y="34976"/>
                    <a:pt x="55110" y="36572"/>
                    <a:pt x="53656" y="37770"/>
                  </a:cubicBezTo>
                  <a:cubicBezTo>
                    <a:pt x="52573" y="38650"/>
                    <a:pt x="51677" y="39695"/>
                    <a:pt x="50671" y="40640"/>
                  </a:cubicBezTo>
                  <a:cubicBezTo>
                    <a:pt x="49106" y="41827"/>
                    <a:pt x="47667" y="43250"/>
                    <a:pt x="45742" y="43943"/>
                  </a:cubicBezTo>
                  <a:cubicBezTo>
                    <a:pt x="45072" y="44169"/>
                    <a:pt x="44467" y="44544"/>
                    <a:pt x="43851" y="4488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8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 txBox="1"/>
            <p:nvPr/>
          </p:nvSpPr>
          <p:spPr>
            <a:xfrm>
              <a:off x="7091389" y="1284512"/>
              <a:ext cx="6204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000" b="1" dirty="0">
                  <a:solidFill>
                    <a:schemeClr val="accent3"/>
                  </a:solidFill>
                  <a:latin typeface="Average Sans"/>
                  <a:ea typeface="Average Sans"/>
                  <a:cs typeface="Average Sans"/>
                  <a:sym typeface="Average Sans"/>
                </a:rPr>
                <a:t>03</a:t>
              </a:r>
              <a:endParaRPr sz="3000" b="1" dirty="0">
                <a:solidFill>
                  <a:schemeClr val="accent3"/>
                </a:solidFill>
                <a:latin typeface="Average Sans"/>
                <a:ea typeface="Average Sans"/>
                <a:cs typeface="Average Sans"/>
                <a:sym typeface="Average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797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Creating A Safe Space For Learning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" name="Google Shape;386;p35">
            <a:extLst>
              <a:ext uri="{FF2B5EF4-FFF2-40B4-BE49-F238E27FC236}">
                <a16:creationId xmlns:a16="http://schemas.microsoft.com/office/drawing/2014/main" id="{BA7613B7-7833-2B61-6A6B-2C89115F34EC}"/>
              </a:ext>
            </a:extLst>
          </p:cNvPr>
          <p:cNvSpPr txBox="1">
            <a:spLocks/>
          </p:cNvSpPr>
          <p:nvPr/>
        </p:nvSpPr>
        <p:spPr>
          <a:xfrm>
            <a:off x="1553301" y="2973811"/>
            <a:ext cx="6191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1800" dirty="0"/>
              <a:t>Be open to learning and unlearning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1800" dirty="0"/>
              <a:t>Become comfortable with being uncomfortable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1800" dirty="0"/>
              <a:t>Avoid placing blame &amp; prioritize taking accountability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sz="1800" dirty="0"/>
              <a:t>Maintain a growth mindset </a:t>
            </a:r>
          </a:p>
        </p:txBody>
      </p:sp>
      <p:sp>
        <p:nvSpPr>
          <p:cNvPr id="4" name="Google Shape;357;p32">
            <a:extLst>
              <a:ext uri="{FF2B5EF4-FFF2-40B4-BE49-F238E27FC236}">
                <a16:creationId xmlns:a16="http://schemas.microsoft.com/office/drawing/2014/main" id="{2A616497-1C45-B6E5-E7C2-BEC3175EFFA4}"/>
              </a:ext>
            </a:extLst>
          </p:cNvPr>
          <p:cNvSpPr txBox="1">
            <a:spLocks/>
          </p:cNvSpPr>
          <p:nvPr/>
        </p:nvSpPr>
        <p:spPr>
          <a:xfrm>
            <a:off x="2822205" y="1423068"/>
            <a:ext cx="365359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/>
              <a:t>Community Norms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male&#10;&#10;Description automatically generated">
            <a:extLst>
              <a:ext uri="{FF2B5EF4-FFF2-40B4-BE49-F238E27FC236}">
                <a16:creationId xmlns:a16="http://schemas.microsoft.com/office/drawing/2014/main" id="{69A86A7A-02E2-16DB-D3DF-3D848329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37" y="1174281"/>
            <a:ext cx="3164065" cy="3561347"/>
          </a:xfrm>
          <a:prstGeom prst="rect">
            <a:avLst/>
          </a:prstGeom>
        </p:spPr>
      </p:pic>
      <p:sp>
        <p:nvSpPr>
          <p:cNvPr id="8" name="Google Shape;331;p31">
            <a:extLst>
              <a:ext uri="{FF2B5EF4-FFF2-40B4-BE49-F238E27FC236}">
                <a16:creationId xmlns:a16="http://schemas.microsoft.com/office/drawing/2014/main" id="{177C9F98-4CE5-07AE-021B-49914C962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Scenario Based Assessments 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5A345C-92C5-B1AF-E9DD-7A7C9DDC5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2" r="1349" b="3386"/>
          <a:stretch/>
        </p:blipFill>
        <p:spPr>
          <a:xfrm>
            <a:off x="3995929" y="1583354"/>
            <a:ext cx="4663440" cy="2650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 You!</a:t>
            </a:r>
            <a:endParaRPr dirty="0"/>
          </a:p>
        </p:txBody>
      </p:sp>
      <p:sp>
        <p:nvSpPr>
          <p:cNvPr id="924" name="Google Shape;924;p57"/>
          <p:cNvSpPr/>
          <p:nvPr/>
        </p:nvSpPr>
        <p:spPr>
          <a:xfrm rot="6732160">
            <a:off x="5310549" y="3363374"/>
            <a:ext cx="4209670" cy="3602479"/>
          </a:xfrm>
          <a:custGeom>
            <a:avLst/>
            <a:gdLst/>
            <a:ahLst/>
            <a:cxnLst/>
            <a:rect l="l" t="t" r="r" b="b"/>
            <a:pathLst>
              <a:path w="79182" h="67761" extrusionOk="0">
                <a:moveTo>
                  <a:pt x="35322" y="1"/>
                </a:moveTo>
                <a:cubicBezTo>
                  <a:pt x="34043" y="1"/>
                  <a:pt x="32768" y="69"/>
                  <a:pt x="31501" y="273"/>
                </a:cubicBezTo>
                <a:cubicBezTo>
                  <a:pt x="30604" y="420"/>
                  <a:pt x="29707" y="615"/>
                  <a:pt x="28787" y="615"/>
                </a:cubicBezTo>
                <a:cubicBezTo>
                  <a:pt x="28745" y="615"/>
                  <a:pt x="28703" y="615"/>
                  <a:pt x="28661" y="614"/>
                </a:cubicBezTo>
                <a:cubicBezTo>
                  <a:pt x="25898" y="633"/>
                  <a:pt x="23426" y="1804"/>
                  <a:pt x="20896" y="2615"/>
                </a:cubicBezTo>
                <a:cubicBezTo>
                  <a:pt x="19185" y="3369"/>
                  <a:pt x="17578" y="4299"/>
                  <a:pt x="15798" y="4938"/>
                </a:cubicBezTo>
                <a:cubicBezTo>
                  <a:pt x="13410" y="5815"/>
                  <a:pt x="11573" y="7460"/>
                  <a:pt x="9495" y="8762"/>
                </a:cubicBezTo>
                <a:cubicBezTo>
                  <a:pt x="8424" y="9416"/>
                  <a:pt x="7214" y="10067"/>
                  <a:pt x="6686" y="11165"/>
                </a:cubicBezTo>
                <a:cubicBezTo>
                  <a:pt x="6258" y="12221"/>
                  <a:pt x="6059" y="13343"/>
                  <a:pt x="5618" y="14395"/>
                </a:cubicBezTo>
                <a:cubicBezTo>
                  <a:pt x="4153" y="16454"/>
                  <a:pt x="3617" y="18884"/>
                  <a:pt x="2549" y="21108"/>
                </a:cubicBezTo>
                <a:cubicBezTo>
                  <a:pt x="2071" y="23251"/>
                  <a:pt x="930" y="25210"/>
                  <a:pt x="326" y="27323"/>
                </a:cubicBezTo>
                <a:cubicBezTo>
                  <a:pt x="0" y="30511"/>
                  <a:pt x="65" y="33821"/>
                  <a:pt x="1348" y="36871"/>
                </a:cubicBezTo>
                <a:cubicBezTo>
                  <a:pt x="2565" y="40147"/>
                  <a:pt x="2733" y="43607"/>
                  <a:pt x="3648" y="46940"/>
                </a:cubicBezTo>
                <a:cubicBezTo>
                  <a:pt x="4390" y="49696"/>
                  <a:pt x="6866" y="51651"/>
                  <a:pt x="8971" y="53653"/>
                </a:cubicBezTo>
                <a:cubicBezTo>
                  <a:pt x="10827" y="55245"/>
                  <a:pt x="12641" y="56933"/>
                  <a:pt x="14945" y="58039"/>
                </a:cubicBezTo>
                <a:cubicBezTo>
                  <a:pt x="17567" y="59233"/>
                  <a:pt x="20372" y="60067"/>
                  <a:pt x="23032" y="61192"/>
                </a:cubicBezTo>
                <a:cubicBezTo>
                  <a:pt x="23866" y="61575"/>
                  <a:pt x="24723" y="61938"/>
                  <a:pt x="25584" y="62294"/>
                </a:cubicBezTo>
                <a:cubicBezTo>
                  <a:pt x="29319" y="63840"/>
                  <a:pt x="33185" y="65126"/>
                  <a:pt x="37084" y="66305"/>
                </a:cubicBezTo>
                <a:cubicBezTo>
                  <a:pt x="40024" y="67187"/>
                  <a:pt x="43124" y="67761"/>
                  <a:pt x="46213" y="67761"/>
                </a:cubicBezTo>
                <a:cubicBezTo>
                  <a:pt x="47814" y="67761"/>
                  <a:pt x="49413" y="67607"/>
                  <a:pt x="50984" y="67262"/>
                </a:cubicBezTo>
                <a:cubicBezTo>
                  <a:pt x="53246" y="66726"/>
                  <a:pt x="55404" y="65922"/>
                  <a:pt x="57452" y="64931"/>
                </a:cubicBezTo>
                <a:cubicBezTo>
                  <a:pt x="60127" y="63879"/>
                  <a:pt x="62607" y="62409"/>
                  <a:pt x="64471" y="60404"/>
                </a:cubicBezTo>
                <a:cubicBezTo>
                  <a:pt x="65684" y="59745"/>
                  <a:pt x="67215" y="59562"/>
                  <a:pt x="68340" y="58724"/>
                </a:cubicBezTo>
                <a:cubicBezTo>
                  <a:pt x="69465" y="57882"/>
                  <a:pt x="71482" y="57399"/>
                  <a:pt x="71157" y="55762"/>
                </a:cubicBezTo>
                <a:cubicBezTo>
                  <a:pt x="72929" y="54824"/>
                  <a:pt x="74035" y="53293"/>
                  <a:pt x="74876" y="51667"/>
                </a:cubicBezTo>
                <a:cubicBezTo>
                  <a:pt x="75680" y="50522"/>
                  <a:pt x="76503" y="49382"/>
                  <a:pt x="77108" y="48138"/>
                </a:cubicBezTo>
                <a:cubicBezTo>
                  <a:pt x="77632" y="47147"/>
                  <a:pt x="78198" y="46171"/>
                  <a:pt x="78573" y="45126"/>
                </a:cubicBezTo>
                <a:cubicBezTo>
                  <a:pt x="79182" y="42593"/>
                  <a:pt x="78003" y="40105"/>
                  <a:pt x="77571" y="37617"/>
                </a:cubicBezTo>
                <a:cubicBezTo>
                  <a:pt x="76978" y="34181"/>
                  <a:pt x="76599" y="30648"/>
                  <a:pt x="74922" y="27445"/>
                </a:cubicBezTo>
                <a:cubicBezTo>
                  <a:pt x="74073" y="25195"/>
                  <a:pt x="72511" y="23243"/>
                  <a:pt x="71490" y="21066"/>
                </a:cubicBezTo>
                <a:cubicBezTo>
                  <a:pt x="70667" y="19473"/>
                  <a:pt x="69943" y="17770"/>
                  <a:pt x="68374" y="16603"/>
                </a:cubicBezTo>
                <a:cubicBezTo>
                  <a:pt x="67264" y="15256"/>
                  <a:pt x="65672" y="14357"/>
                  <a:pt x="64237" y="13323"/>
                </a:cubicBezTo>
                <a:cubicBezTo>
                  <a:pt x="62282" y="11050"/>
                  <a:pt x="60594" y="8402"/>
                  <a:pt x="57682" y="6955"/>
                </a:cubicBezTo>
                <a:cubicBezTo>
                  <a:pt x="54853" y="5673"/>
                  <a:pt x="52419" y="3825"/>
                  <a:pt x="49989" y="2049"/>
                </a:cubicBezTo>
                <a:cubicBezTo>
                  <a:pt x="48745" y="1582"/>
                  <a:pt x="47440" y="1211"/>
                  <a:pt x="46338" y="495"/>
                </a:cubicBezTo>
                <a:cubicBezTo>
                  <a:pt x="45564" y="330"/>
                  <a:pt x="44779" y="246"/>
                  <a:pt x="43991" y="246"/>
                </a:cubicBezTo>
                <a:cubicBezTo>
                  <a:pt x="43735" y="246"/>
                  <a:pt x="43479" y="255"/>
                  <a:pt x="43223" y="273"/>
                </a:cubicBezTo>
                <a:cubicBezTo>
                  <a:pt x="43154" y="274"/>
                  <a:pt x="43086" y="274"/>
                  <a:pt x="43017" y="274"/>
                </a:cubicBezTo>
                <a:cubicBezTo>
                  <a:pt x="40456" y="274"/>
                  <a:pt x="37881" y="1"/>
                  <a:pt x="353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7"/>
          <p:cNvSpPr/>
          <p:nvPr/>
        </p:nvSpPr>
        <p:spPr>
          <a:xfrm rot="-647826">
            <a:off x="8142330" y="1835687"/>
            <a:ext cx="2540419" cy="3097286"/>
          </a:xfrm>
          <a:custGeom>
            <a:avLst/>
            <a:gdLst/>
            <a:ahLst/>
            <a:cxnLst/>
            <a:rect l="l" t="t" r="r" b="b"/>
            <a:pathLst>
              <a:path w="51076" h="62272" extrusionOk="0">
                <a:moveTo>
                  <a:pt x="20113" y="0"/>
                </a:moveTo>
                <a:cubicBezTo>
                  <a:pt x="19872" y="0"/>
                  <a:pt x="19632" y="6"/>
                  <a:pt x="19392" y="21"/>
                </a:cubicBezTo>
                <a:cubicBezTo>
                  <a:pt x="16962" y="606"/>
                  <a:pt x="14535" y="1509"/>
                  <a:pt x="12622" y="3247"/>
                </a:cubicBezTo>
                <a:cubicBezTo>
                  <a:pt x="10524" y="4992"/>
                  <a:pt x="8018" y="6014"/>
                  <a:pt x="5798" y="7548"/>
                </a:cubicBezTo>
                <a:cubicBezTo>
                  <a:pt x="3965" y="8807"/>
                  <a:pt x="3165" y="11142"/>
                  <a:pt x="2231" y="13209"/>
                </a:cubicBezTo>
                <a:cubicBezTo>
                  <a:pt x="1542" y="14992"/>
                  <a:pt x="769" y="16764"/>
                  <a:pt x="551" y="18750"/>
                </a:cubicBezTo>
                <a:cubicBezTo>
                  <a:pt x="352" y="20989"/>
                  <a:pt x="463" y="23270"/>
                  <a:pt x="325" y="25520"/>
                </a:cubicBezTo>
                <a:cubicBezTo>
                  <a:pt x="256" y="26236"/>
                  <a:pt x="214" y="26963"/>
                  <a:pt x="176" y="27686"/>
                </a:cubicBezTo>
                <a:cubicBezTo>
                  <a:pt x="0" y="30840"/>
                  <a:pt x="57" y="34020"/>
                  <a:pt x="199" y="37197"/>
                </a:cubicBezTo>
                <a:cubicBezTo>
                  <a:pt x="371" y="40828"/>
                  <a:pt x="1160" y="44556"/>
                  <a:pt x="3100" y="47683"/>
                </a:cubicBezTo>
                <a:cubicBezTo>
                  <a:pt x="4080" y="49213"/>
                  <a:pt x="5228" y="50591"/>
                  <a:pt x="6491" y="51846"/>
                </a:cubicBezTo>
                <a:cubicBezTo>
                  <a:pt x="7956" y="53546"/>
                  <a:pt x="9682" y="54988"/>
                  <a:pt x="11646" y="55842"/>
                </a:cubicBezTo>
                <a:cubicBezTo>
                  <a:pt x="12442" y="56565"/>
                  <a:pt x="12974" y="57644"/>
                  <a:pt x="13885" y="58257"/>
                </a:cubicBezTo>
                <a:cubicBezTo>
                  <a:pt x="14626" y="58753"/>
                  <a:pt x="15341" y="59741"/>
                  <a:pt x="16184" y="59741"/>
                </a:cubicBezTo>
                <a:cubicBezTo>
                  <a:pt x="16381" y="59741"/>
                  <a:pt x="16584" y="59688"/>
                  <a:pt x="16797" y="59562"/>
                </a:cubicBezTo>
                <a:cubicBezTo>
                  <a:pt x="17949" y="60626"/>
                  <a:pt x="19361" y="61047"/>
                  <a:pt x="20777" y="61242"/>
                </a:cubicBezTo>
                <a:cubicBezTo>
                  <a:pt x="21826" y="61540"/>
                  <a:pt x="22882" y="61847"/>
                  <a:pt x="23954" y="61973"/>
                </a:cubicBezTo>
                <a:cubicBezTo>
                  <a:pt x="24818" y="62099"/>
                  <a:pt x="25687" y="62264"/>
                  <a:pt x="26552" y="62271"/>
                </a:cubicBezTo>
                <a:cubicBezTo>
                  <a:pt x="28580" y="62061"/>
                  <a:pt x="30104" y="60549"/>
                  <a:pt x="31826" y="59589"/>
                </a:cubicBezTo>
                <a:cubicBezTo>
                  <a:pt x="34202" y="58261"/>
                  <a:pt x="36705" y="57067"/>
                  <a:pt x="38634" y="54996"/>
                </a:cubicBezTo>
                <a:cubicBezTo>
                  <a:pt x="40069" y="53794"/>
                  <a:pt x="41102" y="52133"/>
                  <a:pt x="42442" y="50821"/>
                </a:cubicBezTo>
                <a:cubicBezTo>
                  <a:pt x="43403" y="49803"/>
                  <a:pt x="44466" y="48827"/>
                  <a:pt x="44922" y="47373"/>
                </a:cubicBezTo>
                <a:cubicBezTo>
                  <a:pt x="45626" y="46202"/>
                  <a:pt x="45875" y="44797"/>
                  <a:pt x="46265" y="43473"/>
                </a:cubicBezTo>
                <a:cubicBezTo>
                  <a:pt x="47432" y="41445"/>
                  <a:pt x="48948" y="39512"/>
                  <a:pt x="49258" y="36994"/>
                </a:cubicBezTo>
                <a:cubicBezTo>
                  <a:pt x="49468" y="34579"/>
                  <a:pt x="50199" y="32306"/>
                  <a:pt x="50877" y="30055"/>
                </a:cubicBezTo>
                <a:cubicBezTo>
                  <a:pt x="50900" y="29018"/>
                  <a:pt x="50838" y="27962"/>
                  <a:pt x="51076" y="26963"/>
                </a:cubicBezTo>
                <a:cubicBezTo>
                  <a:pt x="50972" y="26152"/>
                  <a:pt x="50754" y="25359"/>
                  <a:pt x="50433" y="24609"/>
                </a:cubicBezTo>
                <a:cubicBezTo>
                  <a:pt x="49407" y="21739"/>
                  <a:pt x="48856" y="18666"/>
                  <a:pt x="47398" y="15976"/>
                </a:cubicBezTo>
                <a:cubicBezTo>
                  <a:pt x="47038" y="15325"/>
                  <a:pt x="46644" y="14686"/>
                  <a:pt x="46407" y="13974"/>
                </a:cubicBezTo>
                <a:cubicBezTo>
                  <a:pt x="45676" y="11942"/>
                  <a:pt x="44176" y="10422"/>
                  <a:pt x="42920" y="8769"/>
                </a:cubicBezTo>
                <a:cubicBezTo>
                  <a:pt x="41921" y="7705"/>
                  <a:pt x="40819" y="6760"/>
                  <a:pt x="39889" y="5616"/>
                </a:cubicBezTo>
                <a:cubicBezTo>
                  <a:pt x="38623" y="4085"/>
                  <a:pt x="36935" y="3159"/>
                  <a:pt x="35442" y="1961"/>
                </a:cubicBezTo>
                <a:cubicBezTo>
                  <a:pt x="34681" y="1345"/>
                  <a:pt x="33889" y="621"/>
                  <a:pt x="32939" y="518"/>
                </a:cubicBezTo>
                <a:cubicBezTo>
                  <a:pt x="32824" y="513"/>
                  <a:pt x="32710" y="510"/>
                  <a:pt x="32595" y="510"/>
                </a:cubicBezTo>
                <a:cubicBezTo>
                  <a:pt x="31965" y="510"/>
                  <a:pt x="31340" y="580"/>
                  <a:pt x="30711" y="580"/>
                </a:cubicBezTo>
                <a:cubicBezTo>
                  <a:pt x="30570" y="580"/>
                  <a:pt x="30429" y="576"/>
                  <a:pt x="30287" y="568"/>
                </a:cubicBezTo>
                <a:cubicBezTo>
                  <a:pt x="28385" y="21"/>
                  <a:pt x="26460" y="258"/>
                  <a:pt x="24547" y="47"/>
                </a:cubicBezTo>
                <a:cubicBezTo>
                  <a:pt x="24132" y="97"/>
                  <a:pt x="23716" y="114"/>
                  <a:pt x="23299" y="114"/>
                </a:cubicBezTo>
                <a:cubicBezTo>
                  <a:pt x="22239" y="114"/>
                  <a:pt x="21173" y="0"/>
                  <a:pt x="201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7"/>
          <p:cNvSpPr/>
          <p:nvPr/>
        </p:nvSpPr>
        <p:spPr>
          <a:xfrm rot="3057393">
            <a:off x="7557900" y="3612241"/>
            <a:ext cx="2610558" cy="2754517"/>
          </a:xfrm>
          <a:custGeom>
            <a:avLst/>
            <a:gdLst/>
            <a:ahLst/>
            <a:cxnLst/>
            <a:rect l="l" t="t" r="r" b="b"/>
            <a:pathLst>
              <a:path w="47475" h="50093" fill="none" extrusionOk="0">
                <a:moveTo>
                  <a:pt x="44513" y="12048"/>
                </a:moveTo>
                <a:cubicBezTo>
                  <a:pt x="45757" y="14152"/>
                  <a:pt x="46139" y="16594"/>
                  <a:pt x="46974" y="18860"/>
                </a:cubicBezTo>
                <a:cubicBezTo>
                  <a:pt x="47241" y="19449"/>
                  <a:pt x="47410" y="20081"/>
                  <a:pt x="47475" y="20723"/>
                </a:cubicBezTo>
                <a:cubicBezTo>
                  <a:pt x="47211" y="21539"/>
                  <a:pt x="47226" y="22381"/>
                  <a:pt x="47165" y="23215"/>
                </a:cubicBezTo>
                <a:cubicBezTo>
                  <a:pt x="46449" y="25052"/>
                  <a:pt x="45684" y="26904"/>
                  <a:pt x="45389" y="28852"/>
                </a:cubicBezTo>
                <a:cubicBezTo>
                  <a:pt x="44999" y="30888"/>
                  <a:pt x="43522" y="32499"/>
                  <a:pt x="42362" y="34176"/>
                </a:cubicBezTo>
                <a:cubicBezTo>
                  <a:pt x="41949" y="35255"/>
                  <a:pt x="41662" y="36395"/>
                  <a:pt x="40961" y="37360"/>
                </a:cubicBezTo>
                <a:cubicBezTo>
                  <a:pt x="40483" y="38550"/>
                  <a:pt x="39461" y="39377"/>
                  <a:pt x="38531" y="40230"/>
                </a:cubicBezTo>
                <a:cubicBezTo>
                  <a:pt x="37238" y="41340"/>
                  <a:pt x="36216" y="42710"/>
                  <a:pt x="34842" y="43736"/>
                </a:cubicBezTo>
                <a:cubicBezTo>
                  <a:pt x="32974" y="45473"/>
                  <a:pt x="30613" y="46533"/>
                  <a:pt x="28363" y="47697"/>
                </a:cubicBezTo>
                <a:cubicBezTo>
                  <a:pt x="26729" y="48535"/>
                  <a:pt x="25259" y="49813"/>
                  <a:pt x="23376" y="50062"/>
                </a:cubicBezTo>
                <a:cubicBezTo>
                  <a:pt x="22576" y="50092"/>
                  <a:pt x="21780" y="49993"/>
                  <a:pt x="20984" y="49928"/>
                </a:cubicBezTo>
                <a:cubicBezTo>
                  <a:pt x="19997" y="49870"/>
                  <a:pt x="19032" y="49664"/>
                  <a:pt x="18072" y="49468"/>
                </a:cubicBezTo>
                <a:cubicBezTo>
                  <a:pt x="16774" y="49365"/>
                  <a:pt x="15481" y="49086"/>
                  <a:pt x="14459" y="48278"/>
                </a:cubicBezTo>
                <a:cubicBezTo>
                  <a:pt x="13395" y="48860"/>
                  <a:pt x="12637" y="47800"/>
                  <a:pt x="11818" y="47344"/>
                </a:cubicBezTo>
                <a:cubicBezTo>
                  <a:pt x="10999" y="46893"/>
                  <a:pt x="10555" y="46047"/>
                  <a:pt x="9844" y="45496"/>
                </a:cubicBezTo>
                <a:cubicBezTo>
                  <a:pt x="8064" y="44891"/>
                  <a:pt x="6526" y="43797"/>
                  <a:pt x="5236" y="42492"/>
                </a:cubicBezTo>
                <a:cubicBezTo>
                  <a:pt x="4118" y="41535"/>
                  <a:pt x="3112" y="40475"/>
                  <a:pt x="2266" y="39288"/>
                </a:cubicBezTo>
                <a:cubicBezTo>
                  <a:pt x="597" y="36854"/>
                  <a:pt x="20" y="33892"/>
                  <a:pt x="8" y="30984"/>
                </a:cubicBezTo>
                <a:cubicBezTo>
                  <a:pt x="0" y="28439"/>
                  <a:pt x="77" y="25886"/>
                  <a:pt x="364" y="23349"/>
                </a:cubicBezTo>
                <a:cubicBezTo>
                  <a:pt x="429" y="22763"/>
                  <a:pt x="498" y="22178"/>
                  <a:pt x="590" y="21600"/>
                </a:cubicBezTo>
                <a:cubicBezTo>
                  <a:pt x="808" y="19790"/>
                  <a:pt x="796" y="17960"/>
                  <a:pt x="1068" y="16154"/>
                </a:cubicBezTo>
                <a:cubicBezTo>
                  <a:pt x="1351" y="14550"/>
                  <a:pt x="2140" y="13096"/>
                  <a:pt x="2848" y="11638"/>
                </a:cubicBezTo>
                <a:cubicBezTo>
                  <a:pt x="3793" y="9939"/>
                  <a:pt x="4624" y="8037"/>
                  <a:pt x="6372" y="6950"/>
                </a:cubicBezTo>
                <a:cubicBezTo>
                  <a:pt x="8485" y="5626"/>
                  <a:pt x="10846" y="4707"/>
                  <a:pt x="12856" y="3222"/>
                </a:cubicBezTo>
                <a:cubicBezTo>
                  <a:pt x="14696" y="1749"/>
                  <a:pt x="16973" y="926"/>
                  <a:pt x="19247" y="360"/>
                </a:cubicBezTo>
                <a:cubicBezTo>
                  <a:pt x="20835" y="207"/>
                  <a:pt x="22427" y="406"/>
                  <a:pt x="24011" y="172"/>
                </a:cubicBezTo>
                <a:cubicBezTo>
                  <a:pt x="25776" y="264"/>
                  <a:pt x="27567" y="0"/>
                  <a:pt x="29300" y="364"/>
                </a:cubicBezTo>
                <a:cubicBezTo>
                  <a:pt x="30123" y="367"/>
                  <a:pt x="30934" y="218"/>
                  <a:pt x="31757" y="218"/>
                </a:cubicBezTo>
                <a:cubicBezTo>
                  <a:pt x="32630" y="264"/>
                  <a:pt x="33334" y="811"/>
                  <a:pt x="34011" y="1278"/>
                </a:cubicBezTo>
                <a:cubicBezTo>
                  <a:pt x="35347" y="2174"/>
                  <a:pt x="36870" y="2851"/>
                  <a:pt x="37980" y="4034"/>
                </a:cubicBezTo>
                <a:cubicBezTo>
                  <a:pt x="38791" y="4914"/>
                  <a:pt x="39775" y="5630"/>
                  <a:pt x="40659" y="6445"/>
                </a:cubicBezTo>
                <a:cubicBezTo>
                  <a:pt x="41750" y="7719"/>
                  <a:pt x="43081" y="8879"/>
                  <a:pt x="43675" y="10482"/>
                </a:cubicBezTo>
                <a:cubicBezTo>
                  <a:pt x="43866" y="11041"/>
                  <a:pt x="44207" y="11539"/>
                  <a:pt x="44513" y="12048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382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57"/>
          <p:cNvGrpSpPr/>
          <p:nvPr/>
        </p:nvGrpSpPr>
        <p:grpSpPr>
          <a:xfrm rot="-9409303">
            <a:off x="6477719" y="-157180"/>
            <a:ext cx="4359018" cy="2760228"/>
            <a:chOff x="5516575" y="-222725"/>
            <a:chExt cx="4358946" cy="2760182"/>
          </a:xfrm>
        </p:grpSpPr>
        <p:sp>
          <p:nvSpPr>
            <p:cNvPr id="928" name="Google Shape;928;p57"/>
            <p:cNvSpPr/>
            <p:nvPr/>
          </p:nvSpPr>
          <p:spPr>
            <a:xfrm>
              <a:off x="6037889" y="-54866"/>
              <a:ext cx="3837631" cy="2420255"/>
            </a:xfrm>
            <a:custGeom>
              <a:avLst/>
              <a:gdLst/>
              <a:ahLst/>
              <a:cxnLst/>
              <a:rect l="l" t="t" r="r" b="b"/>
              <a:pathLst>
                <a:path w="78327" h="49398" extrusionOk="0">
                  <a:moveTo>
                    <a:pt x="407" y="0"/>
                  </a:moveTo>
                  <a:cubicBezTo>
                    <a:pt x="206" y="0"/>
                    <a:pt x="1" y="214"/>
                    <a:pt x="130" y="445"/>
                  </a:cubicBezTo>
                  <a:cubicBezTo>
                    <a:pt x="2073" y="3934"/>
                    <a:pt x="4970" y="6874"/>
                    <a:pt x="8444" y="8853"/>
                  </a:cubicBezTo>
                  <a:cubicBezTo>
                    <a:pt x="10318" y="9920"/>
                    <a:pt x="12396" y="10619"/>
                    <a:pt x="14191" y="11829"/>
                  </a:cubicBezTo>
                  <a:cubicBezTo>
                    <a:pt x="15602" y="12779"/>
                    <a:pt x="16700" y="14087"/>
                    <a:pt x="17668" y="15469"/>
                  </a:cubicBezTo>
                  <a:cubicBezTo>
                    <a:pt x="19463" y="18036"/>
                    <a:pt x="20938" y="21084"/>
                    <a:pt x="23610" y="22880"/>
                  </a:cubicBezTo>
                  <a:cubicBezTo>
                    <a:pt x="24910" y="23754"/>
                    <a:pt x="26343" y="24129"/>
                    <a:pt x="27787" y="24129"/>
                  </a:cubicBezTo>
                  <a:cubicBezTo>
                    <a:pt x="30027" y="24129"/>
                    <a:pt x="32297" y="23227"/>
                    <a:pt x="34148" y="21880"/>
                  </a:cubicBezTo>
                  <a:cubicBezTo>
                    <a:pt x="37619" y="19353"/>
                    <a:pt x="39834" y="15541"/>
                    <a:pt x="43040" y="12729"/>
                  </a:cubicBezTo>
                  <a:cubicBezTo>
                    <a:pt x="44573" y="11383"/>
                    <a:pt x="46356" y="10246"/>
                    <a:pt x="48364" y="9786"/>
                  </a:cubicBezTo>
                  <a:cubicBezTo>
                    <a:pt x="48991" y="9642"/>
                    <a:pt x="49627" y="9574"/>
                    <a:pt x="50261" y="9574"/>
                  </a:cubicBezTo>
                  <a:cubicBezTo>
                    <a:pt x="51657" y="9574"/>
                    <a:pt x="53045" y="9904"/>
                    <a:pt x="54324" y="10485"/>
                  </a:cubicBezTo>
                  <a:cubicBezTo>
                    <a:pt x="58261" y="12272"/>
                    <a:pt x="60741" y="15938"/>
                    <a:pt x="62233" y="19866"/>
                  </a:cubicBezTo>
                  <a:cubicBezTo>
                    <a:pt x="63003" y="21889"/>
                    <a:pt x="63553" y="23987"/>
                    <a:pt x="64058" y="26088"/>
                  </a:cubicBezTo>
                  <a:cubicBezTo>
                    <a:pt x="64632" y="28481"/>
                    <a:pt x="65142" y="30888"/>
                    <a:pt x="65590" y="33307"/>
                  </a:cubicBezTo>
                  <a:cubicBezTo>
                    <a:pt x="66042" y="35761"/>
                    <a:pt x="66430" y="38223"/>
                    <a:pt x="66753" y="40695"/>
                  </a:cubicBezTo>
                  <a:cubicBezTo>
                    <a:pt x="66989" y="42505"/>
                    <a:pt x="67129" y="44373"/>
                    <a:pt x="67811" y="46080"/>
                  </a:cubicBezTo>
                  <a:cubicBezTo>
                    <a:pt x="68423" y="47619"/>
                    <a:pt x="69560" y="48957"/>
                    <a:pt x="71244" y="49307"/>
                  </a:cubicBezTo>
                  <a:cubicBezTo>
                    <a:pt x="71543" y="49369"/>
                    <a:pt x="71842" y="49398"/>
                    <a:pt x="72138" y="49398"/>
                  </a:cubicBezTo>
                  <a:cubicBezTo>
                    <a:pt x="73604" y="49398"/>
                    <a:pt x="75015" y="48691"/>
                    <a:pt x="76164" y="47809"/>
                  </a:cubicBezTo>
                  <a:cubicBezTo>
                    <a:pt x="76939" y="47208"/>
                    <a:pt x="77638" y="46512"/>
                    <a:pt x="78244" y="45742"/>
                  </a:cubicBezTo>
                  <a:cubicBezTo>
                    <a:pt x="78326" y="45640"/>
                    <a:pt x="78240" y="45505"/>
                    <a:pt x="78143" y="45505"/>
                  </a:cubicBezTo>
                  <a:cubicBezTo>
                    <a:pt x="78113" y="45505"/>
                    <a:pt x="78082" y="45518"/>
                    <a:pt x="78055" y="45550"/>
                  </a:cubicBezTo>
                  <a:cubicBezTo>
                    <a:pt x="76790" y="47016"/>
                    <a:pt x="75155" y="48394"/>
                    <a:pt x="73232" y="48858"/>
                  </a:cubicBezTo>
                  <a:cubicBezTo>
                    <a:pt x="72890" y="48940"/>
                    <a:pt x="72551" y="48980"/>
                    <a:pt x="72220" y="48980"/>
                  </a:cubicBezTo>
                  <a:cubicBezTo>
                    <a:pt x="70747" y="48980"/>
                    <a:pt x="69426" y="48192"/>
                    <a:pt x="68648" y="46853"/>
                  </a:cubicBezTo>
                  <a:cubicBezTo>
                    <a:pt x="67753" y="45320"/>
                    <a:pt x="67517" y="43481"/>
                    <a:pt x="67301" y="41753"/>
                  </a:cubicBezTo>
                  <a:cubicBezTo>
                    <a:pt x="67010" y="39395"/>
                    <a:pt x="66657" y="37043"/>
                    <a:pt x="66249" y="34700"/>
                  </a:cubicBezTo>
                  <a:cubicBezTo>
                    <a:pt x="65832" y="32325"/>
                    <a:pt x="65360" y="29964"/>
                    <a:pt x="64827" y="27612"/>
                  </a:cubicBezTo>
                  <a:cubicBezTo>
                    <a:pt x="64337" y="25441"/>
                    <a:pt x="63821" y="23267"/>
                    <a:pt x="63125" y="21149"/>
                  </a:cubicBezTo>
                  <a:cubicBezTo>
                    <a:pt x="61860" y="17310"/>
                    <a:pt x="59893" y="13595"/>
                    <a:pt x="56504" y="11237"/>
                  </a:cubicBezTo>
                  <a:cubicBezTo>
                    <a:pt x="54962" y="10167"/>
                    <a:pt x="53187" y="9419"/>
                    <a:pt x="51316" y="9197"/>
                  </a:cubicBezTo>
                  <a:cubicBezTo>
                    <a:pt x="50973" y="9157"/>
                    <a:pt x="50629" y="9137"/>
                    <a:pt x="50287" y="9137"/>
                  </a:cubicBezTo>
                  <a:cubicBezTo>
                    <a:pt x="48710" y="9137"/>
                    <a:pt x="47163" y="9556"/>
                    <a:pt x="45750" y="10284"/>
                  </a:cubicBezTo>
                  <a:cubicBezTo>
                    <a:pt x="41999" y="12222"/>
                    <a:pt x="39615" y="15812"/>
                    <a:pt x="36812" y="18826"/>
                  </a:cubicBezTo>
                  <a:cubicBezTo>
                    <a:pt x="34534" y="21273"/>
                    <a:pt x="31360" y="23717"/>
                    <a:pt x="27900" y="23717"/>
                  </a:cubicBezTo>
                  <a:cubicBezTo>
                    <a:pt x="27260" y="23717"/>
                    <a:pt x="26611" y="23633"/>
                    <a:pt x="25956" y="23451"/>
                  </a:cubicBezTo>
                  <a:cubicBezTo>
                    <a:pt x="22750" y="22556"/>
                    <a:pt x="20964" y="19517"/>
                    <a:pt x="19288" y="16894"/>
                  </a:cubicBezTo>
                  <a:cubicBezTo>
                    <a:pt x="18440" y="15562"/>
                    <a:pt x="17566" y="14227"/>
                    <a:pt x="16493" y="13061"/>
                  </a:cubicBezTo>
                  <a:cubicBezTo>
                    <a:pt x="15179" y="11630"/>
                    <a:pt x="13550" y="10683"/>
                    <a:pt x="11804" y="9859"/>
                  </a:cubicBezTo>
                  <a:cubicBezTo>
                    <a:pt x="9936" y="8978"/>
                    <a:pt x="8112" y="8090"/>
                    <a:pt x="6457" y="6839"/>
                  </a:cubicBezTo>
                  <a:cubicBezTo>
                    <a:pt x="4836" y="5621"/>
                    <a:pt x="3402" y="4176"/>
                    <a:pt x="2190" y="2549"/>
                  </a:cubicBezTo>
                  <a:cubicBezTo>
                    <a:pt x="1622" y="1783"/>
                    <a:pt x="1106" y="979"/>
                    <a:pt x="643" y="145"/>
                  </a:cubicBezTo>
                  <a:cubicBezTo>
                    <a:pt x="585" y="43"/>
                    <a:pt x="49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7"/>
            <p:cNvSpPr/>
            <p:nvPr/>
          </p:nvSpPr>
          <p:spPr>
            <a:xfrm>
              <a:off x="5516575" y="-222725"/>
              <a:ext cx="4303035" cy="2760182"/>
            </a:xfrm>
            <a:custGeom>
              <a:avLst/>
              <a:gdLst/>
              <a:ahLst/>
              <a:cxnLst/>
              <a:rect l="l" t="t" r="r" b="b"/>
              <a:pathLst>
                <a:path w="87826" h="56336" extrusionOk="0">
                  <a:moveTo>
                    <a:pt x="391" y="0"/>
                  </a:moveTo>
                  <a:cubicBezTo>
                    <a:pt x="191" y="0"/>
                    <a:pt x="0" y="151"/>
                    <a:pt x="97" y="383"/>
                  </a:cubicBezTo>
                  <a:cubicBezTo>
                    <a:pt x="1898" y="4699"/>
                    <a:pt x="3799" y="9207"/>
                    <a:pt x="7436" y="12320"/>
                  </a:cubicBezTo>
                  <a:cubicBezTo>
                    <a:pt x="9100" y="13745"/>
                    <a:pt x="11041" y="14780"/>
                    <a:pt x="13194" y="15228"/>
                  </a:cubicBezTo>
                  <a:cubicBezTo>
                    <a:pt x="15424" y="15692"/>
                    <a:pt x="17744" y="15765"/>
                    <a:pt x="19667" y="17126"/>
                  </a:cubicBezTo>
                  <a:cubicBezTo>
                    <a:pt x="21220" y="18227"/>
                    <a:pt x="22310" y="19859"/>
                    <a:pt x="23316" y="21445"/>
                  </a:cubicBezTo>
                  <a:cubicBezTo>
                    <a:pt x="24356" y="23094"/>
                    <a:pt x="25338" y="24805"/>
                    <a:pt x="26664" y="26250"/>
                  </a:cubicBezTo>
                  <a:cubicBezTo>
                    <a:pt x="29239" y="29065"/>
                    <a:pt x="33075" y="30568"/>
                    <a:pt x="36868" y="30568"/>
                  </a:cubicBezTo>
                  <a:cubicBezTo>
                    <a:pt x="37235" y="30568"/>
                    <a:pt x="37601" y="30554"/>
                    <a:pt x="37966" y="30526"/>
                  </a:cubicBezTo>
                  <a:cubicBezTo>
                    <a:pt x="42224" y="30193"/>
                    <a:pt x="46207" y="27964"/>
                    <a:pt x="48996" y="24773"/>
                  </a:cubicBezTo>
                  <a:cubicBezTo>
                    <a:pt x="50451" y="23106"/>
                    <a:pt x="51439" y="21086"/>
                    <a:pt x="52937" y="19460"/>
                  </a:cubicBezTo>
                  <a:cubicBezTo>
                    <a:pt x="54446" y="17819"/>
                    <a:pt x="56489" y="16954"/>
                    <a:pt x="58710" y="16919"/>
                  </a:cubicBezTo>
                  <a:cubicBezTo>
                    <a:pt x="58762" y="16918"/>
                    <a:pt x="58814" y="16917"/>
                    <a:pt x="58866" y="16917"/>
                  </a:cubicBezTo>
                  <a:cubicBezTo>
                    <a:pt x="63295" y="16917"/>
                    <a:pt x="66835" y="19979"/>
                    <a:pt x="68860" y="23724"/>
                  </a:cubicBezTo>
                  <a:cubicBezTo>
                    <a:pt x="71267" y="28168"/>
                    <a:pt x="71681" y="33373"/>
                    <a:pt x="72293" y="38298"/>
                  </a:cubicBezTo>
                  <a:lnTo>
                    <a:pt x="73316" y="46540"/>
                  </a:lnTo>
                  <a:cubicBezTo>
                    <a:pt x="73599" y="48816"/>
                    <a:pt x="73826" y="51258"/>
                    <a:pt x="75208" y="53176"/>
                  </a:cubicBezTo>
                  <a:cubicBezTo>
                    <a:pt x="76373" y="54796"/>
                    <a:pt x="78195" y="55932"/>
                    <a:pt x="80168" y="56247"/>
                  </a:cubicBezTo>
                  <a:cubicBezTo>
                    <a:pt x="80540" y="56307"/>
                    <a:pt x="80914" y="56336"/>
                    <a:pt x="81286" y="56336"/>
                  </a:cubicBezTo>
                  <a:cubicBezTo>
                    <a:pt x="82948" y="56336"/>
                    <a:pt x="84574" y="55756"/>
                    <a:pt x="85900" y="54732"/>
                  </a:cubicBezTo>
                  <a:cubicBezTo>
                    <a:pt x="86643" y="54155"/>
                    <a:pt x="87270" y="53380"/>
                    <a:pt x="87739" y="52569"/>
                  </a:cubicBezTo>
                  <a:cubicBezTo>
                    <a:pt x="87826" y="52422"/>
                    <a:pt x="87696" y="52286"/>
                    <a:pt x="87566" y="52286"/>
                  </a:cubicBezTo>
                  <a:cubicBezTo>
                    <a:pt x="87509" y="52286"/>
                    <a:pt x="87451" y="52313"/>
                    <a:pt x="87413" y="52377"/>
                  </a:cubicBezTo>
                  <a:cubicBezTo>
                    <a:pt x="86311" y="54193"/>
                    <a:pt x="84303" y="55463"/>
                    <a:pt x="82196" y="55720"/>
                  </a:cubicBezTo>
                  <a:cubicBezTo>
                    <a:pt x="81935" y="55752"/>
                    <a:pt x="81673" y="55767"/>
                    <a:pt x="81412" y="55767"/>
                  </a:cubicBezTo>
                  <a:cubicBezTo>
                    <a:pt x="79617" y="55767"/>
                    <a:pt x="77855" y="55030"/>
                    <a:pt x="76563" y="53776"/>
                  </a:cubicBezTo>
                  <a:cubicBezTo>
                    <a:pt x="74805" y="52074"/>
                    <a:pt x="74362" y="49690"/>
                    <a:pt x="74065" y="47359"/>
                  </a:cubicBezTo>
                  <a:cubicBezTo>
                    <a:pt x="73733" y="44742"/>
                    <a:pt x="73409" y="42119"/>
                    <a:pt x="73083" y="39499"/>
                  </a:cubicBezTo>
                  <a:cubicBezTo>
                    <a:pt x="72465" y="34591"/>
                    <a:pt x="72115" y="29456"/>
                    <a:pt x="70110" y="24869"/>
                  </a:cubicBezTo>
                  <a:cubicBezTo>
                    <a:pt x="68487" y="21159"/>
                    <a:pt x="65576" y="17729"/>
                    <a:pt x="61531" y="16662"/>
                  </a:cubicBezTo>
                  <a:cubicBezTo>
                    <a:pt x="60668" y="16435"/>
                    <a:pt x="59767" y="16314"/>
                    <a:pt x="58867" y="16314"/>
                  </a:cubicBezTo>
                  <a:cubicBezTo>
                    <a:pt x="57744" y="16314"/>
                    <a:pt x="56624" y="16502"/>
                    <a:pt x="55583" y="16910"/>
                  </a:cubicBezTo>
                  <a:cubicBezTo>
                    <a:pt x="53618" y="17682"/>
                    <a:pt x="52260" y="19183"/>
                    <a:pt x="51083" y="20885"/>
                  </a:cubicBezTo>
                  <a:cubicBezTo>
                    <a:pt x="50427" y="21832"/>
                    <a:pt x="49815" y="22817"/>
                    <a:pt x="49098" y="23721"/>
                  </a:cubicBezTo>
                  <a:cubicBezTo>
                    <a:pt x="48446" y="24540"/>
                    <a:pt x="47720" y="25297"/>
                    <a:pt x="46933" y="25988"/>
                  </a:cubicBezTo>
                  <a:cubicBezTo>
                    <a:pt x="45336" y="27384"/>
                    <a:pt x="43471" y="28494"/>
                    <a:pt x="41460" y="29176"/>
                  </a:cubicBezTo>
                  <a:cubicBezTo>
                    <a:pt x="39975" y="29681"/>
                    <a:pt x="38419" y="29934"/>
                    <a:pt x="36867" y="29934"/>
                  </a:cubicBezTo>
                  <a:cubicBezTo>
                    <a:pt x="34196" y="29934"/>
                    <a:pt x="31538" y="29184"/>
                    <a:pt x="29284" y="27672"/>
                  </a:cubicBezTo>
                  <a:cubicBezTo>
                    <a:pt x="27565" y="26521"/>
                    <a:pt x="26297" y="24942"/>
                    <a:pt x="25184" y="23219"/>
                  </a:cubicBezTo>
                  <a:cubicBezTo>
                    <a:pt x="24172" y="21654"/>
                    <a:pt x="23260" y="20017"/>
                    <a:pt x="22080" y="18571"/>
                  </a:cubicBezTo>
                  <a:cubicBezTo>
                    <a:pt x="20841" y="17056"/>
                    <a:pt x="19303" y="15907"/>
                    <a:pt x="17400" y="15383"/>
                  </a:cubicBezTo>
                  <a:cubicBezTo>
                    <a:pt x="15188" y="14774"/>
                    <a:pt x="12871" y="14783"/>
                    <a:pt x="10761" y="13786"/>
                  </a:cubicBezTo>
                  <a:cubicBezTo>
                    <a:pt x="6567" y="11798"/>
                    <a:pt x="4020" y="7677"/>
                    <a:pt x="2170" y="3603"/>
                  </a:cubicBezTo>
                  <a:cubicBezTo>
                    <a:pt x="1660" y="2484"/>
                    <a:pt x="1187" y="1348"/>
                    <a:pt x="715" y="211"/>
                  </a:cubicBezTo>
                  <a:cubicBezTo>
                    <a:pt x="654" y="64"/>
                    <a:pt x="52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73F648B-E9C1-862D-0F5E-34206E4C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32" y="1423704"/>
            <a:ext cx="7154707" cy="2387400"/>
          </a:xfrm>
        </p:spPr>
        <p:txBody>
          <a:bodyPr/>
          <a:lstStyle/>
          <a:p>
            <a:pPr marL="139700" indent="0" algn="ctr">
              <a:buNone/>
            </a:pPr>
            <a:r>
              <a:rPr lang="en-US" dirty="0"/>
              <a:t>Credit: This presentation template was a creation from </a:t>
            </a:r>
            <a:r>
              <a:rPr lang="en-US" dirty="0" err="1"/>
              <a:t>Slidesgo.com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 Waves Master's Thesis by Slidesgo">
  <a:themeElements>
    <a:clrScheme name="Simple Light">
      <a:dk1>
        <a:srgbClr val="191919"/>
      </a:dk1>
      <a:lt1>
        <a:srgbClr val="FFFFFF"/>
      </a:lt1>
      <a:dk2>
        <a:srgbClr val="CED6CE"/>
      </a:dk2>
      <a:lt2>
        <a:srgbClr val="E4EBE4"/>
      </a:lt2>
      <a:accent1>
        <a:srgbClr val="E6B18D"/>
      </a:accent1>
      <a:accent2>
        <a:srgbClr val="FFEBDC"/>
      </a:accent2>
      <a:accent3>
        <a:srgbClr val="616361"/>
      </a:accent3>
      <a:accent4>
        <a:srgbClr val="FFF9F5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153</Words>
  <Application>Microsoft Macintosh PowerPoint</Application>
  <PresentationFormat>On-screen Show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Bebas Neue</vt:lpstr>
      <vt:lpstr>Arial</vt:lpstr>
      <vt:lpstr>Commissioner</vt:lpstr>
      <vt:lpstr>Average Sans</vt:lpstr>
      <vt:lpstr>Abstract Waves Master's Thesis by Slidesgo</vt:lpstr>
      <vt:lpstr> Creating Change: Foundations of Diversity, Equity, Inclusion, and Belonging </vt:lpstr>
      <vt:lpstr>Background</vt:lpstr>
      <vt:lpstr>PowerPoint Presentation</vt:lpstr>
      <vt:lpstr>Creating A Safe Space For Learning </vt:lpstr>
      <vt:lpstr>Scenario Based Assessments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Creating Change: Foundations of Diversity, Equity, Inclsuion, and Belonging </dc:title>
  <cp:lastModifiedBy>Cherner, Todd</cp:lastModifiedBy>
  <cp:revision>8</cp:revision>
  <dcterms:modified xsi:type="dcterms:W3CDTF">2022-07-27T12:25:33Z</dcterms:modified>
</cp:coreProperties>
</file>