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11F57-885A-385A-6D39-60ABA5DBC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136BAE-CDF4-39AD-1A0E-88E0F09E8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33119-28BC-87AE-94A1-7B0F6DB2C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0120-0334-43CD-89E0-0D5766D40A1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3AA2D-C161-3734-4A47-0E50EBF6F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639F7-872B-ADFE-2E5A-18F277B7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2D6-165B-4138-9107-3E11C02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9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4E095-3160-A9AC-DF84-89F2765FB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4140F-50B5-CF9F-B54D-3D7423FCF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52FFB-C749-FB13-86BD-835B7AB0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0120-0334-43CD-89E0-0D5766D40A1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2BAE3-281D-5967-F78B-A50B4A6B0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58C37-5DBC-1F89-91A4-478CBAC2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2D6-165B-4138-9107-3E11C02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93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CF250D-10AC-C15E-ADBF-336EFBEB6F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12CE28-DC61-EFC4-57AF-FBE87408B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4F467-C87C-0309-B79B-0D0B90D32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0120-0334-43CD-89E0-0D5766D40A1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E6F91-89B2-40F5-892B-D5A128902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F540F-91E6-FC88-CA40-552040FA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2D6-165B-4138-9107-3E11C02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0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ECE01-1DB3-C342-3047-5E8722936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82016-A616-0887-2769-35F9973F6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FF3D2-9089-6A2F-00A8-415B6325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0120-0334-43CD-89E0-0D5766D40A1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BD8F3-6A0B-4C3E-58B2-731BA084B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A07EA-AA6A-EC57-7D51-FF345AF0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2D6-165B-4138-9107-3E11C02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1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6FFA-CE4A-B615-7B73-D97EC3879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274D6-E8F4-008F-3B55-1DB6AE13D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2692D-C4A3-C194-E6D4-9837F0274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0120-0334-43CD-89E0-0D5766D40A1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67EC0-E58E-2C6F-CA65-FD88A639A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0DBC4-7BE6-37A1-694D-F26F4FE26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2D6-165B-4138-9107-3E11C02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9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553BD-ACF4-832B-A94A-1F2F5BC86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748E4-72C1-9A40-5C70-A4D172B6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38D2C2-ED59-5648-B7AF-BC2B8B4E6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587FC-2D1C-7A3D-C5D8-82B9FC3B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0120-0334-43CD-89E0-0D5766D40A1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C9FE4-CB3F-DFA9-4D70-3A270FEA1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DBD92-6586-1DDB-5837-0A6FAC77D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2D6-165B-4138-9107-3E11C02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0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A88A0-8D62-B389-3BCD-AB224789D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61F03-00E6-9313-6F3D-12E3B4075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F4F6B-7472-6AF2-E06E-C3A3E5CB4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48EFC2-227C-6E83-2D53-0046D52336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2CEF40-C307-57AE-E187-EAE1FC0B0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E21FC1-46D9-C0EA-0289-E7A02AE86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0120-0334-43CD-89E0-0D5766D40A1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B45A4B-19A2-3FF2-FE0F-BA15BFCBB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4366B6-5C9E-0118-140F-9B41E3C7E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2D6-165B-4138-9107-3E11C02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32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8D43F-3274-F27F-153C-9F8DDF8BE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35CCF6-7385-46F0-C2B1-BAA288A1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0120-0334-43CD-89E0-0D5766D40A1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59B1D3-9459-0472-A86F-BD88AB3AC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CFE30B-7A0A-1293-A1D8-44B34094C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2D6-165B-4138-9107-3E11C02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0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93EDAE-7564-14BA-1622-7B29754A6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0120-0334-43CD-89E0-0D5766D40A1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87CAF7-BE63-6A74-A09C-B91C02534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1737E-D8D9-85AA-AC67-D302C740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2D6-165B-4138-9107-3E11C02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FFCD7-D579-DDB5-84F1-2FBB0EF3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4A55B-E01C-502A-A9EC-36BC4396B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22957-554E-351B-91FF-A138FB048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1D2561-442F-A3FF-8D0C-267AE222A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0120-0334-43CD-89E0-0D5766D40A1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DC806-88D0-255C-48BA-D32F06EC4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BB594-E819-CB71-C567-13EF345C3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2D6-165B-4138-9107-3E11C02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78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400FE-8FEE-64A2-757A-4D13CEA8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9F2D22-07CB-C851-5E42-F27A78230D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2BE38-0DB7-A4BA-7DCA-F632E8BBC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9E739-16AF-2515-B450-7A138BFCF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A0120-0334-43CD-89E0-0D5766D40A1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A4303-8368-64DF-42F0-C38B285C8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6FFED-02B5-F6E8-FDE7-81C274BA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32D6-165B-4138-9107-3E11C02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5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7BE5F-ECAD-C320-C724-3A9DFB5A6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70150-CC1A-AA6A-2F8A-16EEEBB6D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45B71-0D41-1A60-2E3D-554C53F6E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A0120-0334-43CD-89E0-0D5766D40A19}" type="datetimeFigureOut">
              <a:rPr lang="en-US" smtClean="0"/>
              <a:t>7/28/22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88C78-52AA-7D7C-A410-ACDADEF156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26E5F-75EE-37AF-E093-CA88B6EDA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632D6-165B-4138-9107-3E11C02FE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1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2E8AA-9BF6-4FE8-E302-C57B822F4C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2DDBDB-ED64-D7E1-D0A6-366DCDDAD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D1CEEF-5C7C-5C35-C92A-7AEDC71EE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14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A1A5C-94C9-BC5D-C747-250B062A6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23CD4-6FD7-F3B2-6BE5-791E1CE08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6A244E-E959-151F-C161-6CA83F899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14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20A04-F5A0-C321-0322-A8D5635AE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F26F8-C649-F245-43B4-9F6E50EA51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9ACE20-3497-3D9A-025B-0A26727EA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1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9DC4-4564-B6C0-A3E1-345611D4D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CF781-E028-9C06-23BA-2DA7C76C3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F0E291-E958-2983-D6F1-A71946C35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7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7D75F-567F-40E4-BEB0-B6886D32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75AFC-7AB9-0507-F3E9-A15BE47F8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8256AD-9730-B34F-6259-4667BDE92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40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28157-9BDC-A704-FD56-C6507EB36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B0B3-825C-E1AE-303E-0D8C9911F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69E34A-E615-0299-7331-EC0876EAD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54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A1AD1-D450-2A75-32FD-4FA9CFF17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6C55B-862A-6228-90CE-EEE5F6315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19299E-2745-FA33-49BF-1E39B81F1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24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91E6-0CB5-1380-23A9-26FE99038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BE849-2C47-3111-BA4B-F985958B3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1279A1-8EBD-7FB6-B28C-0C91FE3B3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91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8FA3F-6EA8-25B6-CB05-49DD9B30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EC044-9F5D-C301-054E-1B9080427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E6AB4-B9C9-C9E5-06AD-6EBDA58E5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791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8730D-6013-70E1-CD95-C32B646BB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03D30-088D-EEAE-1582-3C3C190E2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CCEB6-C3E6-869F-CF51-67D8E681A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95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Macintosh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Jasmine Johnson</dc:creator>
  <cp:lastModifiedBy>Cherner, Todd</cp:lastModifiedBy>
  <cp:revision>1</cp:revision>
  <dcterms:created xsi:type="dcterms:W3CDTF">2022-07-28T01:33:43Z</dcterms:created>
  <dcterms:modified xsi:type="dcterms:W3CDTF">2022-07-28T11:49:59Z</dcterms:modified>
</cp:coreProperties>
</file>