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Abril Fatface" panose="02000503000000020003" pitchFamily="2" charset="77"/>
      <p:regular r:id="rId23"/>
    </p:embeddedFont>
    <p:embeddedFont>
      <p:font typeface="Comfortaa" pitchFamily="2" charset="0"/>
      <p:regular r:id="rId24"/>
      <p:bold r:id="rId25"/>
    </p:embeddedFont>
    <p:embeddedFont>
      <p:font typeface="Comfortaa Light" pitchFamily="2" charset="0"/>
      <p:regular r:id="rId26"/>
      <p:bold r:id="rId27"/>
    </p:embeddedFont>
    <p:embeddedFont>
      <p:font typeface="Fira Sans Extra Condensed Medium" panose="020B0503050000020004" pitchFamily="34" charset="0"/>
      <p:regular r:id="rId28"/>
      <p:bold r:id="rId29"/>
      <p:italic r:id="rId30"/>
      <p:boldItalic r:id="rId31"/>
    </p:embeddedFont>
    <p:embeddedFont>
      <p:font typeface="Livvic" pitchFamily="2" charset="77"/>
      <p:regular r:id="rId32"/>
      <p:bold r:id="rId33"/>
      <p:italic r:id="rId34"/>
      <p:boldItalic r:id="rId35"/>
    </p:embeddedFont>
    <p:embeddedFont>
      <p:font typeface="Livvic Medium" panose="020F0502020204030204" pitchFamily="34" charset="0"/>
      <p:regular r:id="rId36"/>
      <p:italic r:id="rId37"/>
    </p:embeddedFont>
    <p:embeddedFont>
      <p:font typeface="Livvic SemiBold" panose="020F0502020204030204" pitchFamily="34" charset="0"/>
      <p:regular r:id="rId38"/>
      <p:bold r:id="rId39"/>
      <p:italic r:id="rId40"/>
      <p:boldItalic r:id="rId41"/>
    </p:embeddedFont>
    <p:embeddedFont>
      <p:font typeface="Nunito Light" panose="020F0302020204030204" pitchFamily="34" charset="0"/>
      <p:regular r:id="rId42"/>
      <p:italic r:id="rId43"/>
    </p:embeddedFont>
    <p:embeddedFont>
      <p:font typeface="Redressed" panose="02000506000000020003" pitchFamily="2" charset="0"/>
      <p:regular r:id="rId44"/>
    </p:embeddedFont>
    <p:embeddedFont>
      <p:font typeface="Roboto Slab Light" pitchFamily="2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 varScale="1">
        <p:scale>
          <a:sx n="144" d="100"/>
          <a:sy n="144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c3405055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3c3405055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with the problem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3dd42b350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3dd42b3506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3dd42b350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3dd42b350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3dd42b350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3dd42b350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3e7770071b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3e7770071b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3dd42b350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3dd42b350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3dd42b3506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3dd42b3506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3dd42b3506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3dd42b3506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3e7770071b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3e7770071b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3dd42b350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13dd42b350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3dd42b350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13dd42b350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3c34050555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3c34050555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088f7b17b9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088f7b17b9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3c34050555_0_1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3c34050555_0_1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3de18df23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3de18df23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088f7b17b9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088f7b17b9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3e777007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3e777007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3dd42b350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3dd42b3506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3dd42b350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3dd42b350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3dd42b35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3dd42b35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23750" y="3263868"/>
            <a:ext cx="5296500" cy="10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5400000">
            <a:off x="-603780" y="2187969"/>
            <a:ext cx="3146048" cy="767557"/>
            <a:chOff x="2581175" y="730975"/>
            <a:chExt cx="2385900" cy="582100"/>
          </a:xfrm>
        </p:grpSpPr>
        <p:sp>
          <p:nvSpPr>
            <p:cNvPr id="14" name="Google Shape;14;p2"/>
            <p:cNvSpPr/>
            <p:nvPr/>
          </p:nvSpPr>
          <p:spPr>
            <a:xfrm>
              <a:off x="3628600" y="730975"/>
              <a:ext cx="336100" cy="320250"/>
            </a:xfrm>
            <a:custGeom>
              <a:avLst/>
              <a:gdLst/>
              <a:ahLst/>
              <a:cxnLst/>
              <a:rect l="l" t="t" r="r" b="b"/>
              <a:pathLst>
                <a:path w="13444" h="12810" extrusionOk="0">
                  <a:moveTo>
                    <a:pt x="6705" y="0"/>
                  </a:moveTo>
                  <a:lnTo>
                    <a:pt x="4637" y="4203"/>
                  </a:lnTo>
                  <a:lnTo>
                    <a:pt x="0" y="4904"/>
                  </a:lnTo>
                  <a:lnTo>
                    <a:pt x="3336" y="8173"/>
                  </a:lnTo>
                  <a:lnTo>
                    <a:pt x="2535" y="12809"/>
                  </a:lnTo>
                  <a:lnTo>
                    <a:pt x="6705" y="10608"/>
                  </a:lnTo>
                  <a:lnTo>
                    <a:pt x="10875" y="12809"/>
                  </a:lnTo>
                  <a:lnTo>
                    <a:pt x="10074" y="8173"/>
                  </a:lnTo>
                  <a:lnTo>
                    <a:pt x="13443" y="4904"/>
                  </a:lnTo>
                  <a:lnTo>
                    <a:pt x="8773" y="4203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281550" y="879400"/>
              <a:ext cx="226025" cy="235200"/>
            </a:xfrm>
            <a:custGeom>
              <a:avLst/>
              <a:gdLst/>
              <a:ahLst/>
              <a:cxnLst/>
              <a:rect l="l" t="t" r="r" b="b"/>
              <a:pathLst>
                <a:path w="9041" h="9408" extrusionOk="0">
                  <a:moveTo>
                    <a:pt x="5472" y="1"/>
                  </a:moveTo>
                  <a:lnTo>
                    <a:pt x="3270" y="2436"/>
                  </a:lnTo>
                  <a:lnTo>
                    <a:pt x="1" y="1969"/>
                  </a:lnTo>
                  <a:lnTo>
                    <a:pt x="1635" y="4837"/>
                  </a:lnTo>
                  <a:lnTo>
                    <a:pt x="201" y="7806"/>
                  </a:lnTo>
                  <a:lnTo>
                    <a:pt x="3403" y="7139"/>
                  </a:lnTo>
                  <a:lnTo>
                    <a:pt x="5772" y="9407"/>
                  </a:lnTo>
                  <a:lnTo>
                    <a:pt x="6139" y="6138"/>
                  </a:lnTo>
                  <a:lnTo>
                    <a:pt x="9041" y="4604"/>
                  </a:lnTo>
                  <a:lnTo>
                    <a:pt x="6072" y="3236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077375" y="841875"/>
              <a:ext cx="250200" cy="260225"/>
            </a:xfrm>
            <a:custGeom>
              <a:avLst/>
              <a:gdLst/>
              <a:ahLst/>
              <a:cxnLst/>
              <a:rect l="l" t="t" r="r" b="b"/>
              <a:pathLst>
                <a:path w="10008" h="10409" extrusionOk="0">
                  <a:moveTo>
                    <a:pt x="3970" y="1"/>
                  </a:moveTo>
                  <a:lnTo>
                    <a:pt x="3336" y="3570"/>
                  </a:lnTo>
                  <a:lnTo>
                    <a:pt x="0" y="5071"/>
                  </a:lnTo>
                  <a:lnTo>
                    <a:pt x="3203" y="6772"/>
                  </a:lnTo>
                  <a:lnTo>
                    <a:pt x="3603" y="10408"/>
                  </a:lnTo>
                  <a:lnTo>
                    <a:pt x="6238" y="7906"/>
                  </a:lnTo>
                  <a:lnTo>
                    <a:pt x="9774" y="8640"/>
                  </a:lnTo>
                  <a:lnTo>
                    <a:pt x="8206" y="5371"/>
                  </a:lnTo>
                  <a:lnTo>
                    <a:pt x="10007" y="2202"/>
                  </a:lnTo>
                  <a:lnTo>
                    <a:pt x="10007" y="2202"/>
                  </a:lnTo>
                  <a:lnTo>
                    <a:pt x="6405" y="2703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89425" y="1139600"/>
              <a:ext cx="177650" cy="173475"/>
            </a:xfrm>
            <a:custGeom>
              <a:avLst/>
              <a:gdLst/>
              <a:ahLst/>
              <a:cxnLst/>
              <a:rect l="l" t="t" r="r" b="b"/>
              <a:pathLst>
                <a:path w="7106" h="6939" extrusionOk="0">
                  <a:moveTo>
                    <a:pt x="5371" y="0"/>
                  </a:moveTo>
                  <a:lnTo>
                    <a:pt x="3269" y="1334"/>
                  </a:lnTo>
                  <a:lnTo>
                    <a:pt x="968" y="400"/>
                  </a:lnTo>
                  <a:lnTo>
                    <a:pt x="1602" y="2802"/>
                  </a:lnTo>
                  <a:lnTo>
                    <a:pt x="0" y="4704"/>
                  </a:lnTo>
                  <a:lnTo>
                    <a:pt x="2469" y="4837"/>
                  </a:lnTo>
                  <a:lnTo>
                    <a:pt x="3803" y="6938"/>
                  </a:lnTo>
                  <a:lnTo>
                    <a:pt x="4670" y="4637"/>
                  </a:lnTo>
                  <a:lnTo>
                    <a:pt x="7106" y="4036"/>
                  </a:lnTo>
                  <a:lnTo>
                    <a:pt x="5171" y="2469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81175" y="1111250"/>
              <a:ext cx="184325" cy="179300"/>
            </a:xfrm>
            <a:custGeom>
              <a:avLst/>
              <a:gdLst/>
              <a:ahLst/>
              <a:cxnLst/>
              <a:rect l="l" t="t" r="r" b="b"/>
              <a:pathLst>
                <a:path w="7373" h="7172" extrusionOk="0">
                  <a:moveTo>
                    <a:pt x="1735" y="0"/>
                  </a:moveTo>
                  <a:lnTo>
                    <a:pt x="1969" y="2569"/>
                  </a:lnTo>
                  <a:lnTo>
                    <a:pt x="1" y="4236"/>
                  </a:lnTo>
                  <a:lnTo>
                    <a:pt x="2503" y="4803"/>
                  </a:lnTo>
                  <a:lnTo>
                    <a:pt x="3470" y="7172"/>
                  </a:lnTo>
                  <a:lnTo>
                    <a:pt x="4804" y="4970"/>
                  </a:lnTo>
                  <a:lnTo>
                    <a:pt x="7373" y="4770"/>
                  </a:lnTo>
                  <a:lnTo>
                    <a:pt x="5671" y="2835"/>
                  </a:lnTo>
                  <a:lnTo>
                    <a:pt x="6272" y="334"/>
                  </a:lnTo>
                  <a:lnTo>
                    <a:pt x="3904" y="13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5400000" flipH="1">
            <a:off x="6601733" y="2187969"/>
            <a:ext cx="3146048" cy="767557"/>
            <a:chOff x="2581175" y="730975"/>
            <a:chExt cx="2385900" cy="582100"/>
          </a:xfrm>
        </p:grpSpPr>
        <p:sp>
          <p:nvSpPr>
            <p:cNvPr id="20" name="Google Shape;20;p2"/>
            <p:cNvSpPr/>
            <p:nvPr/>
          </p:nvSpPr>
          <p:spPr>
            <a:xfrm>
              <a:off x="3628600" y="730975"/>
              <a:ext cx="336100" cy="320250"/>
            </a:xfrm>
            <a:custGeom>
              <a:avLst/>
              <a:gdLst/>
              <a:ahLst/>
              <a:cxnLst/>
              <a:rect l="l" t="t" r="r" b="b"/>
              <a:pathLst>
                <a:path w="13444" h="12810" extrusionOk="0">
                  <a:moveTo>
                    <a:pt x="6705" y="0"/>
                  </a:moveTo>
                  <a:lnTo>
                    <a:pt x="4637" y="4203"/>
                  </a:lnTo>
                  <a:lnTo>
                    <a:pt x="0" y="4904"/>
                  </a:lnTo>
                  <a:lnTo>
                    <a:pt x="3336" y="8173"/>
                  </a:lnTo>
                  <a:lnTo>
                    <a:pt x="2535" y="12809"/>
                  </a:lnTo>
                  <a:lnTo>
                    <a:pt x="6705" y="10608"/>
                  </a:lnTo>
                  <a:lnTo>
                    <a:pt x="10875" y="12809"/>
                  </a:lnTo>
                  <a:lnTo>
                    <a:pt x="10074" y="8173"/>
                  </a:lnTo>
                  <a:lnTo>
                    <a:pt x="13443" y="4904"/>
                  </a:lnTo>
                  <a:lnTo>
                    <a:pt x="8773" y="4203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281550" y="879400"/>
              <a:ext cx="226025" cy="235200"/>
            </a:xfrm>
            <a:custGeom>
              <a:avLst/>
              <a:gdLst/>
              <a:ahLst/>
              <a:cxnLst/>
              <a:rect l="l" t="t" r="r" b="b"/>
              <a:pathLst>
                <a:path w="9041" h="9408" extrusionOk="0">
                  <a:moveTo>
                    <a:pt x="5472" y="1"/>
                  </a:moveTo>
                  <a:lnTo>
                    <a:pt x="3270" y="2436"/>
                  </a:lnTo>
                  <a:lnTo>
                    <a:pt x="1" y="1969"/>
                  </a:lnTo>
                  <a:lnTo>
                    <a:pt x="1635" y="4837"/>
                  </a:lnTo>
                  <a:lnTo>
                    <a:pt x="201" y="7806"/>
                  </a:lnTo>
                  <a:lnTo>
                    <a:pt x="3403" y="7139"/>
                  </a:lnTo>
                  <a:lnTo>
                    <a:pt x="5772" y="9407"/>
                  </a:lnTo>
                  <a:lnTo>
                    <a:pt x="6139" y="6138"/>
                  </a:lnTo>
                  <a:lnTo>
                    <a:pt x="9041" y="4604"/>
                  </a:lnTo>
                  <a:lnTo>
                    <a:pt x="6072" y="3236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77375" y="841875"/>
              <a:ext cx="250200" cy="260225"/>
            </a:xfrm>
            <a:custGeom>
              <a:avLst/>
              <a:gdLst/>
              <a:ahLst/>
              <a:cxnLst/>
              <a:rect l="l" t="t" r="r" b="b"/>
              <a:pathLst>
                <a:path w="10008" h="10409" extrusionOk="0">
                  <a:moveTo>
                    <a:pt x="3970" y="1"/>
                  </a:moveTo>
                  <a:lnTo>
                    <a:pt x="3336" y="3570"/>
                  </a:lnTo>
                  <a:lnTo>
                    <a:pt x="0" y="5071"/>
                  </a:lnTo>
                  <a:lnTo>
                    <a:pt x="3203" y="6772"/>
                  </a:lnTo>
                  <a:lnTo>
                    <a:pt x="3603" y="10408"/>
                  </a:lnTo>
                  <a:lnTo>
                    <a:pt x="6238" y="7906"/>
                  </a:lnTo>
                  <a:lnTo>
                    <a:pt x="9774" y="8640"/>
                  </a:lnTo>
                  <a:lnTo>
                    <a:pt x="8206" y="5371"/>
                  </a:lnTo>
                  <a:lnTo>
                    <a:pt x="10007" y="2202"/>
                  </a:lnTo>
                  <a:lnTo>
                    <a:pt x="10007" y="2202"/>
                  </a:lnTo>
                  <a:lnTo>
                    <a:pt x="6405" y="2703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89425" y="1139600"/>
              <a:ext cx="177650" cy="173475"/>
            </a:xfrm>
            <a:custGeom>
              <a:avLst/>
              <a:gdLst/>
              <a:ahLst/>
              <a:cxnLst/>
              <a:rect l="l" t="t" r="r" b="b"/>
              <a:pathLst>
                <a:path w="7106" h="6939" extrusionOk="0">
                  <a:moveTo>
                    <a:pt x="5371" y="0"/>
                  </a:moveTo>
                  <a:lnTo>
                    <a:pt x="3269" y="1334"/>
                  </a:lnTo>
                  <a:lnTo>
                    <a:pt x="968" y="400"/>
                  </a:lnTo>
                  <a:lnTo>
                    <a:pt x="1602" y="2802"/>
                  </a:lnTo>
                  <a:lnTo>
                    <a:pt x="0" y="4704"/>
                  </a:lnTo>
                  <a:lnTo>
                    <a:pt x="2469" y="4837"/>
                  </a:lnTo>
                  <a:lnTo>
                    <a:pt x="3803" y="6938"/>
                  </a:lnTo>
                  <a:lnTo>
                    <a:pt x="4670" y="4637"/>
                  </a:lnTo>
                  <a:lnTo>
                    <a:pt x="7106" y="4036"/>
                  </a:lnTo>
                  <a:lnTo>
                    <a:pt x="5171" y="2469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81175" y="1111250"/>
              <a:ext cx="184325" cy="179300"/>
            </a:xfrm>
            <a:custGeom>
              <a:avLst/>
              <a:gdLst/>
              <a:ahLst/>
              <a:cxnLst/>
              <a:rect l="l" t="t" r="r" b="b"/>
              <a:pathLst>
                <a:path w="7373" h="7172" extrusionOk="0">
                  <a:moveTo>
                    <a:pt x="1735" y="0"/>
                  </a:moveTo>
                  <a:lnTo>
                    <a:pt x="1969" y="2569"/>
                  </a:lnTo>
                  <a:lnTo>
                    <a:pt x="1" y="4236"/>
                  </a:lnTo>
                  <a:lnTo>
                    <a:pt x="2503" y="4803"/>
                  </a:lnTo>
                  <a:lnTo>
                    <a:pt x="3470" y="7172"/>
                  </a:lnTo>
                  <a:lnTo>
                    <a:pt x="4804" y="4970"/>
                  </a:lnTo>
                  <a:lnTo>
                    <a:pt x="7373" y="4770"/>
                  </a:lnTo>
                  <a:lnTo>
                    <a:pt x="5671" y="2835"/>
                  </a:lnTo>
                  <a:lnTo>
                    <a:pt x="6272" y="334"/>
                  </a:lnTo>
                  <a:lnTo>
                    <a:pt x="3904" y="13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923650" y="4229476"/>
            <a:ext cx="52965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1923750" y="374151"/>
            <a:ext cx="5296500" cy="10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hasCustomPrompt="1"/>
          </p:nvPr>
        </p:nvSpPr>
        <p:spPr>
          <a:xfrm>
            <a:off x="1604350" y="1559375"/>
            <a:ext cx="5935200" cy="13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0"/>
              <a:buNone/>
              <a:defRPr sz="11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0"/>
              <a:buNone/>
              <a:defRPr sz="95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0"/>
              <a:buNone/>
              <a:defRPr sz="95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0"/>
              <a:buNone/>
              <a:defRPr sz="95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0"/>
              <a:buNone/>
              <a:defRPr sz="95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0"/>
              <a:buNone/>
              <a:defRPr sz="95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0"/>
              <a:buNone/>
              <a:defRPr sz="95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0"/>
              <a:buNone/>
              <a:defRPr sz="95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0"/>
              <a:buNone/>
              <a:defRPr sz="9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1"/>
          </p:nvPr>
        </p:nvSpPr>
        <p:spPr>
          <a:xfrm>
            <a:off x="1981200" y="2986239"/>
            <a:ext cx="51816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11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3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2038900" y="2437982"/>
            <a:ext cx="24660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2"/>
          </p:nvPr>
        </p:nvSpPr>
        <p:spPr>
          <a:xfrm>
            <a:off x="5953225" y="2437982"/>
            <a:ext cx="24660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3"/>
          </p:nvPr>
        </p:nvSpPr>
        <p:spPr>
          <a:xfrm>
            <a:off x="5953225" y="3818767"/>
            <a:ext cx="24660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/>
          </p:nvPr>
        </p:nvSpPr>
        <p:spPr>
          <a:xfrm>
            <a:off x="5953225" y="1993436"/>
            <a:ext cx="2466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ctrTitle" idx="4"/>
          </p:nvPr>
        </p:nvSpPr>
        <p:spPr>
          <a:xfrm>
            <a:off x="5953225" y="3330415"/>
            <a:ext cx="2466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5"/>
          </p:nvPr>
        </p:nvSpPr>
        <p:spPr>
          <a:xfrm>
            <a:off x="2038900" y="1993436"/>
            <a:ext cx="2466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6"/>
          </p:nvPr>
        </p:nvSpPr>
        <p:spPr>
          <a:xfrm>
            <a:off x="2038900" y="3330415"/>
            <a:ext cx="2466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7"/>
          </p:nvPr>
        </p:nvSpPr>
        <p:spPr>
          <a:xfrm>
            <a:off x="2038900" y="3818767"/>
            <a:ext cx="24660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8" hasCustomPrompt="1"/>
          </p:nvPr>
        </p:nvSpPr>
        <p:spPr>
          <a:xfrm>
            <a:off x="1044563" y="2201600"/>
            <a:ext cx="864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000" b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9" hasCustomPrompt="1"/>
          </p:nvPr>
        </p:nvSpPr>
        <p:spPr>
          <a:xfrm>
            <a:off x="1044563" y="3538600"/>
            <a:ext cx="864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000" b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6600" y="2201600"/>
            <a:ext cx="864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000" b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6600" y="3538600"/>
            <a:ext cx="864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000" b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ctrTitle" idx="15"/>
          </p:nvPr>
        </p:nvSpPr>
        <p:spPr>
          <a:xfrm>
            <a:off x="2746950" y="359450"/>
            <a:ext cx="36504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6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hasCustomPrompt="1"/>
          </p:nvPr>
        </p:nvSpPr>
        <p:spPr>
          <a:xfrm>
            <a:off x="3673954" y="2105182"/>
            <a:ext cx="1796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1927950" y="2671527"/>
            <a:ext cx="5288100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2"/>
          </p:nvPr>
        </p:nvSpPr>
        <p:spPr>
          <a:xfrm>
            <a:off x="1927975" y="1432027"/>
            <a:ext cx="5288100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3" hasCustomPrompt="1"/>
          </p:nvPr>
        </p:nvSpPr>
        <p:spPr>
          <a:xfrm>
            <a:off x="3673954" y="837484"/>
            <a:ext cx="1796100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4" hasCustomPrompt="1"/>
          </p:nvPr>
        </p:nvSpPr>
        <p:spPr>
          <a:xfrm>
            <a:off x="3673954" y="3372880"/>
            <a:ext cx="1796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5"/>
          </p:nvPr>
        </p:nvSpPr>
        <p:spPr>
          <a:xfrm>
            <a:off x="1927925" y="3939227"/>
            <a:ext cx="5288100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grpSp>
        <p:nvGrpSpPr>
          <p:cNvPr id="101" name="Google Shape;101;p14"/>
          <p:cNvGrpSpPr/>
          <p:nvPr/>
        </p:nvGrpSpPr>
        <p:grpSpPr>
          <a:xfrm rot="-5400000">
            <a:off x="-603780" y="2187969"/>
            <a:ext cx="3146048" cy="767557"/>
            <a:chOff x="2581175" y="730975"/>
            <a:chExt cx="2385900" cy="582100"/>
          </a:xfrm>
        </p:grpSpPr>
        <p:sp>
          <p:nvSpPr>
            <p:cNvPr id="102" name="Google Shape;102;p14"/>
            <p:cNvSpPr/>
            <p:nvPr/>
          </p:nvSpPr>
          <p:spPr>
            <a:xfrm>
              <a:off x="3628600" y="730975"/>
              <a:ext cx="336100" cy="320250"/>
            </a:xfrm>
            <a:custGeom>
              <a:avLst/>
              <a:gdLst/>
              <a:ahLst/>
              <a:cxnLst/>
              <a:rect l="l" t="t" r="r" b="b"/>
              <a:pathLst>
                <a:path w="13444" h="12810" extrusionOk="0">
                  <a:moveTo>
                    <a:pt x="6705" y="0"/>
                  </a:moveTo>
                  <a:lnTo>
                    <a:pt x="4637" y="4203"/>
                  </a:lnTo>
                  <a:lnTo>
                    <a:pt x="0" y="4904"/>
                  </a:lnTo>
                  <a:lnTo>
                    <a:pt x="3336" y="8173"/>
                  </a:lnTo>
                  <a:lnTo>
                    <a:pt x="2535" y="12809"/>
                  </a:lnTo>
                  <a:lnTo>
                    <a:pt x="6705" y="10608"/>
                  </a:lnTo>
                  <a:lnTo>
                    <a:pt x="10875" y="12809"/>
                  </a:lnTo>
                  <a:lnTo>
                    <a:pt x="10074" y="8173"/>
                  </a:lnTo>
                  <a:lnTo>
                    <a:pt x="13443" y="4904"/>
                  </a:lnTo>
                  <a:lnTo>
                    <a:pt x="8773" y="4203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4281550" y="879400"/>
              <a:ext cx="226025" cy="235200"/>
            </a:xfrm>
            <a:custGeom>
              <a:avLst/>
              <a:gdLst/>
              <a:ahLst/>
              <a:cxnLst/>
              <a:rect l="l" t="t" r="r" b="b"/>
              <a:pathLst>
                <a:path w="9041" h="9408" extrusionOk="0">
                  <a:moveTo>
                    <a:pt x="5472" y="1"/>
                  </a:moveTo>
                  <a:lnTo>
                    <a:pt x="3270" y="2436"/>
                  </a:lnTo>
                  <a:lnTo>
                    <a:pt x="1" y="1969"/>
                  </a:lnTo>
                  <a:lnTo>
                    <a:pt x="1635" y="4837"/>
                  </a:lnTo>
                  <a:lnTo>
                    <a:pt x="201" y="7806"/>
                  </a:lnTo>
                  <a:lnTo>
                    <a:pt x="3403" y="7139"/>
                  </a:lnTo>
                  <a:lnTo>
                    <a:pt x="5772" y="9407"/>
                  </a:lnTo>
                  <a:lnTo>
                    <a:pt x="6139" y="6138"/>
                  </a:lnTo>
                  <a:lnTo>
                    <a:pt x="9041" y="4604"/>
                  </a:lnTo>
                  <a:lnTo>
                    <a:pt x="6072" y="3236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3077375" y="841875"/>
              <a:ext cx="250200" cy="260225"/>
            </a:xfrm>
            <a:custGeom>
              <a:avLst/>
              <a:gdLst/>
              <a:ahLst/>
              <a:cxnLst/>
              <a:rect l="l" t="t" r="r" b="b"/>
              <a:pathLst>
                <a:path w="10008" h="10409" extrusionOk="0">
                  <a:moveTo>
                    <a:pt x="3970" y="1"/>
                  </a:moveTo>
                  <a:lnTo>
                    <a:pt x="3336" y="3570"/>
                  </a:lnTo>
                  <a:lnTo>
                    <a:pt x="0" y="5071"/>
                  </a:lnTo>
                  <a:lnTo>
                    <a:pt x="3203" y="6772"/>
                  </a:lnTo>
                  <a:lnTo>
                    <a:pt x="3603" y="10408"/>
                  </a:lnTo>
                  <a:lnTo>
                    <a:pt x="6238" y="7906"/>
                  </a:lnTo>
                  <a:lnTo>
                    <a:pt x="9774" y="8640"/>
                  </a:lnTo>
                  <a:lnTo>
                    <a:pt x="8206" y="5371"/>
                  </a:lnTo>
                  <a:lnTo>
                    <a:pt x="10007" y="2202"/>
                  </a:lnTo>
                  <a:lnTo>
                    <a:pt x="10007" y="2202"/>
                  </a:lnTo>
                  <a:lnTo>
                    <a:pt x="6405" y="2703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4789425" y="1139600"/>
              <a:ext cx="177650" cy="173475"/>
            </a:xfrm>
            <a:custGeom>
              <a:avLst/>
              <a:gdLst/>
              <a:ahLst/>
              <a:cxnLst/>
              <a:rect l="l" t="t" r="r" b="b"/>
              <a:pathLst>
                <a:path w="7106" h="6939" extrusionOk="0">
                  <a:moveTo>
                    <a:pt x="5371" y="0"/>
                  </a:moveTo>
                  <a:lnTo>
                    <a:pt x="3269" y="1334"/>
                  </a:lnTo>
                  <a:lnTo>
                    <a:pt x="968" y="400"/>
                  </a:lnTo>
                  <a:lnTo>
                    <a:pt x="1602" y="2802"/>
                  </a:lnTo>
                  <a:lnTo>
                    <a:pt x="0" y="4704"/>
                  </a:lnTo>
                  <a:lnTo>
                    <a:pt x="2469" y="4837"/>
                  </a:lnTo>
                  <a:lnTo>
                    <a:pt x="3803" y="6938"/>
                  </a:lnTo>
                  <a:lnTo>
                    <a:pt x="4670" y="4637"/>
                  </a:lnTo>
                  <a:lnTo>
                    <a:pt x="7106" y="4036"/>
                  </a:lnTo>
                  <a:lnTo>
                    <a:pt x="5171" y="2469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2581175" y="1111250"/>
              <a:ext cx="184325" cy="179300"/>
            </a:xfrm>
            <a:custGeom>
              <a:avLst/>
              <a:gdLst/>
              <a:ahLst/>
              <a:cxnLst/>
              <a:rect l="l" t="t" r="r" b="b"/>
              <a:pathLst>
                <a:path w="7373" h="7172" extrusionOk="0">
                  <a:moveTo>
                    <a:pt x="1735" y="0"/>
                  </a:moveTo>
                  <a:lnTo>
                    <a:pt x="1969" y="2569"/>
                  </a:lnTo>
                  <a:lnTo>
                    <a:pt x="1" y="4236"/>
                  </a:lnTo>
                  <a:lnTo>
                    <a:pt x="2503" y="4803"/>
                  </a:lnTo>
                  <a:lnTo>
                    <a:pt x="3470" y="7172"/>
                  </a:lnTo>
                  <a:lnTo>
                    <a:pt x="4804" y="4970"/>
                  </a:lnTo>
                  <a:lnTo>
                    <a:pt x="7373" y="4770"/>
                  </a:lnTo>
                  <a:lnTo>
                    <a:pt x="5671" y="2835"/>
                  </a:lnTo>
                  <a:lnTo>
                    <a:pt x="6272" y="334"/>
                  </a:lnTo>
                  <a:lnTo>
                    <a:pt x="3904" y="13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14"/>
          <p:cNvGrpSpPr/>
          <p:nvPr/>
        </p:nvGrpSpPr>
        <p:grpSpPr>
          <a:xfrm rot="5400000" flipH="1">
            <a:off x="6601733" y="2187969"/>
            <a:ext cx="3146048" cy="767557"/>
            <a:chOff x="2581175" y="730975"/>
            <a:chExt cx="2385900" cy="582100"/>
          </a:xfrm>
        </p:grpSpPr>
        <p:sp>
          <p:nvSpPr>
            <p:cNvPr id="108" name="Google Shape;108;p14"/>
            <p:cNvSpPr/>
            <p:nvPr/>
          </p:nvSpPr>
          <p:spPr>
            <a:xfrm>
              <a:off x="3628600" y="730975"/>
              <a:ext cx="336100" cy="320250"/>
            </a:xfrm>
            <a:custGeom>
              <a:avLst/>
              <a:gdLst/>
              <a:ahLst/>
              <a:cxnLst/>
              <a:rect l="l" t="t" r="r" b="b"/>
              <a:pathLst>
                <a:path w="13444" h="12810" extrusionOk="0">
                  <a:moveTo>
                    <a:pt x="6705" y="0"/>
                  </a:moveTo>
                  <a:lnTo>
                    <a:pt x="4637" y="4203"/>
                  </a:lnTo>
                  <a:lnTo>
                    <a:pt x="0" y="4904"/>
                  </a:lnTo>
                  <a:lnTo>
                    <a:pt x="3336" y="8173"/>
                  </a:lnTo>
                  <a:lnTo>
                    <a:pt x="2535" y="12809"/>
                  </a:lnTo>
                  <a:lnTo>
                    <a:pt x="6705" y="10608"/>
                  </a:lnTo>
                  <a:lnTo>
                    <a:pt x="10875" y="12809"/>
                  </a:lnTo>
                  <a:lnTo>
                    <a:pt x="10074" y="8173"/>
                  </a:lnTo>
                  <a:lnTo>
                    <a:pt x="13443" y="4904"/>
                  </a:lnTo>
                  <a:lnTo>
                    <a:pt x="8773" y="4203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4281550" y="879400"/>
              <a:ext cx="226025" cy="235200"/>
            </a:xfrm>
            <a:custGeom>
              <a:avLst/>
              <a:gdLst/>
              <a:ahLst/>
              <a:cxnLst/>
              <a:rect l="l" t="t" r="r" b="b"/>
              <a:pathLst>
                <a:path w="9041" h="9408" extrusionOk="0">
                  <a:moveTo>
                    <a:pt x="5472" y="1"/>
                  </a:moveTo>
                  <a:lnTo>
                    <a:pt x="3270" y="2436"/>
                  </a:lnTo>
                  <a:lnTo>
                    <a:pt x="1" y="1969"/>
                  </a:lnTo>
                  <a:lnTo>
                    <a:pt x="1635" y="4837"/>
                  </a:lnTo>
                  <a:lnTo>
                    <a:pt x="201" y="7806"/>
                  </a:lnTo>
                  <a:lnTo>
                    <a:pt x="3403" y="7139"/>
                  </a:lnTo>
                  <a:lnTo>
                    <a:pt x="5772" y="9407"/>
                  </a:lnTo>
                  <a:lnTo>
                    <a:pt x="6139" y="6138"/>
                  </a:lnTo>
                  <a:lnTo>
                    <a:pt x="9041" y="4604"/>
                  </a:lnTo>
                  <a:lnTo>
                    <a:pt x="6072" y="3236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3077375" y="841875"/>
              <a:ext cx="250200" cy="260225"/>
            </a:xfrm>
            <a:custGeom>
              <a:avLst/>
              <a:gdLst/>
              <a:ahLst/>
              <a:cxnLst/>
              <a:rect l="l" t="t" r="r" b="b"/>
              <a:pathLst>
                <a:path w="10008" h="10409" extrusionOk="0">
                  <a:moveTo>
                    <a:pt x="3970" y="1"/>
                  </a:moveTo>
                  <a:lnTo>
                    <a:pt x="3336" y="3570"/>
                  </a:lnTo>
                  <a:lnTo>
                    <a:pt x="0" y="5071"/>
                  </a:lnTo>
                  <a:lnTo>
                    <a:pt x="3203" y="6772"/>
                  </a:lnTo>
                  <a:lnTo>
                    <a:pt x="3603" y="10408"/>
                  </a:lnTo>
                  <a:lnTo>
                    <a:pt x="6238" y="7906"/>
                  </a:lnTo>
                  <a:lnTo>
                    <a:pt x="9774" y="8640"/>
                  </a:lnTo>
                  <a:lnTo>
                    <a:pt x="8206" y="5371"/>
                  </a:lnTo>
                  <a:lnTo>
                    <a:pt x="10007" y="2202"/>
                  </a:lnTo>
                  <a:lnTo>
                    <a:pt x="10007" y="2202"/>
                  </a:lnTo>
                  <a:lnTo>
                    <a:pt x="6405" y="2703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4789425" y="1139600"/>
              <a:ext cx="177650" cy="173475"/>
            </a:xfrm>
            <a:custGeom>
              <a:avLst/>
              <a:gdLst/>
              <a:ahLst/>
              <a:cxnLst/>
              <a:rect l="l" t="t" r="r" b="b"/>
              <a:pathLst>
                <a:path w="7106" h="6939" extrusionOk="0">
                  <a:moveTo>
                    <a:pt x="5371" y="0"/>
                  </a:moveTo>
                  <a:lnTo>
                    <a:pt x="3269" y="1334"/>
                  </a:lnTo>
                  <a:lnTo>
                    <a:pt x="968" y="400"/>
                  </a:lnTo>
                  <a:lnTo>
                    <a:pt x="1602" y="2802"/>
                  </a:lnTo>
                  <a:lnTo>
                    <a:pt x="0" y="4704"/>
                  </a:lnTo>
                  <a:lnTo>
                    <a:pt x="2469" y="4837"/>
                  </a:lnTo>
                  <a:lnTo>
                    <a:pt x="3803" y="6938"/>
                  </a:lnTo>
                  <a:lnTo>
                    <a:pt x="4670" y="4637"/>
                  </a:lnTo>
                  <a:lnTo>
                    <a:pt x="7106" y="4036"/>
                  </a:lnTo>
                  <a:lnTo>
                    <a:pt x="5171" y="2469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2581175" y="1111250"/>
              <a:ext cx="184325" cy="179300"/>
            </a:xfrm>
            <a:custGeom>
              <a:avLst/>
              <a:gdLst/>
              <a:ahLst/>
              <a:cxnLst/>
              <a:rect l="l" t="t" r="r" b="b"/>
              <a:pathLst>
                <a:path w="7373" h="7172" extrusionOk="0">
                  <a:moveTo>
                    <a:pt x="1735" y="0"/>
                  </a:moveTo>
                  <a:lnTo>
                    <a:pt x="1969" y="2569"/>
                  </a:lnTo>
                  <a:lnTo>
                    <a:pt x="1" y="4236"/>
                  </a:lnTo>
                  <a:lnTo>
                    <a:pt x="2503" y="4803"/>
                  </a:lnTo>
                  <a:lnTo>
                    <a:pt x="3470" y="7172"/>
                  </a:lnTo>
                  <a:lnTo>
                    <a:pt x="4804" y="4970"/>
                  </a:lnTo>
                  <a:lnTo>
                    <a:pt x="7373" y="4770"/>
                  </a:lnTo>
                  <a:lnTo>
                    <a:pt x="5671" y="2835"/>
                  </a:lnTo>
                  <a:lnTo>
                    <a:pt x="6272" y="334"/>
                  </a:lnTo>
                  <a:lnTo>
                    <a:pt x="3904" y="13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7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title" hasCustomPrompt="1"/>
          </p:nvPr>
        </p:nvSpPr>
        <p:spPr>
          <a:xfrm>
            <a:off x="2267775" y="3243579"/>
            <a:ext cx="1796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2267775" y="3805125"/>
            <a:ext cx="21591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2"/>
          </p:nvPr>
        </p:nvSpPr>
        <p:spPr>
          <a:xfrm>
            <a:off x="2267775" y="2457925"/>
            <a:ext cx="21591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 idx="3" hasCustomPrompt="1"/>
          </p:nvPr>
        </p:nvSpPr>
        <p:spPr>
          <a:xfrm>
            <a:off x="2267775" y="1863600"/>
            <a:ext cx="1796100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 idx="4" hasCustomPrompt="1"/>
          </p:nvPr>
        </p:nvSpPr>
        <p:spPr>
          <a:xfrm>
            <a:off x="5706223" y="3243585"/>
            <a:ext cx="1796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5"/>
          <p:cNvSpPr txBox="1">
            <a:spLocks noGrp="1"/>
          </p:cNvSpPr>
          <p:nvPr>
            <p:ph type="subTitle" idx="5"/>
          </p:nvPr>
        </p:nvSpPr>
        <p:spPr>
          <a:xfrm>
            <a:off x="5706223" y="3819254"/>
            <a:ext cx="21591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6"/>
          </p:nvPr>
        </p:nvSpPr>
        <p:spPr>
          <a:xfrm>
            <a:off x="5706223" y="2457925"/>
            <a:ext cx="21591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title" idx="7" hasCustomPrompt="1"/>
          </p:nvPr>
        </p:nvSpPr>
        <p:spPr>
          <a:xfrm>
            <a:off x="5706223" y="1863600"/>
            <a:ext cx="1796100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5"/>
          <p:cNvSpPr txBox="1">
            <a:spLocks noGrp="1"/>
          </p:cNvSpPr>
          <p:nvPr>
            <p:ph type="ctrTitle" idx="8"/>
          </p:nvPr>
        </p:nvSpPr>
        <p:spPr>
          <a:xfrm>
            <a:off x="2746950" y="359450"/>
            <a:ext cx="36504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865625" y="1947300"/>
            <a:ext cx="4789800" cy="15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1"/>
          </p:nvPr>
        </p:nvSpPr>
        <p:spPr>
          <a:xfrm flipH="1">
            <a:off x="865700" y="3501000"/>
            <a:ext cx="47898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title" idx="2" hasCustomPrompt="1"/>
          </p:nvPr>
        </p:nvSpPr>
        <p:spPr>
          <a:xfrm>
            <a:off x="2244480" y="1031758"/>
            <a:ext cx="2032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5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4682875" y="1947300"/>
            <a:ext cx="3569100" cy="15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1"/>
          </p:nvPr>
        </p:nvSpPr>
        <p:spPr>
          <a:xfrm flipH="1">
            <a:off x="4682900" y="3501000"/>
            <a:ext cx="35691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title" idx="2" hasCustomPrompt="1"/>
          </p:nvPr>
        </p:nvSpPr>
        <p:spPr>
          <a:xfrm>
            <a:off x="5451355" y="1029300"/>
            <a:ext cx="2032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5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613325" y="1534050"/>
            <a:ext cx="7731000" cy="30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8269"/>
              </a:buClr>
              <a:buSzPts val="1100"/>
              <a:buFont typeface="Livvic Medium"/>
              <a:buAutoNum type="arabicPeriod"/>
              <a:defRPr sz="10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2746950" y="359450"/>
            <a:ext cx="36504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717020" y="2205205"/>
            <a:ext cx="3435000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2"/>
          </p:nvPr>
        </p:nvSpPr>
        <p:spPr>
          <a:xfrm>
            <a:off x="4993947" y="2193675"/>
            <a:ext cx="3435000" cy="23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Nunito Light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ctrTitle"/>
          </p:nvPr>
        </p:nvSpPr>
        <p:spPr>
          <a:xfrm>
            <a:off x="2318775" y="359450"/>
            <a:ext cx="45066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1"/>
          </p:nvPr>
        </p:nvSpPr>
        <p:spPr>
          <a:xfrm flipH="1">
            <a:off x="1290998" y="3930050"/>
            <a:ext cx="6561900" cy="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ctrTitle"/>
          </p:nvPr>
        </p:nvSpPr>
        <p:spPr>
          <a:xfrm>
            <a:off x="2577675" y="359450"/>
            <a:ext cx="39888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787425" y="1981335"/>
            <a:ext cx="3569100" cy="15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 flipH="1">
            <a:off x="2787450" y="3535035"/>
            <a:ext cx="35691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3555905" y="1057662"/>
            <a:ext cx="2032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5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ctrTitle"/>
          </p:nvPr>
        </p:nvSpPr>
        <p:spPr>
          <a:xfrm>
            <a:off x="3334075" y="359450"/>
            <a:ext cx="24759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 flipH="1">
            <a:off x="4837025" y="2351325"/>
            <a:ext cx="2783400" cy="14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4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ctrTitle"/>
          </p:nvPr>
        </p:nvSpPr>
        <p:spPr>
          <a:xfrm>
            <a:off x="3440775" y="359450"/>
            <a:ext cx="22626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1"/>
          </p:nvPr>
        </p:nvSpPr>
        <p:spPr>
          <a:xfrm flipH="1">
            <a:off x="1495550" y="2351325"/>
            <a:ext cx="2783400" cy="14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5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1"/>
          </p:nvPr>
        </p:nvSpPr>
        <p:spPr>
          <a:xfrm flipH="1">
            <a:off x="5129100" y="3125770"/>
            <a:ext cx="2658000" cy="11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ctrTitle"/>
          </p:nvPr>
        </p:nvSpPr>
        <p:spPr>
          <a:xfrm>
            <a:off x="5034900" y="1022335"/>
            <a:ext cx="2846400" cy="18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0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4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ubTitle" idx="1"/>
          </p:nvPr>
        </p:nvSpPr>
        <p:spPr>
          <a:xfrm flipH="1">
            <a:off x="5084150" y="2338425"/>
            <a:ext cx="3276900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ctrTitle"/>
          </p:nvPr>
        </p:nvSpPr>
        <p:spPr>
          <a:xfrm>
            <a:off x="2577675" y="359450"/>
            <a:ext cx="39888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3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5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717025" y="1674907"/>
            <a:ext cx="3435000" cy="29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2"/>
          </p:nvPr>
        </p:nvSpPr>
        <p:spPr>
          <a:xfrm>
            <a:off x="4993951" y="1660275"/>
            <a:ext cx="34350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Nunito Light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ctrTitle"/>
          </p:nvPr>
        </p:nvSpPr>
        <p:spPr>
          <a:xfrm>
            <a:off x="2318775" y="359450"/>
            <a:ext cx="45066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0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subTitle" idx="1"/>
          </p:nvPr>
        </p:nvSpPr>
        <p:spPr>
          <a:xfrm flipH="1">
            <a:off x="1909800" y="2885975"/>
            <a:ext cx="53244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ctrTitle"/>
          </p:nvPr>
        </p:nvSpPr>
        <p:spPr>
          <a:xfrm>
            <a:off x="1909800" y="1345025"/>
            <a:ext cx="5324400" cy="13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7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ctrTitle"/>
          </p:nvPr>
        </p:nvSpPr>
        <p:spPr>
          <a:xfrm>
            <a:off x="2778892" y="3136850"/>
            <a:ext cx="1707300" cy="2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1"/>
          </p:nvPr>
        </p:nvSpPr>
        <p:spPr>
          <a:xfrm>
            <a:off x="2778887" y="3416016"/>
            <a:ext cx="17073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ctrTitle" idx="2"/>
          </p:nvPr>
        </p:nvSpPr>
        <p:spPr>
          <a:xfrm>
            <a:off x="6553399" y="3136850"/>
            <a:ext cx="1707300" cy="2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3"/>
          </p:nvPr>
        </p:nvSpPr>
        <p:spPr>
          <a:xfrm>
            <a:off x="6553399" y="3416016"/>
            <a:ext cx="17073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ctrTitle" idx="4"/>
          </p:nvPr>
        </p:nvSpPr>
        <p:spPr>
          <a:xfrm>
            <a:off x="891604" y="3136850"/>
            <a:ext cx="1707300" cy="2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5"/>
          </p:nvPr>
        </p:nvSpPr>
        <p:spPr>
          <a:xfrm>
            <a:off x="891601" y="3416016"/>
            <a:ext cx="17073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ctrTitle" idx="6"/>
          </p:nvPr>
        </p:nvSpPr>
        <p:spPr>
          <a:xfrm>
            <a:off x="4666150" y="3136850"/>
            <a:ext cx="1707300" cy="2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subTitle" idx="7"/>
          </p:nvPr>
        </p:nvSpPr>
        <p:spPr>
          <a:xfrm>
            <a:off x="4666150" y="3416016"/>
            <a:ext cx="17073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ctrTitle" idx="8"/>
          </p:nvPr>
        </p:nvSpPr>
        <p:spPr>
          <a:xfrm>
            <a:off x="2318775" y="359450"/>
            <a:ext cx="45066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8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ctrTitle"/>
          </p:nvPr>
        </p:nvSpPr>
        <p:spPr>
          <a:xfrm>
            <a:off x="5902350" y="2909050"/>
            <a:ext cx="2191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ubTitle" idx="1"/>
          </p:nvPr>
        </p:nvSpPr>
        <p:spPr>
          <a:xfrm>
            <a:off x="5902350" y="3328251"/>
            <a:ext cx="2191500" cy="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ctrTitle" idx="2"/>
          </p:nvPr>
        </p:nvSpPr>
        <p:spPr>
          <a:xfrm>
            <a:off x="3469963" y="2909050"/>
            <a:ext cx="2191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3"/>
          </p:nvPr>
        </p:nvSpPr>
        <p:spPr>
          <a:xfrm>
            <a:off x="3469964" y="3328251"/>
            <a:ext cx="2191500" cy="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ctrTitle" idx="4"/>
          </p:nvPr>
        </p:nvSpPr>
        <p:spPr>
          <a:xfrm>
            <a:off x="1037601" y="2909050"/>
            <a:ext cx="2191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subTitle" idx="5"/>
          </p:nvPr>
        </p:nvSpPr>
        <p:spPr>
          <a:xfrm>
            <a:off x="1037575" y="3328251"/>
            <a:ext cx="2191500" cy="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ctrTitle" idx="6"/>
          </p:nvPr>
        </p:nvSpPr>
        <p:spPr>
          <a:xfrm>
            <a:off x="3282450" y="359450"/>
            <a:ext cx="2579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ctrTitle"/>
          </p:nvPr>
        </p:nvSpPr>
        <p:spPr>
          <a:xfrm>
            <a:off x="1213329" y="1979513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1"/>
          </p:nvPr>
        </p:nvSpPr>
        <p:spPr>
          <a:xfrm>
            <a:off x="1213325" y="2339486"/>
            <a:ext cx="2056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ctrTitle" idx="2"/>
          </p:nvPr>
        </p:nvSpPr>
        <p:spPr>
          <a:xfrm>
            <a:off x="3521526" y="1979513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3"/>
          </p:nvPr>
        </p:nvSpPr>
        <p:spPr>
          <a:xfrm>
            <a:off x="3521525" y="2339486"/>
            <a:ext cx="2056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ctrTitle" idx="4"/>
          </p:nvPr>
        </p:nvSpPr>
        <p:spPr>
          <a:xfrm>
            <a:off x="5829726" y="1979513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5"/>
          </p:nvPr>
        </p:nvSpPr>
        <p:spPr>
          <a:xfrm>
            <a:off x="5829725" y="2339486"/>
            <a:ext cx="2056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ctrTitle" idx="6"/>
          </p:nvPr>
        </p:nvSpPr>
        <p:spPr>
          <a:xfrm>
            <a:off x="1213329" y="3323000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7"/>
          </p:nvPr>
        </p:nvSpPr>
        <p:spPr>
          <a:xfrm>
            <a:off x="1213325" y="3684061"/>
            <a:ext cx="2056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ctrTitle" idx="8"/>
          </p:nvPr>
        </p:nvSpPr>
        <p:spPr>
          <a:xfrm>
            <a:off x="3521526" y="3323000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9"/>
          </p:nvPr>
        </p:nvSpPr>
        <p:spPr>
          <a:xfrm>
            <a:off x="3521525" y="3684061"/>
            <a:ext cx="2056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ctrTitle" idx="13"/>
          </p:nvPr>
        </p:nvSpPr>
        <p:spPr>
          <a:xfrm>
            <a:off x="5829726" y="3323000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subTitle" idx="14"/>
          </p:nvPr>
        </p:nvSpPr>
        <p:spPr>
          <a:xfrm>
            <a:off x="5829725" y="3684061"/>
            <a:ext cx="2056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ctrTitle" idx="15"/>
          </p:nvPr>
        </p:nvSpPr>
        <p:spPr>
          <a:xfrm>
            <a:off x="2318775" y="359450"/>
            <a:ext cx="45066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3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0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2101029" y="1906400"/>
            <a:ext cx="2253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2"/>
          </p:nvPr>
        </p:nvSpPr>
        <p:spPr>
          <a:xfrm>
            <a:off x="2101029" y="2864850"/>
            <a:ext cx="2253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ctrTitle"/>
          </p:nvPr>
        </p:nvSpPr>
        <p:spPr>
          <a:xfrm>
            <a:off x="2318775" y="359450"/>
            <a:ext cx="45066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 idx="3" hasCustomPrompt="1"/>
          </p:nvPr>
        </p:nvSpPr>
        <p:spPr>
          <a:xfrm>
            <a:off x="1216729" y="1906400"/>
            <a:ext cx="690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30"/>
          <p:cNvSpPr txBox="1">
            <a:spLocks noGrp="1"/>
          </p:cNvSpPr>
          <p:nvPr>
            <p:ph type="title" idx="4" hasCustomPrompt="1"/>
          </p:nvPr>
        </p:nvSpPr>
        <p:spPr>
          <a:xfrm>
            <a:off x="1216729" y="2864850"/>
            <a:ext cx="690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30"/>
          <p:cNvSpPr txBox="1">
            <a:spLocks noGrp="1"/>
          </p:cNvSpPr>
          <p:nvPr>
            <p:ph type="subTitle" idx="5"/>
          </p:nvPr>
        </p:nvSpPr>
        <p:spPr>
          <a:xfrm>
            <a:off x="2101029" y="3823300"/>
            <a:ext cx="2253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title" idx="6" hasCustomPrompt="1"/>
          </p:nvPr>
        </p:nvSpPr>
        <p:spPr>
          <a:xfrm>
            <a:off x="1216729" y="3823300"/>
            <a:ext cx="690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30"/>
          <p:cNvSpPr txBox="1">
            <a:spLocks noGrp="1"/>
          </p:cNvSpPr>
          <p:nvPr>
            <p:ph type="subTitle" idx="7"/>
          </p:nvPr>
        </p:nvSpPr>
        <p:spPr>
          <a:xfrm>
            <a:off x="5760554" y="1906400"/>
            <a:ext cx="2253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ubTitle" idx="8"/>
          </p:nvPr>
        </p:nvSpPr>
        <p:spPr>
          <a:xfrm>
            <a:off x="5760554" y="2864850"/>
            <a:ext cx="2253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title" idx="9" hasCustomPrompt="1"/>
          </p:nvPr>
        </p:nvSpPr>
        <p:spPr>
          <a:xfrm>
            <a:off x="4876179" y="1906400"/>
            <a:ext cx="690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30"/>
          <p:cNvSpPr txBox="1">
            <a:spLocks noGrp="1"/>
          </p:cNvSpPr>
          <p:nvPr>
            <p:ph type="title" idx="13" hasCustomPrompt="1"/>
          </p:nvPr>
        </p:nvSpPr>
        <p:spPr>
          <a:xfrm>
            <a:off x="4876179" y="2864850"/>
            <a:ext cx="690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30"/>
          <p:cNvSpPr txBox="1">
            <a:spLocks noGrp="1"/>
          </p:cNvSpPr>
          <p:nvPr>
            <p:ph type="subTitle" idx="14"/>
          </p:nvPr>
        </p:nvSpPr>
        <p:spPr>
          <a:xfrm>
            <a:off x="5760554" y="3823300"/>
            <a:ext cx="2253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title" idx="15" hasCustomPrompt="1"/>
          </p:nvPr>
        </p:nvSpPr>
        <p:spPr>
          <a:xfrm>
            <a:off x="4876179" y="3823300"/>
            <a:ext cx="690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None/>
              <a:defRPr sz="29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bril Fatface"/>
              <a:buNone/>
              <a:defRPr sz="2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 flipH="1">
            <a:off x="1292275" y="2039297"/>
            <a:ext cx="3569100" cy="1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381375" y="1380425"/>
            <a:ext cx="33909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3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ctrTitle"/>
          </p:nvPr>
        </p:nvSpPr>
        <p:spPr>
          <a:xfrm>
            <a:off x="3134200" y="3462388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"/>
          </p:nvPr>
        </p:nvSpPr>
        <p:spPr>
          <a:xfrm>
            <a:off x="1754500" y="2098025"/>
            <a:ext cx="5634900" cy="11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2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subTitle" idx="1"/>
          </p:nvPr>
        </p:nvSpPr>
        <p:spPr>
          <a:xfrm flipH="1">
            <a:off x="1139375" y="3288750"/>
            <a:ext cx="31143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1640686" y="1652482"/>
            <a:ext cx="21117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subTitle" idx="2"/>
          </p:nvPr>
        </p:nvSpPr>
        <p:spPr>
          <a:xfrm flipH="1">
            <a:off x="4880500" y="3288750"/>
            <a:ext cx="31143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title" idx="3"/>
          </p:nvPr>
        </p:nvSpPr>
        <p:spPr>
          <a:xfrm>
            <a:off x="5381812" y="1652492"/>
            <a:ext cx="21117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ctrTitle" idx="4"/>
          </p:nvPr>
        </p:nvSpPr>
        <p:spPr>
          <a:xfrm>
            <a:off x="2553425" y="359450"/>
            <a:ext cx="40374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8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3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ctrTitle"/>
          </p:nvPr>
        </p:nvSpPr>
        <p:spPr>
          <a:xfrm>
            <a:off x="2048485" y="3590313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33"/>
          <p:cNvSpPr txBox="1">
            <a:spLocks noGrp="1"/>
          </p:cNvSpPr>
          <p:nvPr>
            <p:ph type="subTitle" idx="1"/>
          </p:nvPr>
        </p:nvSpPr>
        <p:spPr>
          <a:xfrm>
            <a:off x="2048475" y="3955109"/>
            <a:ext cx="2056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60" name="Google Shape;260;p33"/>
          <p:cNvSpPr txBox="1">
            <a:spLocks noGrp="1"/>
          </p:cNvSpPr>
          <p:nvPr>
            <p:ph type="ctrTitle" idx="2"/>
          </p:nvPr>
        </p:nvSpPr>
        <p:spPr>
          <a:xfrm>
            <a:off x="5042482" y="3590313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subTitle" idx="3"/>
          </p:nvPr>
        </p:nvSpPr>
        <p:spPr>
          <a:xfrm>
            <a:off x="5042475" y="3955109"/>
            <a:ext cx="2056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ctrTitle" idx="4"/>
          </p:nvPr>
        </p:nvSpPr>
        <p:spPr>
          <a:xfrm>
            <a:off x="3515925" y="359450"/>
            <a:ext cx="21123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4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4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4"/>
          <p:cNvSpPr txBox="1">
            <a:spLocks noGrp="1"/>
          </p:cNvSpPr>
          <p:nvPr>
            <p:ph type="ctrTitle"/>
          </p:nvPr>
        </p:nvSpPr>
        <p:spPr>
          <a:xfrm>
            <a:off x="2613225" y="359450"/>
            <a:ext cx="39177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5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5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5"/>
          <p:cNvSpPr txBox="1">
            <a:spLocks noGrp="1"/>
          </p:cNvSpPr>
          <p:nvPr>
            <p:ph type="ctrTitle"/>
          </p:nvPr>
        </p:nvSpPr>
        <p:spPr>
          <a:xfrm>
            <a:off x="2318775" y="359450"/>
            <a:ext cx="45066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6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6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ctrTitle"/>
          </p:nvPr>
        </p:nvSpPr>
        <p:spPr>
          <a:xfrm>
            <a:off x="2817800" y="359450"/>
            <a:ext cx="35085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7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7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7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ctrTitle"/>
          </p:nvPr>
        </p:nvSpPr>
        <p:spPr>
          <a:xfrm>
            <a:off x="2318775" y="359450"/>
            <a:ext cx="45066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8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8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8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ctrTitle"/>
          </p:nvPr>
        </p:nvSpPr>
        <p:spPr>
          <a:xfrm>
            <a:off x="2318775" y="359450"/>
            <a:ext cx="45066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9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9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9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ctrTitle"/>
          </p:nvPr>
        </p:nvSpPr>
        <p:spPr>
          <a:xfrm>
            <a:off x="2318775" y="359450"/>
            <a:ext cx="45066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9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0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0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0"/>
          <p:cNvSpPr txBox="1">
            <a:spLocks noGrp="1"/>
          </p:cNvSpPr>
          <p:nvPr>
            <p:ph type="ctrTitle"/>
          </p:nvPr>
        </p:nvSpPr>
        <p:spPr>
          <a:xfrm>
            <a:off x="2912925" y="359450"/>
            <a:ext cx="33183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1358425" y="3280698"/>
            <a:ext cx="26190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ctrTitle"/>
          </p:nvPr>
        </p:nvSpPr>
        <p:spPr>
          <a:xfrm>
            <a:off x="2318775" y="359450"/>
            <a:ext cx="45066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1687115" y="299846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5573315" y="299846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5244663" y="3280698"/>
            <a:ext cx="26190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1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1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751701" y="523675"/>
            <a:ext cx="36195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9pPr>
          </a:lstStyle>
          <a:p>
            <a:endParaRPr/>
          </a:p>
        </p:txBody>
      </p:sp>
      <p:sp>
        <p:nvSpPr>
          <p:cNvPr id="296" name="Google Shape;296;p41"/>
          <p:cNvSpPr txBox="1">
            <a:spLocks noGrp="1"/>
          </p:cNvSpPr>
          <p:nvPr>
            <p:ph type="subTitle" idx="1"/>
          </p:nvPr>
        </p:nvSpPr>
        <p:spPr>
          <a:xfrm>
            <a:off x="3769989" y="1598550"/>
            <a:ext cx="3582900" cy="11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1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297" name="Google Shape;297;p41"/>
          <p:cNvSpPr txBox="1"/>
          <p:nvPr/>
        </p:nvSpPr>
        <p:spPr>
          <a:xfrm>
            <a:off x="4009252" y="3436725"/>
            <a:ext cx="31044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Livvic SemiBold"/>
                <a:ea typeface="Livvic SemiBold"/>
                <a:cs typeface="Livvic SemiBold"/>
                <a:sym typeface="Livvic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Livvic SemiBold"/>
                <a:ea typeface="Livvic SemiBold"/>
                <a:cs typeface="Livvic SemiBold"/>
                <a:sym typeface="Livvic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Livvic SemiBold"/>
                <a:ea typeface="Livvic SemiBold"/>
                <a:cs typeface="Livvic SemiBold"/>
                <a:sym typeface="Livvic Semi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chemeClr val="dk1"/>
              </a:solidFill>
              <a:latin typeface="Livvic SemiBold"/>
              <a:ea typeface="Livvic SemiBold"/>
              <a:cs typeface="Livvic SemiBold"/>
              <a:sym typeface="Livvic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2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2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3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ctrTitle"/>
          </p:nvPr>
        </p:nvSpPr>
        <p:spPr>
          <a:xfrm>
            <a:off x="2951425" y="359450"/>
            <a:ext cx="32412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ctrTitle"/>
          </p:nvPr>
        </p:nvSpPr>
        <p:spPr>
          <a:xfrm>
            <a:off x="2817700" y="1700600"/>
            <a:ext cx="3508500" cy="9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2817700" y="2843925"/>
            <a:ext cx="35085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584375" y="1707750"/>
            <a:ext cx="5975100" cy="24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85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286200" y="290550"/>
            <a:ext cx="8571600" cy="4562400"/>
          </a:xfrm>
          <a:prstGeom prst="roundRect">
            <a:avLst>
              <a:gd name="adj" fmla="val 867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4611950" y="1462875"/>
            <a:ext cx="3746700" cy="23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>
            <a:spLocks noGrp="1"/>
          </p:cNvSpPr>
          <p:nvPr>
            <p:ph type="subTitle" idx="1"/>
          </p:nvPr>
        </p:nvSpPr>
        <p:spPr>
          <a:xfrm>
            <a:off x="1923650" y="4229476"/>
            <a:ext cx="52965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Erica Harreveld</a:t>
            </a:r>
            <a:endParaRPr/>
          </a:p>
        </p:txBody>
      </p:sp>
      <p:grpSp>
        <p:nvGrpSpPr>
          <p:cNvPr id="310" name="Google Shape;310;p44"/>
          <p:cNvGrpSpPr/>
          <p:nvPr/>
        </p:nvGrpSpPr>
        <p:grpSpPr>
          <a:xfrm>
            <a:off x="2021594" y="3748102"/>
            <a:ext cx="5104625" cy="110925"/>
            <a:chOff x="2021594" y="3748102"/>
            <a:chExt cx="5104625" cy="110925"/>
          </a:xfrm>
        </p:grpSpPr>
        <p:cxnSp>
          <p:nvCxnSpPr>
            <p:cNvPr id="311" name="Google Shape;311;p44"/>
            <p:cNvCxnSpPr/>
            <p:nvPr/>
          </p:nvCxnSpPr>
          <p:spPr>
            <a:xfrm>
              <a:off x="6634219" y="3748102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44"/>
            <p:cNvCxnSpPr/>
            <p:nvPr/>
          </p:nvCxnSpPr>
          <p:spPr>
            <a:xfrm>
              <a:off x="6634219" y="3859027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44"/>
            <p:cNvCxnSpPr/>
            <p:nvPr/>
          </p:nvCxnSpPr>
          <p:spPr>
            <a:xfrm>
              <a:off x="2021594" y="3748102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44"/>
            <p:cNvCxnSpPr/>
            <p:nvPr/>
          </p:nvCxnSpPr>
          <p:spPr>
            <a:xfrm>
              <a:off x="2021594" y="3859027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5" name="Google Shape;315;p44"/>
          <p:cNvSpPr txBox="1">
            <a:spLocks noGrp="1"/>
          </p:cNvSpPr>
          <p:nvPr>
            <p:ph type="ctrTitle" idx="2"/>
          </p:nvPr>
        </p:nvSpPr>
        <p:spPr>
          <a:xfrm>
            <a:off x="1310150" y="467825"/>
            <a:ext cx="6523500" cy="10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/>
              <a:t>America During the Crash, Depression, and New Deal</a:t>
            </a:r>
            <a:endParaRPr sz="4800" dirty="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16" name="Google Shape;316;p44"/>
          <p:cNvSpPr txBox="1">
            <a:spLocks noGrp="1"/>
          </p:cNvSpPr>
          <p:nvPr>
            <p:ph type="ctrTitle"/>
          </p:nvPr>
        </p:nvSpPr>
        <p:spPr>
          <a:xfrm>
            <a:off x="1923650" y="3042493"/>
            <a:ext cx="5296500" cy="10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MEITE Showcase</a:t>
            </a:r>
            <a:endParaRPr sz="4000"/>
          </a:p>
        </p:txBody>
      </p:sp>
      <p:pic>
        <p:nvPicPr>
          <p:cNvPr id="317" name="Google Shape;31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8775" y="1567325"/>
            <a:ext cx="1810299" cy="18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725" y="1130450"/>
            <a:ext cx="7508552" cy="3662626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3"/>
          <p:cNvSpPr txBox="1">
            <a:spLocks noGrp="1"/>
          </p:cNvSpPr>
          <p:nvPr>
            <p:ph type="title" idx="4294967295"/>
          </p:nvPr>
        </p:nvSpPr>
        <p:spPr>
          <a:xfrm>
            <a:off x="531300" y="363025"/>
            <a:ext cx="79923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Scaffolded Notes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8050" y="282601"/>
            <a:ext cx="3967326" cy="4578276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54"/>
          <p:cNvSpPr txBox="1"/>
          <p:nvPr/>
        </p:nvSpPr>
        <p:spPr>
          <a:xfrm>
            <a:off x="140050" y="1636360"/>
            <a:ext cx="2846400" cy="18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93658"/>
                </a:solidFill>
                <a:latin typeface="Abril Fatface"/>
                <a:ea typeface="Abril Fatface"/>
                <a:cs typeface="Abril Fatface"/>
                <a:sym typeface="Abril Fatface"/>
              </a:rPr>
              <a:t>Song Analysis and Creation</a:t>
            </a:r>
            <a:endParaRPr sz="3000">
              <a:solidFill>
                <a:srgbClr val="193658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5"/>
          <p:cNvSpPr txBox="1">
            <a:spLocks noGrp="1"/>
          </p:cNvSpPr>
          <p:nvPr>
            <p:ph type="title"/>
          </p:nvPr>
        </p:nvSpPr>
        <p:spPr>
          <a:xfrm>
            <a:off x="2782950" y="2090610"/>
            <a:ext cx="3569100" cy="15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Universal Design for Learning</a:t>
            </a:r>
            <a:endParaRPr sz="3600"/>
          </a:p>
        </p:txBody>
      </p:sp>
      <p:sp>
        <p:nvSpPr>
          <p:cNvPr id="521" name="Google Shape;521;p55"/>
          <p:cNvSpPr txBox="1">
            <a:spLocks noGrp="1"/>
          </p:cNvSpPr>
          <p:nvPr>
            <p:ph type="title" idx="2"/>
          </p:nvPr>
        </p:nvSpPr>
        <p:spPr>
          <a:xfrm>
            <a:off x="3555905" y="1057662"/>
            <a:ext cx="203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522" name="Google Shape;522;p55"/>
          <p:cNvGrpSpPr/>
          <p:nvPr/>
        </p:nvGrpSpPr>
        <p:grpSpPr>
          <a:xfrm>
            <a:off x="3061698" y="3087438"/>
            <a:ext cx="3011630" cy="110925"/>
            <a:chOff x="3469394" y="3748102"/>
            <a:chExt cx="3011630" cy="110925"/>
          </a:xfrm>
        </p:grpSpPr>
        <p:cxnSp>
          <p:nvCxnSpPr>
            <p:cNvPr id="523" name="Google Shape;523;p55"/>
            <p:cNvCxnSpPr/>
            <p:nvPr/>
          </p:nvCxnSpPr>
          <p:spPr>
            <a:xfrm>
              <a:off x="5989024" y="3748102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55"/>
            <p:cNvCxnSpPr/>
            <p:nvPr/>
          </p:nvCxnSpPr>
          <p:spPr>
            <a:xfrm>
              <a:off x="5989024" y="3859027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55"/>
            <p:cNvCxnSpPr/>
            <p:nvPr/>
          </p:nvCxnSpPr>
          <p:spPr>
            <a:xfrm>
              <a:off x="3469394" y="3748102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55"/>
            <p:cNvCxnSpPr/>
            <p:nvPr/>
          </p:nvCxnSpPr>
          <p:spPr>
            <a:xfrm>
              <a:off x="3469394" y="3859027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7" name="Google Shape;527;p55"/>
          <p:cNvGrpSpPr/>
          <p:nvPr/>
        </p:nvGrpSpPr>
        <p:grpSpPr>
          <a:xfrm rot="899960">
            <a:off x="6763764" y="1774587"/>
            <a:ext cx="1652826" cy="1684525"/>
            <a:chOff x="6830100" y="1774775"/>
            <a:chExt cx="1652875" cy="1684575"/>
          </a:xfrm>
        </p:grpSpPr>
        <p:sp>
          <p:nvSpPr>
            <p:cNvPr id="528" name="Google Shape;528;p55"/>
            <p:cNvSpPr/>
            <p:nvPr/>
          </p:nvSpPr>
          <p:spPr>
            <a:xfrm>
              <a:off x="6830100" y="2973950"/>
              <a:ext cx="1652875" cy="485400"/>
            </a:xfrm>
            <a:custGeom>
              <a:avLst/>
              <a:gdLst/>
              <a:ahLst/>
              <a:cxnLst/>
              <a:rect l="l" t="t" r="r" b="b"/>
              <a:pathLst>
                <a:path w="66115" h="19416" extrusionOk="0">
                  <a:moveTo>
                    <a:pt x="4654" y="0"/>
                  </a:moveTo>
                  <a:cubicBezTo>
                    <a:pt x="4348" y="0"/>
                    <a:pt x="4041" y="32"/>
                    <a:pt x="3736" y="101"/>
                  </a:cubicBezTo>
                  <a:cubicBezTo>
                    <a:pt x="1334" y="635"/>
                    <a:pt x="0" y="3537"/>
                    <a:pt x="467" y="5972"/>
                  </a:cubicBezTo>
                  <a:cubicBezTo>
                    <a:pt x="934" y="8407"/>
                    <a:pt x="2702" y="10409"/>
                    <a:pt x="4637" y="11943"/>
                  </a:cubicBezTo>
                  <a:cubicBezTo>
                    <a:pt x="12042" y="17914"/>
                    <a:pt x="22016" y="19249"/>
                    <a:pt x="31589" y="19382"/>
                  </a:cubicBezTo>
                  <a:cubicBezTo>
                    <a:pt x="32023" y="19415"/>
                    <a:pt x="32457" y="19415"/>
                    <a:pt x="32890" y="19415"/>
                  </a:cubicBezTo>
                  <a:lnTo>
                    <a:pt x="33224" y="19415"/>
                  </a:lnTo>
                  <a:cubicBezTo>
                    <a:pt x="33658" y="19415"/>
                    <a:pt x="34091" y="19415"/>
                    <a:pt x="34525" y="19382"/>
                  </a:cubicBezTo>
                  <a:cubicBezTo>
                    <a:pt x="44098" y="19249"/>
                    <a:pt x="54072" y="17914"/>
                    <a:pt x="61477" y="11943"/>
                  </a:cubicBezTo>
                  <a:cubicBezTo>
                    <a:pt x="63412" y="10409"/>
                    <a:pt x="65180" y="8407"/>
                    <a:pt x="65647" y="5972"/>
                  </a:cubicBezTo>
                  <a:cubicBezTo>
                    <a:pt x="66114" y="3537"/>
                    <a:pt x="64780" y="635"/>
                    <a:pt x="62378" y="101"/>
                  </a:cubicBezTo>
                  <a:cubicBezTo>
                    <a:pt x="62073" y="32"/>
                    <a:pt x="61766" y="0"/>
                    <a:pt x="61460" y="0"/>
                  </a:cubicBezTo>
                  <a:cubicBezTo>
                    <a:pt x="60159" y="0"/>
                    <a:pt x="58856" y="562"/>
                    <a:pt x="57641" y="1102"/>
                  </a:cubicBezTo>
                  <a:cubicBezTo>
                    <a:pt x="55807" y="1936"/>
                    <a:pt x="54005" y="2737"/>
                    <a:pt x="52204" y="3571"/>
                  </a:cubicBezTo>
                  <a:cubicBezTo>
                    <a:pt x="52004" y="5305"/>
                    <a:pt x="51837" y="6806"/>
                    <a:pt x="51704" y="8040"/>
                  </a:cubicBezTo>
                  <a:cubicBezTo>
                    <a:pt x="51537" y="9508"/>
                    <a:pt x="50536" y="10742"/>
                    <a:pt x="49169" y="11176"/>
                  </a:cubicBezTo>
                  <a:cubicBezTo>
                    <a:pt x="44399" y="12710"/>
                    <a:pt x="38828" y="13511"/>
                    <a:pt x="33057" y="13511"/>
                  </a:cubicBezTo>
                  <a:cubicBezTo>
                    <a:pt x="27286" y="13511"/>
                    <a:pt x="21716" y="12710"/>
                    <a:pt x="16946" y="11176"/>
                  </a:cubicBezTo>
                  <a:cubicBezTo>
                    <a:pt x="15578" y="10742"/>
                    <a:pt x="14577" y="9508"/>
                    <a:pt x="14410" y="8040"/>
                  </a:cubicBezTo>
                  <a:cubicBezTo>
                    <a:pt x="14277" y="6806"/>
                    <a:pt x="14110" y="5305"/>
                    <a:pt x="13910" y="3571"/>
                  </a:cubicBezTo>
                  <a:cubicBezTo>
                    <a:pt x="12109" y="2737"/>
                    <a:pt x="10308" y="1936"/>
                    <a:pt x="8473" y="1102"/>
                  </a:cubicBezTo>
                  <a:cubicBezTo>
                    <a:pt x="7258" y="562"/>
                    <a:pt x="5956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5"/>
            <p:cNvSpPr/>
            <p:nvPr/>
          </p:nvSpPr>
          <p:spPr>
            <a:xfrm>
              <a:off x="7041075" y="1774775"/>
              <a:ext cx="1230900" cy="1084150"/>
            </a:xfrm>
            <a:custGeom>
              <a:avLst/>
              <a:gdLst/>
              <a:ahLst/>
              <a:cxnLst/>
              <a:rect l="l" t="t" r="r" b="b"/>
              <a:pathLst>
                <a:path w="49236" h="43366" extrusionOk="0">
                  <a:moveTo>
                    <a:pt x="24618" y="1"/>
                  </a:moveTo>
                  <a:cubicBezTo>
                    <a:pt x="23351" y="1"/>
                    <a:pt x="22116" y="34"/>
                    <a:pt x="20882" y="101"/>
                  </a:cubicBezTo>
                  <a:cubicBezTo>
                    <a:pt x="18280" y="234"/>
                    <a:pt x="15778" y="501"/>
                    <a:pt x="13443" y="868"/>
                  </a:cubicBezTo>
                  <a:cubicBezTo>
                    <a:pt x="10875" y="1268"/>
                    <a:pt x="8473" y="1835"/>
                    <a:pt x="6305" y="2503"/>
                  </a:cubicBezTo>
                  <a:cubicBezTo>
                    <a:pt x="4971" y="2903"/>
                    <a:pt x="3703" y="3336"/>
                    <a:pt x="2502" y="3837"/>
                  </a:cubicBezTo>
                  <a:cubicBezTo>
                    <a:pt x="834" y="4537"/>
                    <a:pt x="1" y="6372"/>
                    <a:pt x="534" y="8107"/>
                  </a:cubicBezTo>
                  <a:cubicBezTo>
                    <a:pt x="2636" y="15045"/>
                    <a:pt x="4304" y="30523"/>
                    <a:pt x="5504" y="38695"/>
                  </a:cubicBezTo>
                  <a:cubicBezTo>
                    <a:pt x="5571" y="39195"/>
                    <a:pt x="5638" y="39696"/>
                    <a:pt x="5705" y="40196"/>
                  </a:cubicBezTo>
                  <a:cubicBezTo>
                    <a:pt x="5805" y="40163"/>
                    <a:pt x="5905" y="40163"/>
                    <a:pt x="6005" y="40163"/>
                  </a:cubicBezTo>
                  <a:cubicBezTo>
                    <a:pt x="6238" y="40163"/>
                    <a:pt x="6438" y="40196"/>
                    <a:pt x="6672" y="40263"/>
                  </a:cubicBezTo>
                  <a:cubicBezTo>
                    <a:pt x="7739" y="40697"/>
                    <a:pt x="8874" y="41097"/>
                    <a:pt x="10074" y="41430"/>
                  </a:cubicBezTo>
                  <a:cubicBezTo>
                    <a:pt x="12143" y="42031"/>
                    <a:pt x="14344" y="42464"/>
                    <a:pt x="16646" y="42798"/>
                  </a:cubicBezTo>
                  <a:cubicBezTo>
                    <a:pt x="18013" y="42998"/>
                    <a:pt x="19448" y="43132"/>
                    <a:pt x="20882" y="43232"/>
                  </a:cubicBezTo>
                  <a:cubicBezTo>
                    <a:pt x="22116" y="43298"/>
                    <a:pt x="23351" y="43365"/>
                    <a:pt x="24618" y="43365"/>
                  </a:cubicBezTo>
                  <a:cubicBezTo>
                    <a:pt x="25886" y="43365"/>
                    <a:pt x="27120" y="43298"/>
                    <a:pt x="28354" y="43232"/>
                  </a:cubicBezTo>
                  <a:cubicBezTo>
                    <a:pt x="29788" y="43132"/>
                    <a:pt x="31223" y="42998"/>
                    <a:pt x="32590" y="42798"/>
                  </a:cubicBezTo>
                  <a:cubicBezTo>
                    <a:pt x="34892" y="42464"/>
                    <a:pt x="37094" y="42031"/>
                    <a:pt x="39162" y="41430"/>
                  </a:cubicBezTo>
                  <a:cubicBezTo>
                    <a:pt x="40363" y="41097"/>
                    <a:pt x="41497" y="40697"/>
                    <a:pt x="42564" y="40263"/>
                  </a:cubicBezTo>
                  <a:cubicBezTo>
                    <a:pt x="42798" y="40196"/>
                    <a:pt x="42998" y="40163"/>
                    <a:pt x="43231" y="40163"/>
                  </a:cubicBezTo>
                  <a:cubicBezTo>
                    <a:pt x="43331" y="40163"/>
                    <a:pt x="43432" y="40163"/>
                    <a:pt x="43532" y="40196"/>
                  </a:cubicBezTo>
                  <a:cubicBezTo>
                    <a:pt x="43598" y="39696"/>
                    <a:pt x="43665" y="39195"/>
                    <a:pt x="43732" y="38695"/>
                  </a:cubicBezTo>
                  <a:cubicBezTo>
                    <a:pt x="44966" y="30523"/>
                    <a:pt x="46600" y="15045"/>
                    <a:pt x="48702" y="8107"/>
                  </a:cubicBezTo>
                  <a:cubicBezTo>
                    <a:pt x="49236" y="6372"/>
                    <a:pt x="48402" y="4537"/>
                    <a:pt x="46734" y="3837"/>
                  </a:cubicBezTo>
                  <a:cubicBezTo>
                    <a:pt x="45533" y="3336"/>
                    <a:pt x="44265" y="2903"/>
                    <a:pt x="42931" y="2503"/>
                  </a:cubicBezTo>
                  <a:cubicBezTo>
                    <a:pt x="40763" y="1835"/>
                    <a:pt x="38361" y="1268"/>
                    <a:pt x="35793" y="868"/>
                  </a:cubicBezTo>
                  <a:cubicBezTo>
                    <a:pt x="33458" y="501"/>
                    <a:pt x="30956" y="234"/>
                    <a:pt x="28354" y="101"/>
                  </a:cubicBezTo>
                  <a:cubicBezTo>
                    <a:pt x="27120" y="34"/>
                    <a:pt x="25886" y="1"/>
                    <a:pt x="24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5"/>
            <p:cNvSpPr/>
            <p:nvPr/>
          </p:nvSpPr>
          <p:spPr>
            <a:xfrm>
              <a:off x="7161775" y="2795825"/>
              <a:ext cx="989525" cy="499225"/>
            </a:xfrm>
            <a:custGeom>
              <a:avLst/>
              <a:gdLst/>
              <a:ahLst/>
              <a:cxnLst/>
              <a:rect l="l" t="t" r="r" b="b"/>
              <a:pathLst>
                <a:path w="39581" h="19969" extrusionOk="0">
                  <a:moveTo>
                    <a:pt x="1162" y="0"/>
                  </a:moveTo>
                  <a:cubicBezTo>
                    <a:pt x="541" y="0"/>
                    <a:pt x="0" y="572"/>
                    <a:pt x="109" y="1256"/>
                  </a:cubicBezTo>
                  <a:cubicBezTo>
                    <a:pt x="910" y="6926"/>
                    <a:pt x="1477" y="11930"/>
                    <a:pt x="1844" y="15099"/>
                  </a:cubicBezTo>
                  <a:cubicBezTo>
                    <a:pt x="1944" y="16300"/>
                    <a:pt x="2778" y="17300"/>
                    <a:pt x="3879" y="17667"/>
                  </a:cubicBezTo>
                  <a:cubicBezTo>
                    <a:pt x="8449" y="19102"/>
                    <a:pt x="13919" y="19969"/>
                    <a:pt x="19790" y="19969"/>
                  </a:cubicBezTo>
                  <a:cubicBezTo>
                    <a:pt x="25661" y="19969"/>
                    <a:pt x="31132" y="19102"/>
                    <a:pt x="35701" y="17667"/>
                  </a:cubicBezTo>
                  <a:cubicBezTo>
                    <a:pt x="36802" y="17300"/>
                    <a:pt x="37636" y="16300"/>
                    <a:pt x="37736" y="15099"/>
                  </a:cubicBezTo>
                  <a:cubicBezTo>
                    <a:pt x="38103" y="11930"/>
                    <a:pt x="38670" y="6926"/>
                    <a:pt x="39471" y="1256"/>
                  </a:cubicBezTo>
                  <a:cubicBezTo>
                    <a:pt x="39580" y="572"/>
                    <a:pt x="39039" y="0"/>
                    <a:pt x="38418" y="0"/>
                  </a:cubicBezTo>
                  <a:cubicBezTo>
                    <a:pt x="38282" y="0"/>
                    <a:pt x="38141" y="28"/>
                    <a:pt x="38003" y="88"/>
                  </a:cubicBezTo>
                  <a:cubicBezTo>
                    <a:pt x="33066" y="2023"/>
                    <a:pt x="26728" y="3190"/>
                    <a:pt x="19790" y="3190"/>
                  </a:cubicBezTo>
                  <a:cubicBezTo>
                    <a:pt x="12852" y="3190"/>
                    <a:pt x="6514" y="2023"/>
                    <a:pt x="1577" y="88"/>
                  </a:cubicBezTo>
                  <a:cubicBezTo>
                    <a:pt x="1439" y="28"/>
                    <a:pt x="1298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5"/>
            <p:cNvSpPr/>
            <p:nvPr/>
          </p:nvSpPr>
          <p:spPr>
            <a:xfrm>
              <a:off x="7844150" y="2947275"/>
              <a:ext cx="200175" cy="204350"/>
            </a:xfrm>
            <a:custGeom>
              <a:avLst/>
              <a:gdLst/>
              <a:ahLst/>
              <a:cxnLst/>
              <a:rect l="l" t="t" r="r" b="b"/>
              <a:pathLst>
                <a:path w="8007" h="8174" extrusionOk="0">
                  <a:moveTo>
                    <a:pt x="3336" y="1"/>
                  </a:moveTo>
                  <a:lnTo>
                    <a:pt x="3069" y="3137"/>
                  </a:lnTo>
                  <a:lnTo>
                    <a:pt x="0" y="3837"/>
                  </a:lnTo>
                  <a:lnTo>
                    <a:pt x="2869" y="5038"/>
                  </a:lnTo>
                  <a:lnTo>
                    <a:pt x="2602" y="8173"/>
                  </a:lnTo>
                  <a:lnTo>
                    <a:pt x="4670" y="5805"/>
                  </a:lnTo>
                  <a:lnTo>
                    <a:pt x="7539" y="7039"/>
                  </a:lnTo>
                  <a:lnTo>
                    <a:pt x="5938" y="4337"/>
                  </a:lnTo>
                  <a:lnTo>
                    <a:pt x="8006" y="1969"/>
                  </a:lnTo>
                  <a:lnTo>
                    <a:pt x="8006" y="1969"/>
                  </a:lnTo>
                  <a:lnTo>
                    <a:pt x="4937" y="2670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5"/>
            <p:cNvSpPr/>
            <p:nvPr/>
          </p:nvSpPr>
          <p:spPr>
            <a:xfrm>
              <a:off x="7269575" y="2947275"/>
              <a:ext cx="199325" cy="204350"/>
            </a:xfrm>
            <a:custGeom>
              <a:avLst/>
              <a:gdLst/>
              <a:ahLst/>
              <a:cxnLst/>
              <a:rect l="l" t="t" r="r" b="b"/>
              <a:pathLst>
                <a:path w="7973" h="8174" extrusionOk="0">
                  <a:moveTo>
                    <a:pt x="4637" y="1"/>
                  </a:moveTo>
                  <a:lnTo>
                    <a:pt x="3036" y="2670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2035" y="4337"/>
                  </a:lnTo>
                  <a:lnTo>
                    <a:pt x="434" y="7039"/>
                  </a:lnTo>
                  <a:lnTo>
                    <a:pt x="3303" y="5805"/>
                  </a:lnTo>
                  <a:lnTo>
                    <a:pt x="5371" y="8173"/>
                  </a:lnTo>
                  <a:lnTo>
                    <a:pt x="5104" y="5038"/>
                  </a:lnTo>
                  <a:lnTo>
                    <a:pt x="7973" y="3837"/>
                  </a:lnTo>
                  <a:lnTo>
                    <a:pt x="4937" y="3137"/>
                  </a:lnTo>
                  <a:lnTo>
                    <a:pt x="46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5"/>
            <p:cNvSpPr/>
            <p:nvPr/>
          </p:nvSpPr>
          <p:spPr>
            <a:xfrm>
              <a:off x="7553950" y="2978975"/>
              <a:ext cx="205175" cy="195175"/>
            </a:xfrm>
            <a:custGeom>
              <a:avLst/>
              <a:gdLst/>
              <a:ahLst/>
              <a:cxnLst/>
              <a:rect l="l" t="t" r="r" b="b"/>
              <a:pathLst>
                <a:path w="8207" h="7807" extrusionOk="0">
                  <a:moveTo>
                    <a:pt x="4103" y="1"/>
                  </a:moveTo>
                  <a:lnTo>
                    <a:pt x="3136" y="2969"/>
                  </a:lnTo>
                  <a:lnTo>
                    <a:pt x="0" y="2969"/>
                  </a:lnTo>
                  <a:lnTo>
                    <a:pt x="2535" y="4837"/>
                  </a:lnTo>
                  <a:lnTo>
                    <a:pt x="1568" y="7806"/>
                  </a:lnTo>
                  <a:lnTo>
                    <a:pt x="4103" y="5971"/>
                  </a:lnTo>
                  <a:lnTo>
                    <a:pt x="6638" y="7806"/>
                  </a:lnTo>
                  <a:lnTo>
                    <a:pt x="5671" y="4837"/>
                  </a:lnTo>
                  <a:lnTo>
                    <a:pt x="8206" y="2969"/>
                  </a:lnTo>
                  <a:lnTo>
                    <a:pt x="5070" y="2969"/>
                  </a:lnTo>
                  <a:lnTo>
                    <a:pt x="41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5"/>
            <p:cNvSpPr/>
            <p:nvPr/>
          </p:nvSpPr>
          <p:spPr>
            <a:xfrm>
              <a:off x="7855825" y="1796475"/>
              <a:ext cx="258550" cy="1048275"/>
            </a:xfrm>
            <a:custGeom>
              <a:avLst/>
              <a:gdLst/>
              <a:ahLst/>
              <a:cxnLst/>
              <a:rect l="l" t="t" r="r" b="b"/>
              <a:pathLst>
                <a:path w="10342" h="41931" extrusionOk="0">
                  <a:moveTo>
                    <a:pt x="3203" y="0"/>
                  </a:moveTo>
                  <a:cubicBezTo>
                    <a:pt x="1301" y="10541"/>
                    <a:pt x="401" y="32690"/>
                    <a:pt x="0" y="41930"/>
                  </a:cubicBezTo>
                  <a:cubicBezTo>
                    <a:pt x="2302" y="41596"/>
                    <a:pt x="4504" y="41163"/>
                    <a:pt x="6572" y="40562"/>
                  </a:cubicBezTo>
                  <a:cubicBezTo>
                    <a:pt x="7039" y="27119"/>
                    <a:pt x="9340" y="7038"/>
                    <a:pt x="10341" y="1635"/>
                  </a:cubicBezTo>
                  <a:cubicBezTo>
                    <a:pt x="8173" y="967"/>
                    <a:pt x="5771" y="40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5"/>
            <p:cNvSpPr/>
            <p:nvPr/>
          </p:nvSpPr>
          <p:spPr>
            <a:xfrm>
              <a:off x="7198700" y="1796475"/>
              <a:ext cx="258525" cy="1048275"/>
            </a:xfrm>
            <a:custGeom>
              <a:avLst/>
              <a:gdLst/>
              <a:ahLst/>
              <a:cxnLst/>
              <a:rect l="l" t="t" r="r" b="b"/>
              <a:pathLst>
                <a:path w="10341" h="41931" extrusionOk="0">
                  <a:moveTo>
                    <a:pt x="7138" y="0"/>
                  </a:moveTo>
                  <a:cubicBezTo>
                    <a:pt x="4570" y="400"/>
                    <a:pt x="2168" y="967"/>
                    <a:pt x="0" y="1635"/>
                  </a:cubicBezTo>
                  <a:cubicBezTo>
                    <a:pt x="1001" y="7038"/>
                    <a:pt x="3302" y="27086"/>
                    <a:pt x="3769" y="40562"/>
                  </a:cubicBezTo>
                  <a:cubicBezTo>
                    <a:pt x="5838" y="41163"/>
                    <a:pt x="8039" y="41596"/>
                    <a:pt x="10341" y="41930"/>
                  </a:cubicBezTo>
                  <a:cubicBezTo>
                    <a:pt x="9940" y="32690"/>
                    <a:pt x="9040" y="10541"/>
                    <a:pt x="7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5"/>
            <p:cNvSpPr/>
            <p:nvPr/>
          </p:nvSpPr>
          <p:spPr>
            <a:xfrm>
              <a:off x="7563125" y="1774775"/>
              <a:ext cx="186825" cy="1084150"/>
            </a:xfrm>
            <a:custGeom>
              <a:avLst/>
              <a:gdLst/>
              <a:ahLst/>
              <a:cxnLst/>
              <a:rect l="l" t="t" r="r" b="b"/>
              <a:pathLst>
                <a:path w="7473" h="43366" extrusionOk="0">
                  <a:moveTo>
                    <a:pt x="3736" y="1"/>
                  </a:moveTo>
                  <a:cubicBezTo>
                    <a:pt x="2469" y="1"/>
                    <a:pt x="1234" y="34"/>
                    <a:pt x="0" y="101"/>
                  </a:cubicBezTo>
                  <a:lnTo>
                    <a:pt x="0" y="43232"/>
                  </a:lnTo>
                  <a:cubicBezTo>
                    <a:pt x="1234" y="43298"/>
                    <a:pt x="2469" y="43365"/>
                    <a:pt x="3736" y="43365"/>
                  </a:cubicBezTo>
                  <a:cubicBezTo>
                    <a:pt x="5004" y="43365"/>
                    <a:pt x="6238" y="43298"/>
                    <a:pt x="7472" y="43232"/>
                  </a:cubicBezTo>
                  <a:lnTo>
                    <a:pt x="7472" y="101"/>
                  </a:lnTo>
                  <a:cubicBezTo>
                    <a:pt x="6238" y="34"/>
                    <a:pt x="5004" y="1"/>
                    <a:pt x="3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55"/>
          <p:cNvGrpSpPr/>
          <p:nvPr/>
        </p:nvGrpSpPr>
        <p:grpSpPr>
          <a:xfrm rot="-2700000">
            <a:off x="450484" y="1604782"/>
            <a:ext cx="1977070" cy="1688677"/>
            <a:chOff x="4168150" y="2257900"/>
            <a:chExt cx="1497750" cy="1279275"/>
          </a:xfrm>
        </p:grpSpPr>
        <p:sp>
          <p:nvSpPr>
            <p:cNvPr id="538" name="Google Shape;538;p55"/>
            <p:cNvSpPr/>
            <p:nvPr/>
          </p:nvSpPr>
          <p:spPr>
            <a:xfrm>
              <a:off x="4641825" y="2689025"/>
              <a:ext cx="93425" cy="89875"/>
            </a:xfrm>
            <a:custGeom>
              <a:avLst/>
              <a:gdLst/>
              <a:ahLst/>
              <a:cxnLst/>
              <a:rect l="l" t="t" r="r" b="b"/>
              <a:pathLst>
                <a:path w="3737" h="3595" extrusionOk="0">
                  <a:moveTo>
                    <a:pt x="1501" y="1"/>
                  </a:moveTo>
                  <a:lnTo>
                    <a:pt x="0" y="2369"/>
                  </a:lnTo>
                  <a:cubicBezTo>
                    <a:pt x="0" y="2369"/>
                    <a:pt x="604" y="3594"/>
                    <a:pt x="1986" y="3594"/>
                  </a:cubicBezTo>
                  <a:cubicBezTo>
                    <a:pt x="2471" y="3594"/>
                    <a:pt x="3052" y="3443"/>
                    <a:pt x="3736" y="3036"/>
                  </a:cubicBezTo>
                  <a:lnTo>
                    <a:pt x="2569" y="735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5"/>
            <p:cNvSpPr/>
            <p:nvPr/>
          </p:nvSpPr>
          <p:spPr>
            <a:xfrm>
              <a:off x="4168150" y="2257900"/>
              <a:ext cx="826450" cy="1279275"/>
            </a:xfrm>
            <a:custGeom>
              <a:avLst/>
              <a:gdLst/>
              <a:ahLst/>
              <a:cxnLst/>
              <a:rect l="l" t="t" r="r" b="b"/>
              <a:pathLst>
                <a:path w="33058" h="51171" extrusionOk="0">
                  <a:moveTo>
                    <a:pt x="31723" y="0"/>
                  </a:moveTo>
                  <a:cubicBezTo>
                    <a:pt x="31690" y="0"/>
                    <a:pt x="31656" y="0"/>
                    <a:pt x="31623" y="34"/>
                  </a:cubicBezTo>
                  <a:lnTo>
                    <a:pt x="31556" y="34"/>
                  </a:lnTo>
                  <a:cubicBezTo>
                    <a:pt x="31490" y="34"/>
                    <a:pt x="31456" y="67"/>
                    <a:pt x="31423" y="67"/>
                  </a:cubicBezTo>
                  <a:cubicBezTo>
                    <a:pt x="31389" y="67"/>
                    <a:pt x="31389" y="100"/>
                    <a:pt x="31356" y="100"/>
                  </a:cubicBezTo>
                  <a:cubicBezTo>
                    <a:pt x="31323" y="134"/>
                    <a:pt x="31256" y="134"/>
                    <a:pt x="31223" y="167"/>
                  </a:cubicBezTo>
                  <a:cubicBezTo>
                    <a:pt x="31189" y="200"/>
                    <a:pt x="31189" y="200"/>
                    <a:pt x="31156" y="200"/>
                  </a:cubicBezTo>
                  <a:cubicBezTo>
                    <a:pt x="31123" y="234"/>
                    <a:pt x="31089" y="267"/>
                    <a:pt x="31056" y="300"/>
                  </a:cubicBezTo>
                  <a:cubicBezTo>
                    <a:pt x="31056" y="334"/>
                    <a:pt x="31023" y="334"/>
                    <a:pt x="31023" y="334"/>
                  </a:cubicBezTo>
                  <a:cubicBezTo>
                    <a:pt x="30956" y="400"/>
                    <a:pt x="30922" y="434"/>
                    <a:pt x="30889" y="501"/>
                  </a:cubicBezTo>
                  <a:cubicBezTo>
                    <a:pt x="30689" y="801"/>
                    <a:pt x="30689" y="1168"/>
                    <a:pt x="30789" y="1468"/>
                  </a:cubicBezTo>
                  <a:lnTo>
                    <a:pt x="0" y="50470"/>
                  </a:lnTo>
                  <a:lnTo>
                    <a:pt x="1101" y="51170"/>
                  </a:lnTo>
                  <a:lnTo>
                    <a:pt x="20515" y="20315"/>
                  </a:lnTo>
                  <a:lnTo>
                    <a:pt x="25986" y="11608"/>
                  </a:lnTo>
                  <a:lnTo>
                    <a:pt x="31923" y="2168"/>
                  </a:lnTo>
                  <a:lnTo>
                    <a:pt x="31990" y="2168"/>
                  </a:lnTo>
                  <a:cubicBezTo>
                    <a:pt x="32023" y="2135"/>
                    <a:pt x="32057" y="2135"/>
                    <a:pt x="32090" y="2135"/>
                  </a:cubicBezTo>
                  <a:cubicBezTo>
                    <a:pt x="32123" y="2135"/>
                    <a:pt x="32157" y="2102"/>
                    <a:pt x="32190" y="2102"/>
                  </a:cubicBezTo>
                  <a:cubicBezTo>
                    <a:pt x="32223" y="2102"/>
                    <a:pt x="32257" y="2102"/>
                    <a:pt x="32257" y="2068"/>
                  </a:cubicBezTo>
                  <a:cubicBezTo>
                    <a:pt x="32323" y="2068"/>
                    <a:pt x="32357" y="2035"/>
                    <a:pt x="32390" y="2002"/>
                  </a:cubicBezTo>
                  <a:cubicBezTo>
                    <a:pt x="32424" y="2002"/>
                    <a:pt x="32457" y="1968"/>
                    <a:pt x="32490" y="1935"/>
                  </a:cubicBezTo>
                  <a:cubicBezTo>
                    <a:pt x="32524" y="1902"/>
                    <a:pt x="32557" y="1902"/>
                    <a:pt x="32590" y="1868"/>
                  </a:cubicBezTo>
                  <a:cubicBezTo>
                    <a:pt x="32624" y="1801"/>
                    <a:pt x="32690" y="1735"/>
                    <a:pt x="32724" y="1668"/>
                  </a:cubicBezTo>
                  <a:cubicBezTo>
                    <a:pt x="33057" y="1168"/>
                    <a:pt x="32891" y="467"/>
                    <a:pt x="32390" y="167"/>
                  </a:cubicBezTo>
                  <a:cubicBezTo>
                    <a:pt x="32257" y="67"/>
                    <a:pt x="32123" y="34"/>
                    <a:pt x="31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5"/>
            <p:cNvSpPr/>
            <p:nvPr/>
          </p:nvSpPr>
          <p:spPr>
            <a:xfrm>
              <a:off x="4641825" y="2302925"/>
              <a:ext cx="1024075" cy="913175"/>
            </a:xfrm>
            <a:custGeom>
              <a:avLst/>
              <a:gdLst/>
              <a:ahLst/>
              <a:cxnLst/>
              <a:rect l="l" t="t" r="r" b="b"/>
              <a:pathLst>
                <a:path w="40963" h="36527" extrusionOk="0">
                  <a:moveTo>
                    <a:pt x="11208" y="0"/>
                  </a:moveTo>
                  <a:lnTo>
                    <a:pt x="0" y="17813"/>
                  </a:lnTo>
                  <a:cubicBezTo>
                    <a:pt x="12576" y="19815"/>
                    <a:pt x="17213" y="34525"/>
                    <a:pt x="29788" y="36527"/>
                  </a:cubicBezTo>
                  <a:lnTo>
                    <a:pt x="40963" y="18714"/>
                  </a:lnTo>
                  <a:cubicBezTo>
                    <a:pt x="34125" y="17646"/>
                    <a:pt x="29621" y="12776"/>
                    <a:pt x="24918" y="8240"/>
                  </a:cubicBezTo>
                  <a:cubicBezTo>
                    <a:pt x="20982" y="4470"/>
                    <a:pt x="16912" y="901"/>
                    <a:pt x="11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5"/>
            <p:cNvSpPr/>
            <p:nvPr/>
          </p:nvSpPr>
          <p:spPr>
            <a:xfrm>
              <a:off x="4884500" y="2332100"/>
              <a:ext cx="763050" cy="498725"/>
            </a:xfrm>
            <a:custGeom>
              <a:avLst/>
              <a:gdLst/>
              <a:ahLst/>
              <a:cxnLst/>
              <a:rect l="l" t="t" r="r" b="b"/>
              <a:pathLst>
                <a:path w="30522" h="19949" extrusionOk="0">
                  <a:moveTo>
                    <a:pt x="767" y="1"/>
                  </a:moveTo>
                  <a:cubicBezTo>
                    <a:pt x="467" y="501"/>
                    <a:pt x="300" y="735"/>
                    <a:pt x="0" y="1235"/>
                  </a:cubicBezTo>
                  <a:cubicBezTo>
                    <a:pt x="12542" y="3203"/>
                    <a:pt x="17212" y="17947"/>
                    <a:pt x="29755" y="19949"/>
                  </a:cubicBezTo>
                  <a:cubicBezTo>
                    <a:pt x="30055" y="19448"/>
                    <a:pt x="30222" y="19215"/>
                    <a:pt x="30522" y="18714"/>
                  </a:cubicBezTo>
                  <a:cubicBezTo>
                    <a:pt x="17980" y="16746"/>
                    <a:pt x="13310" y="2002"/>
                    <a:pt x="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5"/>
            <p:cNvSpPr/>
            <p:nvPr/>
          </p:nvSpPr>
          <p:spPr>
            <a:xfrm>
              <a:off x="4846975" y="2392150"/>
              <a:ext cx="763050" cy="497875"/>
            </a:xfrm>
            <a:custGeom>
              <a:avLst/>
              <a:gdLst/>
              <a:ahLst/>
              <a:cxnLst/>
              <a:rect l="l" t="t" r="r" b="b"/>
              <a:pathLst>
                <a:path w="30522" h="19915" extrusionOk="0">
                  <a:moveTo>
                    <a:pt x="767" y="1"/>
                  </a:moveTo>
                  <a:cubicBezTo>
                    <a:pt x="467" y="468"/>
                    <a:pt x="300" y="701"/>
                    <a:pt x="0" y="1202"/>
                  </a:cubicBezTo>
                  <a:cubicBezTo>
                    <a:pt x="12542" y="3170"/>
                    <a:pt x="17212" y="17914"/>
                    <a:pt x="29788" y="19915"/>
                  </a:cubicBezTo>
                  <a:cubicBezTo>
                    <a:pt x="30088" y="19415"/>
                    <a:pt x="30222" y="19181"/>
                    <a:pt x="30522" y="18714"/>
                  </a:cubicBezTo>
                  <a:cubicBezTo>
                    <a:pt x="17980" y="16713"/>
                    <a:pt x="13310" y="1969"/>
                    <a:pt x="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5"/>
            <p:cNvSpPr/>
            <p:nvPr/>
          </p:nvSpPr>
          <p:spPr>
            <a:xfrm>
              <a:off x="4809450" y="2451375"/>
              <a:ext cx="763900" cy="497875"/>
            </a:xfrm>
            <a:custGeom>
              <a:avLst/>
              <a:gdLst/>
              <a:ahLst/>
              <a:cxnLst/>
              <a:rect l="l" t="t" r="r" b="b"/>
              <a:pathLst>
                <a:path w="30556" h="19915" extrusionOk="0">
                  <a:moveTo>
                    <a:pt x="767" y="0"/>
                  </a:moveTo>
                  <a:cubicBezTo>
                    <a:pt x="467" y="467"/>
                    <a:pt x="300" y="734"/>
                    <a:pt x="0" y="1201"/>
                  </a:cubicBezTo>
                  <a:cubicBezTo>
                    <a:pt x="12576" y="3202"/>
                    <a:pt x="17212" y="17913"/>
                    <a:pt x="29788" y="19914"/>
                  </a:cubicBezTo>
                  <a:cubicBezTo>
                    <a:pt x="30088" y="19447"/>
                    <a:pt x="30222" y="19180"/>
                    <a:pt x="30555" y="18713"/>
                  </a:cubicBezTo>
                  <a:cubicBezTo>
                    <a:pt x="17980" y="16712"/>
                    <a:pt x="13310" y="1968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5"/>
            <p:cNvSpPr/>
            <p:nvPr/>
          </p:nvSpPr>
          <p:spPr>
            <a:xfrm>
              <a:off x="4772750" y="2510575"/>
              <a:ext cx="763075" cy="497875"/>
            </a:xfrm>
            <a:custGeom>
              <a:avLst/>
              <a:gdLst/>
              <a:ahLst/>
              <a:cxnLst/>
              <a:rect l="l" t="t" r="r" b="b"/>
              <a:pathLst>
                <a:path w="30523" h="19915" extrusionOk="0">
                  <a:moveTo>
                    <a:pt x="734" y="0"/>
                  </a:moveTo>
                  <a:cubicBezTo>
                    <a:pt x="434" y="501"/>
                    <a:pt x="301" y="734"/>
                    <a:pt x="0" y="1201"/>
                  </a:cubicBezTo>
                  <a:cubicBezTo>
                    <a:pt x="12543" y="3203"/>
                    <a:pt x="17213" y="17947"/>
                    <a:pt x="29755" y="19915"/>
                  </a:cubicBezTo>
                  <a:cubicBezTo>
                    <a:pt x="30055" y="19448"/>
                    <a:pt x="30222" y="19214"/>
                    <a:pt x="30522" y="18714"/>
                  </a:cubicBezTo>
                  <a:cubicBezTo>
                    <a:pt x="17946" y="16712"/>
                    <a:pt x="13310" y="20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5"/>
            <p:cNvSpPr/>
            <p:nvPr/>
          </p:nvSpPr>
          <p:spPr>
            <a:xfrm>
              <a:off x="4735225" y="2569775"/>
              <a:ext cx="763075" cy="497900"/>
            </a:xfrm>
            <a:custGeom>
              <a:avLst/>
              <a:gdLst/>
              <a:ahLst/>
              <a:cxnLst/>
              <a:rect l="l" t="t" r="r" b="b"/>
              <a:pathLst>
                <a:path w="30523" h="19916" extrusionOk="0">
                  <a:moveTo>
                    <a:pt x="767" y="1"/>
                  </a:moveTo>
                  <a:cubicBezTo>
                    <a:pt x="434" y="501"/>
                    <a:pt x="300" y="735"/>
                    <a:pt x="0" y="1235"/>
                  </a:cubicBezTo>
                  <a:cubicBezTo>
                    <a:pt x="12543" y="3203"/>
                    <a:pt x="17213" y="17947"/>
                    <a:pt x="29755" y="19915"/>
                  </a:cubicBezTo>
                  <a:cubicBezTo>
                    <a:pt x="30055" y="19448"/>
                    <a:pt x="30222" y="19215"/>
                    <a:pt x="30522" y="18714"/>
                  </a:cubicBezTo>
                  <a:cubicBezTo>
                    <a:pt x="17980" y="16746"/>
                    <a:pt x="13310" y="2002"/>
                    <a:pt x="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5"/>
            <p:cNvSpPr/>
            <p:nvPr/>
          </p:nvSpPr>
          <p:spPr>
            <a:xfrm>
              <a:off x="4697700" y="2629825"/>
              <a:ext cx="763050" cy="497875"/>
            </a:xfrm>
            <a:custGeom>
              <a:avLst/>
              <a:gdLst/>
              <a:ahLst/>
              <a:cxnLst/>
              <a:rect l="l" t="t" r="r" b="b"/>
              <a:pathLst>
                <a:path w="30522" h="19915" extrusionOk="0">
                  <a:moveTo>
                    <a:pt x="767" y="0"/>
                  </a:moveTo>
                  <a:cubicBezTo>
                    <a:pt x="467" y="467"/>
                    <a:pt x="300" y="701"/>
                    <a:pt x="0" y="1201"/>
                  </a:cubicBezTo>
                  <a:cubicBezTo>
                    <a:pt x="12542" y="3169"/>
                    <a:pt x="17212" y="17913"/>
                    <a:pt x="29755" y="19915"/>
                  </a:cubicBezTo>
                  <a:cubicBezTo>
                    <a:pt x="30055" y="19414"/>
                    <a:pt x="30222" y="19181"/>
                    <a:pt x="30522" y="18681"/>
                  </a:cubicBezTo>
                  <a:cubicBezTo>
                    <a:pt x="17980" y="16712"/>
                    <a:pt x="13310" y="1969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5"/>
            <p:cNvSpPr/>
            <p:nvPr/>
          </p:nvSpPr>
          <p:spPr>
            <a:xfrm>
              <a:off x="4660175" y="2689025"/>
              <a:ext cx="763050" cy="497900"/>
            </a:xfrm>
            <a:custGeom>
              <a:avLst/>
              <a:gdLst/>
              <a:ahLst/>
              <a:cxnLst/>
              <a:rect l="l" t="t" r="r" b="b"/>
              <a:pathLst>
                <a:path w="30522" h="19916" extrusionOk="0">
                  <a:moveTo>
                    <a:pt x="767" y="1"/>
                  </a:moveTo>
                  <a:cubicBezTo>
                    <a:pt x="467" y="468"/>
                    <a:pt x="300" y="735"/>
                    <a:pt x="0" y="1202"/>
                  </a:cubicBezTo>
                  <a:cubicBezTo>
                    <a:pt x="12576" y="3203"/>
                    <a:pt x="17212" y="17914"/>
                    <a:pt x="29788" y="19915"/>
                  </a:cubicBezTo>
                  <a:cubicBezTo>
                    <a:pt x="30088" y="19415"/>
                    <a:pt x="30222" y="19181"/>
                    <a:pt x="30522" y="18714"/>
                  </a:cubicBezTo>
                  <a:cubicBezTo>
                    <a:pt x="17980" y="16713"/>
                    <a:pt x="13310" y="1969"/>
                    <a:pt x="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5"/>
            <p:cNvSpPr/>
            <p:nvPr/>
          </p:nvSpPr>
          <p:spPr>
            <a:xfrm>
              <a:off x="4771900" y="2302925"/>
              <a:ext cx="492900" cy="444500"/>
            </a:xfrm>
            <a:custGeom>
              <a:avLst/>
              <a:gdLst/>
              <a:ahLst/>
              <a:cxnLst/>
              <a:rect l="l" t="t" r="r" b="b"/>
              <a:pathLst>
                <a:path w="19716" h="17780" extrusionOk="0">
                  <a:moveTo>
                    <a:pt x="6005" y="0"/>
                  </a:moveTo>
                  <a:lnTo>
                    <a:pt x="1" y="9574"/>
                  </a:lnTo>
                  <a:cubicBezTo>
                    <a:pt x="5672" y="10441"/>
                    <a:pt x="9775" y="13844"/>
                    <a:pt x="13711" y="17780"/>
                  </a:cubicBezTo>
                  <a:lnTo>
                    <a:pt x="19715" y="8240"/>
                  </a:lnTo>
                  <a:cubicBezTo>
                    <a:pt x="15779" y="4470"/>
                    <a:pt x="11709" y="901"/>
                    <a:pt x="6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5"/>
            <p:cNvSpPr/>
            <p:nvPr/>
          </p:nvSpPr>
          <p:spPr>
            <a:xfrm>
              <a:off x="4975400" y="2353800"/>
              <a:ext cx="51725" cy="45050"/>
            </a:xfrm>
            <a:custGeom>
              <a:avLst/>
              <a:gdLst/>
              <a:ahLst/>
              <a:cxnLst/>
              <a:rect l="l" t="t" r="r" b="b"/>
              <a:pathLst>
                <a:path w="2069" h="1802" extrusionOk="0">
                  <a:moveTo>
                    <a:pt x="1535" y="0"/>
                  </a:moveTo>
                  <a:lnTo>
                    <a:pt x="1535" y="0"/>
                  </a:lnTo>
                  <a:cubicBezTo>
                    <a:pt x="1301" y="200"/>
                    <a:pt x="1201" y="300"/>
                    <a:pt x="967" y="501"/>
                  </a:cubicBezTo>
                  <a:cubicBezTo>
                    <a:pt x="667" y="401"/>
                    <a:pt x="534" y="334"/>
                    <a:pt x="267" y="234"/>
                  </a:cubicBezTo>
                  <a:lnTo>
                    <a:pt x="267" y="234"/>
                  </a:lnTo>
                  <a:cubicBezTo>
                    <a:pt x="400" y="467"/>
                    <a:pt x="467" y="567"/>
                    <a:pt x="601" y="801"/>
                  </a:cubicBezTo>
                  <a:cubicBezTo>
                    <a:pt x="367" y="1034"/>
                    <a:pt x="234" y="1134"/>
                    <a:pt x="0" y="1335"/>
                  </a:cubicBezTo>
                  <a:cubicBezTo>
                    <a:pt x="334" y="1268"/>
                    <a:pt x="467" y="1234"/>
                    <a:pt x="801" y="1168"/>
                  </a:cubicBezTo>
                  <a:cubicBezTo>
                    <a:pt x="934" y="1435"/>
                    <a:pt x="1001" y="1535"/>
                    <a:pt x="1134" y="1802"/>
                  </a:cubicBezTo>
                  <a:cubicBezTo>
                    <a:pt x="1201" y="1501"/>
                    <a:pt x="1234" y="1368"/>
                    <a:pt x="1301" y="1101"/>
                  </a:cubicBezTo>
                  <a:cubicBezTo>
                    <a:pt x="1601" y="1068"/>
                    <a:pt x="1768" y="1034"/>
                    <a:pt x="2068" y="1001"/>
                  </a:cubicBezTo>
                  <a:cubicBezTo>
                    <a:pt x="1801" y="868"/>
                    <a:pt x="1668" y="801"/>
                    <a:pt x="1401" y="667"/>
                  </a:cubicBezTo>
                  <a:cubicBezTo>
                    <a:pt x="1434" y="401"/>
                    <a:pt x="1468" y="267"/>
                    <a:pt x="1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5"/>
            <p:cNvSpPr/>
            <p:nvPr/>
          </p:nvSpPr>
          <p:spPr>
            <a:xfrm>
              <a:off x="5061275" y="2398825"/>
              <a:ext cx="46725" cy="47550"/>
            </a:xfrm>
            <a:custGeom>
              <a:avLst/>
              <a:gdLst/>
              <a:ahLst/>
              <a:cxnLst/>
              <a:rect l="l" t="t" r="r" b="b"/>
              <a:pathLst>
                <a:path w="1869" h="1902" extrusionOk="0">
                  <a:moveTo>
                    <a:pt x="1469" y="1"/>
                  </a:moveTo>
                  <a:cubicBezTo>
                    <a:pt x="1235" y="201"/>
                    <a:pt x="1135" y="267"/>
                    <a:pt x="902" y="468"/>
                  </a:cubicBezTo>
                  <a:cubicBezTo>
                    <a:pt x="668" y="301"/>
                    <a:pt x="535" y="234"/>
                    <a:pt x="268" y="67"/>
                  </a:cubicBezTo>
                  <a:lnTo>
                    <a:pt x="268" y="67"/>
                  </a:lnTo>
                  <a:cubicBezTo>
                    <a:pt x="401" y="334"/>
                    <a:pt x="435" y="468"/>
                    <a:pt x="535" y="768"/>
                  </a:cubicBezTo>
                  <a:cubicBezTo>
                    <a:pt x="334" y="935"/>
                    <a:pt x="201" y="1035"/>
                    <a:pt x="1" y="1235"/>
                  </a:cubicBezTo>
                  <a:cubicBezTo>
                    <a:pt x="268" y="1201"/>
                    <a:pt x="435" y="1201"/>
                    <a:pt x="701" y="1168"/>
                  </a:cubicBezTo>
                  <a:cubicBezTo>
                    <a:pt x="835" y="1468"/>
                    <a:pt x="868" y="1602"/>
                    <a:pt x="968" y="1902"/>
                  </a:cubicBezTo>
                  <a:cubicBezTo>
                    <a:pt x="1068" y="1602"/>
                    <a:pt x="1102" y="1468"/>
                    <a:pt x="1168" y="1168"/>
                  </a:cubicBezTo>
                  <a:cubicBezTo>
                    <a:pt x="1469" y="1168"/>
                    <a:pt x="1602" y="1135"/>
                    <a:pt x="1869" y="1135"/>
                  </a:cubicBezTo>
                  <a:cubicBezTo>
                    <a:pt x="1635" y="968"/>
                    <a:pt x="1535" y="868"/>
                    <a:pt x="1268" y="734"/>
                  </a:cubicBezTo>
                  <a:cubicBezTo>
                    <a:pt x="1369" y="434"/>
                    <a:pt x="1402" y="30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5"/>
            <p:cNvSpPr/>
            <p:nvPr/>
          </p:nvSpPr>
          <p:spPr>
            <a:xfrm>
              <a:off x="5137175" y="2456375"/>
              <a:ext cx="45050" cy="49225"/>
            </a:xfrm>
            <a:custGeom>
              <a:avLst/>
              <a:gdLst/>
              <a:ahLst/>
              <a:cxnLst/>
              <a:rect l="l" t="t" r="r" b="b"/>
              <a:pathLst>
                <a:path w="1802" h="196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434" y="300"/>
                    <a:pt x="467" y="434"/>
                    <a:pt x="567" y="734"/>
                  </a:cubicBezTo>
                  <a:cubicBezTo>
                    <a:pt x="334" y="934"/>
                    <a:pt x="234" y="1001"/>
                    <a:pt x="0" y="1201"/>
                  </a:cubicBezTo>
                  <a:lnTo>
                    <a:pt x="701" y="1201"/>
                  </a:lnTo>
                  <a:cubicBezTo>
                    <a:pt x="801" y="1535"/>
                    <a:pt x="834" y="1668"/>
                    <a:pt x="934" y="1968"/>
                  </a:cubicBezTo>
                  <a:cubicBezTo>
                    <a:pt x="1001" y="1668"/>
                    <a:pt x="1034" y="1535"/>
                    <a:pt x="1135" y="1234"/>
                  </a:cubicBezTo>
                  <a:cubicBezTo>
                    <a:pt x="1401" y="1234"/>
                    <a:pt x="1535" y="1268"/>
                    <a:pt x="1802" y="1268"/>
                  </a:cubicBezTo>
                  <a:cubicBezTo>
                    <a:pt x="1568" y="1068"/>
                    <a:pt x="1468" y="968"/>
                    <a:pt x="1235" y="767"/>
                  </a:cubicBezTo>
                  <a:cubicBezTo>
                    <a:pt x="1335" y="467"/>
                    <a:pt x="1368" y="334"/>
                    <a:pt x="1435" y="34"/>
                  </a:cubicBezTo>
                  <a:lnTo>
                    <a:pt x="1435" y="34"/>
                  </a:lnTo>
                  <a:cubicBezTo>
                    <a:pt x="1235" y="200"/>
                    <a:pt x="1101" y="300"/>
                    <a:pt x="901" y="467"/>
                  </a:cubicBezTo>
                  <a:cubicBezTo>
                    <a:pt x="668" y="267"/>
                    <a:pt x="567" y="167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5"/>
            <p:cNvSpPr/>
            <p:nvPr/>
          </p:nvSpPr>
          <p:spPr>
            <a:xfrm>
              <a:off x="4903675" y="2376300"/>
              <a:ext cx="54225" cy="43400"/>
            </a:xfrm>
            <a:custGeom>
              <a:avLst/>
              <a:gdLst/>
              <a:ahLst/>
              <a:cxnLst/>
              <a:rect l="l" t="t" r="r" b="b"/>
              <a:pathLst>
                <a:path w="2169" h="1736" extrusionOk="0">
                  <a:moveTo>
                    <a:pt x="1602" y="1"/>
                  </a:moveTo>
                  <a:lnTo>
                    <a:pt x="1602" y="1"/>
                  </a:lnTo>
                  <a:cubicBezTo>
                    <a:pt x="1368" y="234"/>
                    <a:pt x="1235" y="334"/>
                    <a:pt x="1001" y="535"/>
                  </a:cubicBezTo>
                  <a:cubicBezTo>
                    <a:pt x="701" y="468"/>
                    <a:pt x="534" y="435"/>
                    <a:pt x="234" y="368"/>
                  </a:cubicBezTo>
                  <a:lnTo>
                    <a:pt x="234" y="368"/>
                  </a:lnTo>
                  <a:cubicBezTo>
                    <a:pt x="401" y="568"/>
                    <a:pt x="467" y="668"/>
                    <a:pt x="634" y="868"/>
                  </a:cubicBezTo>
                  <a:cubicBezTo>
                    <a:pt x="367" y="1102"/>
                    <a:pt x="267" y="1202"/>
                    <a:pt x="0" y="1402"/>
                  </a:cubicBezTo>
                  <a:cubicBezTo>
                    <a:pt x="367" y="1335"/>
                    <a:pt x="534" y="1268"/>
                    <a:pt x="834" y="1202"/>
                  </a:cubicBezTo>
                  <a:cubicBezTo>
                    <a:pt x="1001" y="1402"/>
                    <a:pt x="1068" y="1535"/>
                    <a:pt x="1201" y="1735"/>
                  </a:cubicBezTo>
                  <a:cubicBezTo>
                    <a:pt x="1268" y="1469"/>
                    <a:pt x="1301" y="1335"/>
                    <a:pt x="1368" y="1068"/>
                  </a:cubicBezTo>
                  <a:cubicBezTo>
                    <a:pt x="1702" y="1002"/>
                    <a:pt x="1835" y="968"/>
                    <a:pt x="2169" y="902"/>
                  </a:cubicBezTo>
                  <a:cubicBezTo>
                    <a:pt x="1902" y="801"/>
                    <a:pt x="1735" y="768"/>
                    <a:pt x="1435" y="668"/>
                  </a:cubicBezTo>
                  <a:cubicBezTo>
                    <a:pt x="1501" y="401"/>
                    <a:pt x="1535" y="268"/>
                    <a:pt x="16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5"/>
            <p:cNvSpPr/>
            <p:nvPr/>
          </p:nvSpPr>
          <p:spPr>
            <a:xfrm>
              <a:off x="4995400" y="2413000"/>
              <a:ext cx="49225" cy="45900"/>
            </a:xfrm>
            <a:custGeom>
              <a:avLst/>
              <a:gdLst/>
              <a:ahLst/>
              <a:cxnLst/>
              <a:rect l="l" t="t" r="r" b="b"/>
              <a:pathLst>
                <a:path w="1969" h="1836" extrusionOk="0">
                  <a:moveTo>
                    <a:pt x="1502" y="1"/>
                  </a:moveTo>
                  <a:cubicBezTo>
                    <a:pt x="1268" y="201"/>
                    <a:pt x="1135" y="301"/>
                    <a:pt x="935" y="501"/>
                  </a:cubicBezTo>
                  <a:cubicBezTo>
                    <a:pt x="668" y="368"/>
                    <a:pt x="534" y="301"/>
                    <a:pt x="268" y="167"/>
                  </a:cubicBezTo>
                  <a:lnTo>
                    <a:pt x="268" y="167"/>
                  </a:lnTo>
                  <a:cubicBezTo>
                    <a:pt x="368" y="401"/>
                    <a:pt x="434" y="534"/>
                    <a:pt x="568" y="801"/>
                  </a:cubicBezTo>
                  <a:cubicBezTo>
                    <a:pt x="334" y="1001"/>
                    <a:pt x="234" y="1068"/>
                    <a:pt x="1" y="1268"/>
                  </a:cubicBezTo>
                  <a:cubicBezTo>
                    <a:pt x="301" y="1235"/>
                    <a:pt x="434" y="1235"/>
                    <a:pt x="735" y="1201"/>
                  </a:cubicBezTo>
                  <a:cubicBezTo>
                    <a:pt x="868" y="1435"/>
                    <a:pt x="935" y="1568"/>
                    <a:pt x="1035" y="1835"/>
                  </a:cubicBezTo>
                  <a:cubicBezTo>
                    <a:pt x="1101" y="1568"/>
                    <a:pt x="1135" y="1435"/>
                    <a:pt x="1202" y="1135"/>
                  </a:cubicBezTo>
                  <a:cubicBezTo>
                    <a:pt x="1502" y="1101"/>
                    <a:pt x="1669" y="1101"/>
                    <a:pt x="1969" y="1068"/>
                  </a:cubicBezTo>
                  <a:cubicBezTo>
                    <a:pt x="1702" y="935"/>
                    <a:pt x="1568" y="835"/>
                    <a:pt x="1335" y="701"/>
                  </a:cubicBezTo>
                  <a:cubicBezTo>
                    <a:pt x="1402" y="434"/>
                    <a:pt x="1435" y="267"/>
                    <a:pt x="1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5"/>
            <p:cNvSpPr/>
            <p:nvPr/>
          </p:nvSpPr>
          <p:spPr>
            <a:xfrm>
              <a:off x="5075450" y="2465550"/>
              <a:ext cx="45900" cy="48375"/>
            </a:xfrm>
            <a:custGeom>
              <a:avLst/>
              <a:gdLst/>
              <a:ahLst/>
              <a:cxnLst/>
              <a:rect l="l" t="t" r="r" b="b"/>
              <a:pathLst>
                <a:path w="1836" h="1935" extrusionOk="0">
                  <a:moveTo>
                    <a:pt x="301" y="0"/>
                  </a:moveTo>
                  <a:lnTo>
                    <a:pt x="301" y="0"/>
                  </a:lnTo>
                  <a:cubicBezTo>
                    <a:pt x="401" y="300"/>
                    <a:pt x="468" y="434"/>
                    <a:pt x="568" y="734"/>
                  </a:cubicBezTo>
                  <a:cubicBezTo>
                    <a:pt x="335" y="901"/>
                    <a:pt x="234" y="1001"/>
                    <a:pt x="1" y="1201"/>
                  </a:cubicBezTo>
                  <a:cubicBezTo>
                    <a:pt x="301" y="1168"/>
                    <a:pt x="435" y="1168"/>
                    <a:pt x="701" y="1168"/>
                  </a:cubicBezTo>
                  <a:cubicBezTo>
                    <a:pt x="802" y="1468"/>
                    <a:pt x="868" y="1635"/>
                    <a:pt x="968" y="1935"/>
                  </a:cubicBezTo>
                  <a:cubicBezTo>
                    <a:pt x="1035" y="1635"/>
                    <a:pt x="1068" y="1468"/>
                    <a:pt x="1135" y="1168"/>
                  </a:cubicBezTo>
                  <a:cubicBezTo>
                    <a:pt x="1435" y="1201"/>
                    <a:pt x="1569" y="1201"/>
                    <a:pt x="1836" y="1201"/>
                  </a:cubicBezTo>
                  <a:cubicBezTo>
                    <a:pt x="1602" y="1001"/>
                    <a:pt x="1502" y="901"/>
                    <a:pt x="1269" y="734"/>
                  </a:cubicBezTo>
                  <a:cubicBezTo>
                    <a:pt x="1335" y="434"/>
                    <a:pt x="1369" y="300"/>
                    <a:pt x="1469" y="0"/>
                  </a:cubicBezTo>
                  <a:lnTo>
                    <a:pt x="1469" y="0"/>
                  </a:lnTo>
                  <a:cubicBezTo>
                    <a:pt x="1235" y="167"/>
                    <a:pt x="1135" y="267"/>
                    <a:pt x="902" y="434"/>
                  </a:cubicBezTo>
                  <a:cubicBezTo>
                    <a:pt x="668" y="267"/>
                    <a:pt x="568" y="167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5"/>
            <p:cNvSpPr/>
            <p:nvPr/>
          </p:nvSpPr>
          <p:spPr>
            <a:xfrm>
              <a:off x="5148850" y="2526425"/>
              <a:ext cx="44225" cy="50875"/>
            </a:xfrm>
            <a:custGeom>
              <a:avLst/>
              <a:gdLst/>
              <a:ahLst/>
              <a:cxnLst/>
              <a:rect l="l" t="t" r="r" b="b"/>
              <a:pathLst>
                <a:path w="1769" h="2035" extrusionOk="0">
                  <a:moveTo>
                    <a:pt x="334" y="0"/>
                  </a:moveTo>
                  <a:lnTo>
                    <a:pt x="334" y="0"/>
                  </a:lnTo>
                  <a:cubicBezTo>
                    <a:pt x="434" y="300"/>
                    <a:pt x="467" y="467"/>
                    <a:pt x="567" y="767"/>
                  </a:cubicBezTo>
                  <a:cubicBezTo>
                    <a:pt x="334" y="968"/>
                    <a:pt x="234" y="1034"/>
                    <a:pt x="0" y="1201"/>
                  </a:cubicBezTo>
                  <a:cubicBezTo>
                    <a:pt x="267" y="1234"/>
                    <a:pt x="401" y="1234"/>
                    <a:pt x="668" y="1268"/>
                  </a:cubicBezTo>
                  <a:cubicBezTo>
                    <a:pt x="768" y="1568"/>
                    <a:pt x="801" y="1735"/>
                    <a:pt x="901" y="2035"/>
                  </a:cubicBezTo>
                  <a:cubicBezTo>
                    <a:pt x="968" y="1735"/>
                    <a:pt x="1001" y="1601"/>
                    <a:pt x="1101" y="1301"/>
                  </a:cubicBezTo>
                  <a:cubicBezTo>
                    <a:pt x="1368" y="1301"/>
                    <a:pt x="1501" y="1334"/>
                    <a:pt x="1768" y="1368"/>
                  </a:cubicBezTo>
                  <a:cubicBezTo>
                    <a:pt x="1535" y="1134"/>
                    <a:pt x="1435" y="1034"/>
                    <a:pt x="1235" y="834"/>
                  </a:cubicBezTo>
                  <a:cubicBezTo>
                    <a:pt x="1301" y="534"/>
                    <a:pt x="1335" y="367"/>
                    <a:pt x="1435" y="67"/>
                  </a:cubicBezTo>
                  <a:lnTo>
                    <a:pt x="1435" y="67"/>
                  </a:lnTo>
                  <a:cubicBezTo>
                    <a:pt x="1201" y="267"/>
                    <a:pt x="1101" y="334"/>
                    <a:pt x="901" y="501"/>
                  </a:cubicBezTo>
                  <a:cubicBezTo>
                    <a:pt x="668" y="300"/>
                    <a:pt x="567" y="200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5"/>
            <p:cNvSpPr/>
            <p:nvPr/>
          </p:nvSpPr>
          <p:spPr>
            <a:xfrm>
              <a:off x="4927025" y="2431350"/>
              <a:ext cx="50900" cy="45050"/>
            </a:xfrm>
            <a:custGeom>
              <a:avLst/>
              <a:gdLst/>
              <a:ahLst/>
              <a:cxnLst/>
              <a:rect l="l" t="t" r="r" b="b"/>
              <a:pathLst>
                <a:path w="2036" h="1802" extrusionOk="0">
                  <a:moveTo>
                    <a:pt x="1535" y="0"/>
                  </a:moveTo>
                  <a:lnTo>
                    <a:pt x="1535" y="0"/>
                  </a:lnTo>
                  <a:cubicBezTo>
                    <a:pt x="1301" y="201"/>
                    <a:pt x="1168" y="301"/>
                    <a:pt x="934" y="501"/>
                  </a:cubicBezTo>
                  <a:cubicBezTo>
                    <a:pt x="668" y="401"/>
                    <a:pt x="534" y="334"/>
                    <a:pt x="234" y="234"/>
                  </a:cubicBezTo>
                  <a:lnTo>
                    <a:pt x="234" y="234"/>
                  </a:lnTo>
                  <a:cubicBezTo>
                    <a:pt x="367" y="467"/>
                    <a:pt x="434" y="601"/>
                    <a:pt x="567" y="834"/>
                  </a:cubicBezTo>
                  <a:cubicBezTo>
                    <a:pt x="334" y="1035"/>
                    <a:pt x="234" y="1135"/>
                    <a:pt x="0" y="1335"/>
                  </a:cubicBezTo>
                  <a:cubicBezTo>
                    <a:pt x="301" y="1268"/>
                    <a:pt x="467" y="1235"/>
                    <a:pt x="768" y="1201"/>
                  </a:cubicBezTo>
                  <a:cubicBezTo>
                    <a:pt x="901" y="1435"/>
                    <a:pt x="968" y="1535"/>
                    <a:pt x="1101" y="1802"/>
                  </a:cubicBezTo>
                  <a:cubicBezTo>
                    <a:pt x="1168" y="1502"/>
                    <a:pt x="1201" y="1368"/>
                    <a:pt x="1268" y="1101"/>
                  </a:cubicBezTo>
                  <a:cubicBezTo>
                    <a:pt x="1568" y="1068"/>
                    <a:pt x="1735" y="1035"/>
                    <a:pt x="2035" y="1001"/>
                  </a:cubicBezTo>
                  <a:cubicBezTo>
                    <a:pt x="1768" y="868"/>
                    <a:pt x="1635" y="801"/>
                    <a:pt x="1368" y="668"/>
                  </a:cubicBezTo>
                  <a:cubicBezTo>
                    <a:pt x="1435" y="401"/>
                    <a:pt x="1468" y="267"/>
                    <a:pt x="1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5"/>
            <p:cNvSpPr/>
            <p:nvPr/>
          </p:nvSpPr>
          <p:spPr>
            <a:xfrm>
              <a:off x="5012075" y="24763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1469" y="1"/>
                  </a:moveTo>
                  <a:lnTo>
                    <a:pt x="1469" y="1"/>
                  </a:lnTo>
                  <a:cubicBezTo>
                    <a:pt x="1268" y="201"/>
                    <a:pt x="1135" y="268"/>
                    <a:pt x="901" y="468"/>
                  </a:cubicBezTo>
                  <a:cubicBezTo>
                    <a:pt x="668" y="301"/>
                    <a:pt x="535" y="234"/>
                    <a:pt x="301" y="67"/>
                  </a:cubicBezTo>
                  <a:lnTo>
                    <a:pt x="301" y="67"/>
                  </a:lnTo>
                  <a:cubicBezTo>
                    <a:pt x="401" y="334"/>
                    <a:pt x="468" y="468"/>
                    <a:pt x="568" y="768"/>
                  </a:cubicBezTo>
                  <a:cubicBezTo>
                    <a:pt x="334" y="935"/>
                    <a:pt x="234" y="1035"/>
                    <a:pt x="1" y="1235"/>
                  </a:cubicBezTo>
                  <a:cubicBezTo>
                    <a:pt x="301" y="1202"/>
                    <a:pt x="434" y="1202"/>
                    <a:pt x="735" y="1202"/>
                  </a:cubicBezTo>
                  <a:cubicBezTo>
                    <a:pt x="835" y="1468"/>
                    <a:pt x="901" y="1602"/>
                    <a:pt x="1002" y="1902"/>
                  </a:cubicBezTo>
                  <a:cubicBezTo>
                    <a:pt x="1068" y="1602"/>
                    <a:pt x="1102" y="1468"/>
                    <a:pt x="1168" y="1168"/>
                  </a:cubicBezTo>
                  <a:cubicBezTo>
                    <a:pt x="1469" y="1168"/>
                    <a:pt x="1602" y="1135"/>
                    <a:pt x="1902" y="1135"/>
                  </a:cubicBezTo>
                  <a:cubicBezTo>
                    <a:pt x="1669" y="968"/>
                    <a:pt x="1535" y="901"/>
                    <a:pt x="1302" y="735"/>
                  </a:cubicBezTo>
                  <a:cubicBezTo>
                    <a:pt x="1368" y="434"/>
                    <a:pt x="1402" y="30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5"/>
            <p:cNvSpPr/>
            <p:nvPr/>
          </p:nvSpPr>
          <p:spPr>
            <a:xfrm>
              <a:off x="5088800" y="2533925"/>
              <a:ext cx="44225" cy="49225"/>
            </a:xfrm>
            <a:custGeom>
              <a:avLst/>
              <a:gdLst/>
              <a:ahLst/>
              <a:cxnLst/>
              <a:rect l="l" t="t" r="r" b="b"/>
              <a:pathLst>
                <a:path w="1769" h="1969" extrusionOk="0">
                  <a:moveTo>
                    <a:pt x="301" y="0"/>
                  </a:moveTo>
                  <a:lnTo>
                    <a:pt x="301" y="0"/>
                  </a:lnTo>
                  <a:cubicBezTo>
                    <a:pt x="401" y="301"/>
                    <a:pt x="468" y="434"/>
                    <a:pt x="534" y="734"/>
                  </a:cubicBezTo>
                  <a:cubicBezTo>
                    <a:pt x="334" y="934"/>
                    <a:pt x="201" y="1001"/>
                    <a:pt x="1" y="1201"/>
                  </a:cubicBezTo>
                  <a:lnTo>
                    <a:pt x="668" y="1201"/>
                  </a:lnTo>
                  <a:cubicBezTo>
                    <a:pt x="768" y="1535"/>
                    <a:pt x="801" y="1668"/>
                    <a:pt x="901" y="1968"/>
                  </a:cubicBezTo>
                  <a:cubicBezTo>
                    <a:pt x="1001" y="1702"/>
                    <a:pt x="1035" y="1535"/>
                    <a:pt x="1101" y="1235"/>
                  </a:cubicBezTo>
                  <a:cubicBezTo>
                    <a:pt x="1368" y="1235"/>
                    <a:pt x="1502" y="1268"/>
                    <a:pt x="1769" y="1268"/>
                  </a:cubicBezTo>
                  <a:cubicBezTo>
                    <a:pt x="1568" y="1068"/>
                    <a:pt x="1468" y="968"/>
                    <a:pt x="1235" y="768"/>
                  </a:cubicBezTo>
                  <a:cubicBezTo>
                    <a:pt x="1302" y="467"/>
                    <a:pt x="1335" y="334"/>
                    <a:pt x="1435" y="34"/>
                  </a:cubicBezTo>
                  <a:lnTo>
                    <a:pt x="1435" y="34"/>
                  </a:lnTo>
                  <a:cubicBezTo>
                    <a:pt x="1202" y="201"/>
                    <a:pt x="1101" y="301"/>
                    <a:pt x="868" y="467"/>
                  </a:cubicBezTo>
                  <a:cubicBezTo>
                    <a:pt x="668" y="267"/>
                    <a:pt x="534" y="167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5"/>
            <p:cNvSpPr/>
            <p:nvPr/>
          </p:nvSpPr>
          <p:spPr>
            <a:xfrm>
              <a:off x="4855300" y="2453875"/>
              <a:ext cx="54225" cy="43375"/>
            </a:xfrm>
            <a:custGeom>
              <a:avLst/>
              <a:gdLst/>
              <a:ahLst/>
              <a:cxnLst/>
              <a:rect l="l" t="t" r="r" b="b"/>
              <a:pathLst>
                <a:path w="2169" h="1735" extrusionOk="0">
                  <a:moveTo>
                    <a:pt x="1568" y="0"/>
                  </a:moveTo>
                  <a:lnTo>
                    <a:pt x="1568" y="0"/>
                  </a:lnTo>
                  <a:cubicBezTo>
                    <a:pt x="1335" y="234"/>
                    <a:pt x="1202" y="334"/>
                    <a:pt x="968" y="534"/>
                  </a:cubicBezTo>
                  <a:cubicBezTo>
                    <a:pt x="668" y="467"/>
                    <a:pt x="534" y="434"/>
                    <a:pt x="234" y="367"/>
                  </a:cubicBezTo>
                  <a:lnTo>
                    <a:pt x="234" y="367"/>
                  </a:lnTo>
                  <a:cubicBezTo>
                    <a:pt x="368" y="567"/>
                    <a:pt x="468" y="667"/>
                    <a:pt x="601" y="867"/>
                  </a:cubicBezTo>
                  <a:cubicBezTo>
                    <a:pt x="368" y="1101"/>
                    <a:pt x="234" y="1201"/>
                    <a:pt x="1" y="1401"/>
                  </a:cubicBezTo>
                  <a:cubicBezTo>
                    <a:pt x="334" y="1334"/>
                    <a:pt x="501" y="1268"/>
                    <a:pt x="835" y="1201"/>
                  </a:cubicBezTo>
                  <a:cubicBezTo>
                    <a:pt x="968" y="1401"/>
                    <a:pt x="1068" y="1535"/>
                    <a:pt x="1202" y="1735"/>
                  </a:cubicBezTo>
                  <a:cubicBezTo>
                    <a:pt x="1268" y="1468"/>
                    <a:pt x="1268" y="1334"/>
                    <a:pt x="1335" y="1068"/>
                  </a:cubicBezTo>
                  <a:cubicBezTo>
                    <a:pt x="1669" y="1001"/>
                    <a:pt x="1835" y="967"/>
                    <a:pt x="2169" y="901"/>
                  </a:cubicBezTo>
                  <a:cubicBezTo>
                    <a:pt x="1869" y="801"/>
                    <a:pt x="1735" y="767"/>
                    <a:pt x="1435" y="667"/>
                  </a:cubicBezTo>
                  <a:cubicBezTo>
                    <a:pt x="1502" y="400"/>
                    <a:pt x="1535" y="267"/>
                    <a:pt x="1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5"/>
            <p:cNvSpPr/>
            <p:nvPr/>
          </p:nvSpPr>
          <p:spPr>
            <a:xfrm>
              <a:off x="4946200" y="2490550"/>
              <a:ext cx="49225" cy="45900"/>
            </a:xfrm>
            <a:custGeom>
              <a:avLst/>
              <a:gdLst/>
              <a:ahLst/>
              <a:cxnLst/>
              <a:rect l="l" t="t" r="r" b="b"/>
              <a:pathLst>
                <a:path w="1969" h="1836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1268" y="201"/>
                    <a:pt x="1168" y="301"/>
                    <a:pt x="935" y="501"/>
                  </a:cubicBezTo>
                  <a:cubicBezTo>
                    <a:pt x="668" y="368"/>
                    <a:pt x="534" y="301"/>
                    <a:pt x="267" y="168"/>
                  </a:cubicBezTo>
                  <a:lnTo>
                    <a:pt x="267" y="168"/>
                  </a:lnTo>
                  <a:cubicBezTo>
                    <a:pt x="401" y="401"/>
                    <a:pt x="468" y="535"/>
                    <a:pt x="568" y="801"/>
                  </a:cubicBezTo>
                  <a:cubicBezTo>
                    <a:pt x="334" y="1002"/>
                    <a:pt x="234" y="1102"/>
                    <a:pt x="1" y="1268"/>
                  </a:cubicBezTo>
                  <a:cubicBezTo>
                    <a:pt x="301" y="1235"/>
                    <a:pt x="468" y="1235"/>
                    <a:pt x="768" y="1202"/>
                  </a:cubicBezTo>
                  <a:cubicBezTo>
                    <a:pt x="868" y="1469"/>
                    <a:pt x="935" y="1569"/>
                    <a:pt x="1068" y="1835"/>
                  </a:cubicBezTo>
                  <a:cubicBezTo>
                    <a:pt x="1135" y="1569"/>
                    <a:pt x="1168" y="1435"/>
                    <a:pt x="1235" y="1135"/>
                  </a:cubicBezTo>
                  <a:cubicBezTo>
                    <a:pt x="1535" y="1102"/>
                    <a:pt x="1668" y="1102"/>
                    <a:pt x="1969" y="1068"/>
                  </a:cubicBezTo>
                  <a:cubicBezTo>
                    <a:pt x="1735" y="935"/>
                    <a:pt x="1602" y="868"/>
                    <a:pt x="1335" y="701"/>
                  </a:cubicBezTo>
                  <a:cubicBezTo>
                    <a:pt x="1402" y="434"/>
                    <a:pt x="1435" y="301"/>
                    <a:pt x="1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5"/>
            <p:cNvSpPr/>
            <p:nvPr/>
          </p:nvSpPr>
          <p:spPr>
            <a:xfrm>
              <a:off x="5027100" y="2543100"/>
              <a:ext cx="45875" cy="48400"/>
            </a:xfrm>
            <a:custGeom>
              <a:avLst/>
              <a:gdLst/>
              <a:ahLst/>
              <a:cxnLst/>
              <a:rect l="l" t="t" r="r" b="b"/>
              <a:pathLst>
                <a:path w="1835" h="1936" extrusionOk="0">
                  <a:moveTo>
                    <a:pt x="300" y="0"/>
                  </a:moveTo>
                  <a:lnTo>
                    <a:pt x="300" y="0"/>
                  </a:lnTo>
                  <a:cubicBezTo>
                    <a:pt x="401" y="301"/>
                    <a:pt x="434" y="434"/>
                    <a:pt x="534" y="734"/>
                  </a:cubicBezTo>
                  <a:cubicBezTo>
                    <a:pt x="334" y="901"/>
                    <a:pt x="200" y="1001"/>
                    <a:pt x="0" y="1201"/>
                  </a:cubicBezTo>
                  <a:cubicBezTo>
                    <a:pt x="267" y="1168"/>
                    <a:pt x="401" y="1168"/>
                    <a:pt x="701" y="1168"/>
                  </a:cubicBezTo>
                  <a:cubicBezTo>
                    <a:pt x="801" y="1468"/>
                    <a:pt x="834" y="1635"/>
                    <a:pt x="934" y="1935"/>
                  </a:cubicBezTo>
                  <a:cubicBezTo>
                    <a:pt x="1001" y="1635"/>
                    <a:pt x="1068" y="1468"/>
                    <a:pt x="1134" y="1201"/>
                  </a:cubicBezTo>
                  <a:lnTo>
                    <a:pt x="1835" y="1201"/>
                  </a:lnTo>
                  <a:cubicBezTo>
                    <a:pt x="1601" y="1001"/>
                    <a:pt x="1468" y="901"/>
                    <a:pt x="1234" y="734"/>
                  </a:cubicBezTo>
                  <a:cubicBezTo>
                    <a:pt x="1335" y="434"/>
                    <a:pt x="1368" y="301"/>
                    <a:pt x="1435" y="0"/>
                  </a:cubicBezTo>
                  <a:lnTo>
                    <a:pt x="1435" y="0"/>
                  </a:lnTo>
                  <a:cubicBezTo>
                    <a:pt x="1234" y="167"/>
                    <a:pt x="1101" y="267"/>
                    <a:pt x="901" y="467"/>
                  </a:cubicBezTo>
                  <a:cubicBezTo>
                    <a:pt x="667" y="267"/>
                    <a:pt x="534" y="167"/>
                    <a:pt x="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5"/>
            <p:cNvSpPr/>
            <p:nvPr/>
          </p:nvSpPr>
          <p:spPr>
            <a:xfrm>
              <a:off x="5100475" y="2603975"/>
              <a:ext cx="43400" cy="51725"/>
            </a:xfrm>
            <a:custGeom>
              <a:avLst/>
              <a:gdLst/>
              <a:ahLst/>
              <a:cxnLst/>
              <a:rect l="l" t="t" r="r" b="b"/>
              <a:pathLst>
                <a:path w="1736" h="206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401" y="301"/>
                    <a:pt x="434" y="467"/>
                    <a:pt x="534" y="768"/>
                  </a:cubicBezTo>
                  <a:cubicBezTo>
                    <a:pt x="301" y="968"/>
                    <a:pt x="201" y="1034"/>
                    <a:pt x="1" y="1235"/>
                  </a:cubicBezTo>
                  <a:cubicBezTo>
                    <a:pt x="268" y="1235"/>
                    <a:pt x="401" y="1235"/>
                    <a:pt x="668" y="1268"/>
                  </a:cubicBezTo>
                  <a:cubicBezTo>
                    <a:pt x="735" y="1568"/>
                    <a:pt x="801" y="1735"/>
                    <a:pt x="868" y="2069"/>
                  </a:cubicBezTo>
                  <a:cubicBezTo>
                    <a:pt x="968" y="1768"/>
                    <a:pt x="1001" y="1602"/>
                    <a:pt x="1068" y="1301"/>
                  </a:cubicBezTo>
                  <a:cubicBezTo>
                    <a:pt x="1335" y="1335"/>
                    <a:pt x="1468" y="1335"/>
                    <a:pt x="1735" y="1368"/>
                  </a:cubicBezTo>
                  <a:cubicBezTo>
                    <a:pt x="1535" y="1135"/>
                    <a:pt x="1435" y="1034"/>
                    <a:pt x="1202" y="834"/>
                  </a:cubicBezTo>
                  <a:cubicBezTo>
                    <a:pt x="1302" y="534"/>
                    <a:pt x="1335" y="367"/>
                    <a:pt x="1402" y="67"/>
                  </a:cubicBezTo>
                  <a:lnTo>
                    <a:pt x="1402" y="67"/>
                  </a:lnTo>
                  <a:cubicBezTo>
                    <a:pt x="1202" y="267"/>
                    <a:pt x="1101" y="334"/>
                    <a:pt x="868" y="501"/>
                  </a:cubicBezTo>
                  <a:cubicBezTo>
                    <a:pt x="634" y="301"/>
                    <a:pt x="534" y="201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5"/>
            <p:cNvSpPr/>
            <p:nvPr/>
          </p:nvSpPr>
          <p:spPr>
            <a:xfrm>
              <a:off x="4877825" y="2508900"/>
              <a:ext cx="51725" cy="45050"/>
            </a:xfrm>
            <a:custGeom>
              <a:avLst/>
              <a:gdLst/>
              <a:ahLst/>
              <a:cxnLst/>
              <a:rect l="l" t="t" r="r" b="b"/>
              <a:pathLst>
                <a:path w="2069" h="1802" extrusionOk="0">
                  <a:moveTo>
                    <a:pt x="1535" y="1"/>
                  </a:moveTo>
                  <a:lnTo>
                    <a:pt x="1535" y="1"/>
                  </a:lnTo>
                  <a:cubicBezTo>
                    <a:pt x="1301" y="201"/>
                    <a:pt x="1201" y="301"/>
                    <a:pt x="968" y="501"/>
                  </a:cubicBezTo>
                  <a:cubicBezTo>
                    <a:pt x="667" y="401"/>
                    <a:pt x="534" y="334"/>
                    <a:pt x="267" y="234"/>
                  </a:cubicBezTo>
                  <a:lnTo>
                    <a:pt x="267" y="234"/>
                  </a:lnTo>
                  <a:cubicBezTo>
                    <a:pt x="401" y="468"/>
                    <a:pt x="467" y="601"/>
                    <a:pt x="601" y="835"/>
                  </a:cubicBezTo>
                  <a:cubicBezTo>
                    <a:pt x="367" y="1035"/>
                    <a:pt x="234" y="1135"/>
                    <a:pt x="0" y="1335"/>
                  </a:cubicBezTo>
                  <a:cubicBezTo>
                    <a:pt x="334" y="1268"/>
                    <a:pt x="467" y="1235"/>
                    <a:pt x="801" y="1202"/>
                  </a:cubicBezTo>
                  <a:cubicBezTo>
                    <a:pt x="934" y="1435"/>
                    <a:pt x="1001" y="1535"/>
                    <a:pt x="1134" y="1802"/>
                  </a:cubicBezTo>
                  <a:cubicBezTo>
                    <a:pt x="1201" y="1535"/>
                    <a:pt x="1235" y="1368"/>
                    <a:pt x="1268" y="1101"/>
                  </a:cubicBezTo>
                  <a:cubicBezTo>
                    <a:pt x="1601" y="1068"/>
                    <a:pt x="1768" y="1035"/>
                    <a:pt x="2068" y="1001"/>
                  </a:cubicBezTo>
                  <a:cubicBezTo>
                    <a:pt x="1802" y="868"/>
                    <a:pt x="1668" y="801"/>
                    <a:pt x="1368" y="701"/>
                  </a:cubicBezTo>
                  <a:cubicBezTo>
                    <a:pt x="1435" y="401"/>
                    <a:pt x="1468" y="268"/>
                    <a:pt x="1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5"/>
            <p:cNvSpPr/>
            <p:nvPr/>
          </p:nvSpPr>
          <p:spPr>
            <a:xfrm>
              <a:off x="4962875" y="255392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1268" y="201"/>
                    <a:pt x="1168" y="301"/>
                    <a:pt x="935" y="468"/>
                  </a:cubicBezTo>
                  <a:cubicBezTo>
                    <a:pt x="668" y="301"/>
                    <a:pt x="568" y="234"/>
                    <a:pt x="301" y="68"/>
                  </a:cubicBezTo>
                  <a:lnTo>
                    <a:pt x="301" y="68"/>
                  </a:lnTo>
                  <a:cubicBezTo>
                    <a:pt x="434" y="335"/>
                    <a:pt x="468" y="501"/>
                    <a:pt x="568" y="768"/>
                  </a:cubicBezTo>
                  <a:cubicBezTo>
                    <a:pt x="368" y="935"/>
                    <a:pt x="234" y="1035"/>
                    <a:pt x="1" y="1235"/>
                  </a:cubicBezTo>
                  <a:cubicBezTo>
                    <a:pt x="301" y="1202"/>
                    <a:pt x="468" y="1202"/>
                    <a:pt x="735" y="1202"/>
                  </a:cubicBezTo>
                  <a:cubicBezTo>
                    <a:pt x="868" y="1469"/>
                    <a:pt x="901" y="1602"/>
                    <a:pt x="1001" y="1902"/>
                  </a:cubicBezTo>
                  <a:cubicBezTo>
                    <a:pt x="1068" y="1602"/>
                    <a:pt x="1135" y="1469"/>
                    <a:pt x="1202" y="1168"/>
                  </a:cubicBezTo>
                  <a:cubicBezTo>
                    <a:pt x="1468" y="1168"/>
                    <a:pt x="1635" y="1168"/>
                    <a:pt x="1902" y="1135"/>
                  </a:cubicBezTo>
                  <a:cubicBezTo>
                    <a:pt x="1669" y="968"/>
                    <a:pt x="1569" y="902"/>
                    <a:pt x="1302" y="735"/>
                  </a:cubicBezTo>
                  <a:cubicBezTo>
                    <a:pt x="1368" y="435"/>
                    <a:pt x="1435" y="301"/>
                    <a:pt x="1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5"/>
            <p:cNvSpPr/>
            <p:nvPr/>
          </p:nvSpPr>
          <p:spPr>
            <a:xfrm>
              <a:off x="5039600" y="2611475"/>
              <a:ext cx="45050" cy="50075"/>
            </a:xfrm>
            <a:custGeom>
              <a:avLst/>
              <a:gdLst/>
              <a:ahLst/>
              <a:cxnLst/>
              <a:rect l="l" t="t" r="r" b="b"/>
              <a:pathLst>
                <a:path w="1802" h="2003" extrusionOk="0">
                  <a:moveTo>
                    <a:pt x="334" y="1"/>
                  </a:moveTo>
                  <a:lnTo>
                    <a:pt x="334" y="1"/>
                  </a:lnTo>
                  <a:cubicBezTo>
                    <a:pt x="434" y="301"/>
                    <a:pt x="468" y="434"/>
                    <a:pt x="568" y="734"/>
                  </a:cubicBezTo>
                  <a:cubicBezTo>
                    <a:pt x="334" y="935"/>
                    <a:pt x="234" y="1001"/>
                    <a:pt x="1" y="1201"/>
                  </a:cubicBezTo>
                  <a:cubicBezTo>
                    <a:pt x="301" y="1201"/>
                    <a:pt x="434" y="1201"/>
                    <a:pt x="701" y="1235"/>
                  </a:cubicBezTo>
                  <a:cubicBezTo>
                    <a:pt x="801" y="1535"/>
                    <a:pt x="835" y="1668"/>
                    <a:pt x="935" y="2002"/>
                  </a:cubicBezTo>
                  <a:cubicBezTo>
                    <a:pt x="1001" y="1702"/>
                    <a:pt x="1035" y="1535"/>
                    <a:pt x="1135" y="1235"/>
                  </a:cubicBezTo>
                  <a:cubicBezTo>
                    <a:pt x="1402" y="1268"/>
                    <a:pt x="1535" y="1268"/>
                    <a:pt x="1802" y="1268"/>
                  </a:cubicBezTo>
                  <a:cubicBezTo>
                    <a:pt x="1568" y="1068"/>
                    <a:pt x="1468" y="968"/>
                    <a:pt x="1235" y="768"/>
                  </a:cubicBezTo>
                  <a:cubicBezTo>
                    <a:pt x="1335" y="468"/>
                    <a:pt x="1368" y="334"/>
                    <a:pt x="1435" y="34"/>
                  </a:cubicBezTo>
                  <a:lnTo>
                    <a:pt x="1435" y="34"/>
                  </a:lnTo>
                  <a:cubicBezTo>
                    <a:pt x="1235" y="201"/>
                    <a:pt x="1101" y="301"/>
                    <a:pt x="901" y="468"/>
                  </a:cubicBezTo>
                  <a:cubicBezTo>
                    <a:pt x="668" y="267"/>
                    <a:pt x="568" y="201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6"/>
          <p:cNvSpPr txBox="1">
            <a:spLocks noGrp="1"/>
          </p:cNvSpPr>
          <p:nvPr>
            <p:ph type="title"/>
          </p:nvPr>
        </p:nvSpPr>
        <p:spPr>
          <a:xfrm>
            <a:off x="1584375" y="1707750"/>
            <a:ext cx="5975100" cy="24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Provide Multiple Means of Representation</a:t>
            </a:r>
            <a:endParaRPr sz="5000"/>
          </a:p>
        </p:txBody>
      </p:sp>
      <p:grpSp>
        <p:nvGrpSpPr>
          <p:cNvPr id="571" name="Google Shape;571;p56"/>
          <p:cNvGrpSpPr/>
          <p:nvPr/>
        </p:nvGrpSpPr>
        <p:grpSpPr>
          <a:xfrm>
            <a:off x="1766544" y="3541396"/>
            <a:ext cx="5601200" cy="110925"/>
            <a:chOff x="1323790" y="1094753"/>
            <a:chExt cx="5601200" cy="110925"/>
          </a:xfrm>
        </p:grpSpPr>
        <p:cxnSp>
          <p:nvCxnSpPr>
            <p:cNvPr id="572" name="Google Shape;572;p56"/>
            <p:cNvCxnSpPr/>
            <p:nvPr/>
          </p:nvCxnSpPr>
          <p:spPr>
            <a:xfrm>
              <a:off x="1323790" y="1094753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56"/>
            <p:cNvCxnSpPr/>
            <p:nvPr/>
          </p:nvCxnSpPr>
          <p:spPr>
            <a:xfrm>
              <a:off x="1323790" y="1205678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56"/>
            <p:cNvCxnSpPr/>
            <p:nvPr/>
          </p:nvCxnSpPr>
          <p:spPr>
            <a:xfrm>
              <a:off x="6432990" y="1094753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56"/>
            <p:cNvCxnSpPr/>
            <p:nvPr/>
          </p:nvCxnSpPr>
          <p:spPr>
            <a:xfrm>
              <a:off x="6432990" y="1205678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76" name="Google Shape;576;p56"/>
          <p:cNvGrpSpPr/>
          <p:nvPr/>
        </p:nvGrpSpPr>
        <p:grpSpPr>
          <a:xfrm>
            <a:off x="3379050" y="959575"/>
            <a:ext cx="2385900" cy="582100"/>
            <a:chOff x="2581175" y="730975"/>
            <a:chExt cx="2385900" cy="582100"/>
          </a:xfrm>
        </p:grpSpPr>
        <p:sp>
          <p:nvSpPr>
            <p:cNvPr id="577" name="Google Shape;577;p56"/>
            <p:cNvSpPr/>
            <p:nvPr/>
          </p:nvSpPr>
          <p:spPr>
            <a:xfrm>
              <a:off x="3628600" y="730975"/>
              <a:ext cx="336100" cy="320250"/>
            </a:xfrm>
            <a:custGeom>
              <a:avLst/>
              <a:gdLst/>
              <a:ahLst/>
              <a:cxnLst/>
              <a:rect l="l" t="t" r="r" b="b"/>
              <a:pathLst>
                <a:path w="13444" h="12810" extrusionOk="0">
                  <a:moveTo>
                    <a:pt x="6705" y="0"/>
                  </a:moveTo>
                  <a:lnTo>
                    <a:pt x="4637" y="4203"/>
                  </a:lnTo>
                  <a:lnTo>
                    <a:pt x="0" y="4904"/>
                  </a:lnTo>
                  <a:lnTo>
                    <a:pt x="3336" y="8173"/>
                  </a:lnTo>
                  <a:lnTo>
                    <a:pt x="2535" y="12809"/>
                  </a:lnTo>
                  <a:lnTo>
                    <a:pt x="6705" y="10608"/>
                  </a:lnTo>
                  <a:lnTo>
                    <a:pt x="10875" y="12809"/>
                  </a:lnTo>
                  <a:lnTo>
                    <a:pt x="10074" y="8173"/>
                  </a:lnTo>
                  <a:lnTo>
                    <a:pt x="13443" y="4904"/>
                  </a:lnTo>
                  <a:lnTo>
                    <a:pt x="8773" y="4203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6"/>
            <p:cNvSpPr/>
            <p:nvPr/>
          </p:nvSpPr>
          <p:spPr>
            <a:xfrm>
              <a:off x="4281550" y="879400"/>
              <a:ext cx="226025" cy="235200"/>
            </a:xfrm>
            <a:custGeom>
              <a:avLst/>
              <a:gdLst/>
              <a:ahLst/>
              <a:cxnLst/>
              <a:rect l="l" t="t" r="r" b="b"/>
              <a:pathLst>
                <a:path w="9041" h="9408" extrusionOk="0">
                  <a:moveTo>
                    <a:pt x="5472" y="1"/>
                  </a:moveTo>
                  <a:lnTo>
                    <a:pt x="3270" y="2436"/>
                  </a:lnTo>
                  <a:lnTo>
                    <a:pt x="1" y="1969"/>
                  </a:lnTo>
                  <a:lnTo>
                    <a:pt x="1635" y="4837"/>
                  </a:lnTo>
                  <a:lnTo>
                    <a:pt x="201" y="7806"/>
                  </a:lnTo>
                  <a:lnTo>
                    <a:pt x="3403" y="7139"/>
                  </a:lnTo>
                  <a:lnTo>
                    <a:pt x="5772" y="9407"/>
                  </a:lnTo>
                  <a:lnTo>
                    <a:pt x="6139" y="6138"/>
                  </a:lnTo>
                  <a:lnTo>
                    <a:pt x="9041" y="4604"/>
                  </a:lnTo>
                  <a:lnTo>
                    <a:pt x="6072" y="3236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6"/>
            <p:cNvSpPr/>
            <p:nvPr/>
          </p:nvSpPr>
          <p:spPr>
            <a:xfrm>
              <a:off x="3077375" y="841875"/>
              <a:ext cx="250200" cy="260225"/>
            </a:xfrm>
            <a:custGeom>
              <a:avLst/>
              <a:gdLst/>
              <a:ahLst/>
              <a:cxnLst/>
              <a:rect l="l" t="t" r="r" b="b"/>
              <a:pathLst>
                <a:path w="10008" h="10409" extrusionOk="0">
                  <a:moveTo>
                    <a:pt x="3970" y="1"/>
                  </a:moveTo>
                  <a:lnTo>
                    <a:pt x="3336" y="3570"/>
                  </a:lnTo>
                  <a:lnTo>
                    <a:pt x="0" y="5071"/>
                  </a:lnTo>
                  <a:lnTo>
                    <a:pt x="3203" y="6772"/>
                  </a:lnTo>
                  <a:lnTo>
                    <a:pt x="3603" y="10408"/>
                  </a:lnTo>
                  <a:lnTo>
                    <a:pt x="6238" y="7906"/>
                  </a:lnTo>
                  <a:lnTo>
                    <a:pt x="9774" y="8640"/>
                  </a:lnTo>
                  <a:lnTo>
                    <a:pt x="8206" y="5371"/>
                  </a:lnTo>
                  <a:lnTo>
                    <a:pt x="10007" y="2202"/>
                  </a:lnTo>
                  <a:lnTo>
                    <a:pt x="10007" y="2202"/>
                  </a:lnTo>
                  <a:lnTo>
                    <a:pt x="6405" y="2703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6"/>
            <p:cNvSpPr/>
            <p:nvPr/>
          </p:nvSpPr>
          <p:spPr>
            <a:xfrm>
              <a:off x="4789425" y="1139600"/>
              <a:ext cx="177650" cy="173475"/>
            </a:xfrm>
            <a:custGeom>
              <a:avLst/>
              <a:gdLst/>
              <a:ahLst/>
              <a:cxnLst/>
              <a:rect l="l" t="t" r="r" b="b"/>
              <a:pathLst>
                <a:path w="7106" h="6939" extrusionOk="0">
                  <a:moveTo>
                    <a:pt x="5371" y="0"/>
                  </a:moveTo>
                  <a:lnTo>
                    <a:pt x="3269" y="1334"/>
                  </a:lnTo>
                  <a:lnTo>
                    <a:pt x="968" y="400"/>
                  </a:lnTo>
                  <a:lnTo>
                    <a:pt x="1602" y="2802"/>
                  </a:lnTo>
                  <a:lnTo>
                    <a:pt x="0" y="4704"/>
                  </a:lnTo>
                  <a:lnTo>
                    <a:pt x="2469" y="4837"/>
                  </a:lnTo>
                  <a:lnTo>
                    <a:pt x="3803" y="6938"/>
                  </a:lnTo>
                  <a:lnTo>
                    <a:pt x="4670" y="4637"/>
                  </a:lnTo>
                  <a:lnTo>
                    <a:pt x="7106" y="4036"/>
                  </a:lnTo>
                  <a:lnTo>
                    <a:pt x="5171" y="2469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6"/>
            <p:cNvSpPr/>
            <p:nvPr/>
          </p:nvSpPr>
          <p:spPr>
            <a:xfrm>
              <a:off x="2581175" y="1111250"/>
              <a:ext cx="184325" cy="179300"/>
            </a:xfrm>
            <a:custGeom>
              <a:avLst/>
              <a:gdLst/>
              <a:ahLst/>
              <a:cxnLst/>
              <a:rect l="l" t="t" r="r" b="b"/>
              <a:pathLst>
                <a:path w="7373" h="7172" extrusionOk="0">
                  <a:moveTo>
                    <a:pt x="1735" y="0"/>
                  </a:moveTo>
                  <a:lnTo>
                    <a:pt x="1969" y="2569"/>
                  </a:lnTo>
                  <a:lnTo>
                    <a:pt x="1" y="4236"/>
                  </a:lnTo>
                  <a:lnTo>
                    <a:pt x="2503" y="4803"/>
                  </a:lnTo>
                  <a:lnTo>
                    <a:pt x="3470" y="7172"/>
                  </a:lnTo>
                  <a:lnTo>
                    <a:pt x="4804" y="4970"/>
                  </a:lnTo>
                  <a:lnTo>
                    <a:pt x="7373" y="4770"/>
                  </a:lnTo>
                  <a:lnTo>
                    <a:pt x="5671" y="2835"/>
                  </a:lnTo>
                  <a:lnTo>
                    <a:pt x="6272" y="334"/>
                  </a:lnTo>
                  <a:lnTo>
                    <a:pt x="3904" y="13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00" y="152400"/>
            <a:ext cx="802896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8"/>
          <p:cNvSpPr txBox="1">
            <a:spLocks noGrp="1"/>
          </p:cNvSpPr>
          <p:nvPr>
            <p:ph type="title"/>
          </p:nvPr>
        </p:nvSpPr>
        <p:spPr>
          <a:xfrm>
            <a:off x="2787425" y="1981335"/>
            <a:ext cx="3569100" cy="15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58"/>
          <p:cNvSpPr txBox="1">
            <a:spLocks noGrp="1"/>
          </p:cNvSpPr>
          <p:nvPr>
            <p:ph type="subTitle" idx="1"/>
          </p:nvPr>
        </p:nvSpPr>
        <p:spPr>
          <a:xfrm flipH="1">
            <a:off x="2787450" y="3535035"/>
            <a:ext cx="35691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8"/>
          <p:cNvSpPr txBox="1">
            <a:spLocks noGrp="1"/>
          </p:cNvSpPr>
          <p:nvPr>
            <p:ph type="title" idx="2"/>
          </p:nvPr>
        </p:nvSpPr>
        <p:spPr>
          <a:xfrm>
            <a:off x="3555905" y="1057662"/>
            <a:ext cx="203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4" name="Google Shape;59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536301"/>
            <a:ext cx="9144003" cy="43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900" y="152400"/>
            <a:ext cx="643820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0"/>
          <p:cNvSpPr txBox="1">
            <a:spLocks noGrp="1"/>
          </p:cNvSpPr>
          <p:nvPr>
            <p:ph type="title"/>
          </p:nvPr>
        </p:nvSpPr>
        <p:spPr>
          <a:xfrm>
            <a:off x="1584375" y="1707750"/>
            <a:ext cx="5975100" cy="24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Provide Multiple Means of Expression</a:t>
            </a:r>
            <a:endParaRPr sz="5000"/>
          </a:p>
        </p:txBody>
      </p:sp>
      <p:grpSp>
        <p:nvGrpSpPr>
          <p:cNvPr id="605" name="Google Shape;605;p60"/>
          <p:cNvGrpSpPr/>
          <p:nvPr/>
        </p:nvGrpSpPr>
        <p:grpSpPr>
          <a:xfrm>
            <a:off x="1766544" y="3541396"/>
            <a:ext cx="5601200" cy="110925"/>
            <a:chOff x="1323790" y="1094753"/>
            <a:chExt cx="5601200" cy="110925"/>
          </a:xfrm>
        </p:grpSpPr>
        <p:cxnSp>
          <p:nvCxnSpPr>
            <p:cNvPr id="606" name="Google Shape;606;p60"/>
            <p:cNvCxnSpPr/>
            <p:nvPr/>
          </p:nvCxnSpPr>
          <p:spPr>
            <a:xfrm>
              <a:off x="1323790" y="1094753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60"/>
            <p:cNvCxnSpPr/>
            <p:nvPr/>
          </p:nvCxnSpPr>
          <p:spPr>
            <a:xfrm>
              <a:off x="1323790" y="1205678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60"/>
            <p:cNvCxnSpPr/>
            <p:nvPr/>
          </p:nvCxnSpPr>
          <p:spPr>
            <a:xfrm>
              <a:off x="6432990" y="1094753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60"/>
            <p:cNvCxnSpPr/>
            <p:nvPr/>
          </p:nvCxnSpPr>
          <p:spPr>
            <a:xfrm>
              <a:off x="6432990" y="1205678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10" name="Google Shape;610;p60"/>
          <p:cNvGrpSpPr/>
          <p:nvPr/>
        </p:nvGrpSpPr>
        <p:grpSpPr>
          <a:xfrm>
            <a:off x="3379050" y="959575"/>
            <a:ext cx="2385900" cy="582100"/>
            <a:chOff x="2581175" y="730975"/>
            <a:chExt cx="2385900" cy="582100"/>
          </a:xfrm>
        </p:grpSpPr>
        <p:sp>
          <p:nvSpPr>
            <p:cNvPr id="611" name="Google Shape;611;p60"/>
            <p:cNvSpPr/>
            <p:nvPr/>
          </p:nvSpPr>
          <p:spPr>
            <a:xfrm>
              <a:off x="3628600" y="730975"/>
              <a:ext cx="336100" cy="320250"/>
            </a:xfrm>
            <a:custGeom>
              <a:avLst/>
              <a:gdLst/>
              <a:ahLst/>
              <a:cxnLst/>
              <a:rect l="l" t="t" r="r" b="b"/>
              <a:pathLst>
                <a:path w="13444" h="12810" extrusionOk="0">
                  <a:moveTo>
                    <a:pt x="6705" y="0"/>
                  </a:moveTo>
                  <a:lnTo>
                    <a:pt x="4637" y="4203"/>
                  </a:lnTo>
                  <a:lnTo>
                    <a:pt x="0" y="4904"/>
                  </a:lnTo>
                  <a:lnTo>
                    <a:pt x="3336" y="8173"/>
                  </a:lnTo>
                  <a:lnTo>
                    <a:pt x="2535" y="12809"/>
                  </a:lnTo>
                  <a:lnTo>
                    <a:pt x="6705" y="10608"/>
                  </a:lnTo>
                  <a:lnTo>
                    <a:pt x="10875" y="12809"/>
                  </a:lnTo>
                  <a:lnTo>
                    <a:pt x="10074" y="8173"/>
                  </a:lnTo>
                  <a:lnTo>
                    <a:pt x="13443" y="4904"/>
                  </a:lnTo>
                  <a:lnTo>
                    <a:pt x="8773" y="4203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0"/>
            <p:cNvSpPr/>
            <p:nvPr/>
          </p:nvSpPr>
          <p:spPr>
            <a:xfrm>
              <a:off x="4281550" y="879400"/>
              <a:ext cx="226025" cy="235200"/>
            </a:xfrm>
            <a:custGeom>
              <a:avLst/>
              <a:gdLst/>
              <a:ahLst/>
              <a:cxnLst/>
              <a:rect l="l" t="t" r="r" b="b"/>
              <a:pathLst>
                <a:path w="9041" h="9408" extrusionOk="0">
                  <a:moveTo>
                    <a:pt x="5472" y="1"/>
                  </a:moveTo>
                  <a:lnTo>
                    <a:pt x="3270" y="2436"/>
                  </a:lnTo>
                  <a:lnTo>
                    <a:pt x="1" y="1969"/>
                  </a:lnTo>
                  <a:lnTo>
                    <a:pt x="1635" y="4837"/>
                  </a:lnTo>
                  <a:lnTo>
                    <a:pt x="201" y="7806"/>
                  </a:lnTo>
                  <a:lnTo>
                    <a:pt x="3403" y="7139"/>
                  </a:lnTo>
                  <a:lnTo>
                    <a:pt x="5772" y="9407"/>
                  </a:lnTo>
                  <a:lnTo>
                    <a:pt x="6139" y="6138"/>
                  </a:lnTo>
                  <a:lnTo>
                    <a:pt x="9041" y="4604"/>
                  </a:lnTo>
                  <a:lnTo>
                    <a:pt x="6072" y="3236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0"/>
            <p:cNvSpPr/>
            <p:nvPr/>
          </p:nvSpPr>
          <p:spPr>
            <a:xfrm>
              <a:off x="3077375" y="841875"/>
              <a:ext cx="250200" cy="260225"/>
            </a:xfrm>
            <a:custGeom>
              <a:avLst/>
              <a:gdLst/>
              <a:ahLst/>
              <a:cxnLst/>
              <a:rect l="l" t="t" r="r" b="b"/>
              <a:pathLst>
                <a:path w="10008" h="10409" extrusionOk="0">
                  <a:moveTo>
                    <a:pt x="3970" y="1"/>
                  </a:moveTo>
                  <a:lnTo>
                    <a:pt x="3336" y="3570"/>
                  </a:lnTo>
                  <a:lnTo>
                    <a:pt x="0" y="5071"/>
                  </a:lnTo>
                  <a:lnTo>
                    <a:pt x="3203" y="6772"/>
                  </a:lnTo>
                  <a:lnTo>
                    <a:pt x="3603" y="10408"/>
                  </a:lnTo>
                  <a:lnTo>
                    <a:pt x="6238" y="7906"/>
                  </a:lnTo>
                  <a:lnTo>
                    <a:pt x="9774" y="8640"/>
                  </a:lnTo>
                  <a:lnTo>
                    <a:pt x="8206" y="5371"/>
                  </a:lnTo>
                  <a:lnTo>
                    <a:pt x="10007" y="2202"/>
                  </a:lnTo>
                  <a:lnTo>
                    <a:pt x="10007" y="2202"/>
                  </a:lnTo>
                  <a:lnTo>
                    <a:pt x="6405" y="2703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0"/>
            <p:cNvSpPr/>
            <p:nvPr/>
          </p:nvSpPr>
          <p:spPr>
            <a:xfrm>
              <a:off x="4789425" y="1139600"/>
              <a:ext cx="177650" cy="173475"/>
            </a:xfrm>
            <a:custGeom>
              <a:avLst/>
              <a:gdLst/>
              <a:ahLst/>
              <a:cxnLst/>
              <a:rect l="l" t="t" r="r" b="b"/>
              <a:pathLst>
                <a:path w="7106" h="6939" extrusionOk="0">
                  <a:moveTo>
                    <a:pt x="5371" y="0"/>
                  </a:moveTo>
                  <a:lnTo>
                    <a:pt x="3269" y="1334"/>
                  </a:lnTo>
                  <a:lnTo>
                    <a:pt x="968" y="400"/>
                  </a:lnTo>
                  <a:lnTo>
                    <a:pt x="1602" y="2802"/>
                  </a:lnTo>
                  <a:lnTo>
                    <a:pt x="0" y="4704"/>
                  </a:lnTo>
                  <a:lnTo>
                    <a:pt x="2469" y="4837"/>
                  </a:lnTo>
                  <a:lnTo>
                    <a:pt x="3803" y="6938"/>
                  </a:lnTo>
                  <a:lnTo>
                    <a:pt x="4670" y="4637"/>
                  </a:lnTo>
                  <a:lnTo>
                    <a:pt x="7106" y="4036"/>
                  </a:lnTo>
                  <a:lnTo>
                    <a:pt x="5171" y="2469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0"/>
            <p:cNvSpPr/>
            <p:nvPr/>
          </p:nvSpPr>
          <p:spPr>
            <a:xfrm>
              <a:off x="2581175" y="1111250"/>
              <a:ext cx="184325" cy="179300"/>
            </a:xfrm>
            <a:custGeom>
              <a:avLst/>
              <a:gdLst/>
              <a:ahLst/>
              <a:cxnLst/>
              <a:rect l="l" t="t" r="r" b="b"/>
              <a:pathLst>
                <a:path w="7373" h="7172" extrusionOk="0">
                  <a:moveTo>
                    <a:pt x="1735" y="0"/>
                  </a:moveTo>
                  <a:lnTo>
                    <a:pt x="1969" y="2569"/>
                  </a:lnTo>
                  <a:lnTo>
                    <a:pt x="1" y="4236"/>
                  </a:lnTo>
                  <a:lnTo>
                    <a:pt x="2503" y="4803"/>
                  </a:lnTo>
                  <a:lnTo>
                    <a:pt x="3470" y="7172"/>
                  </a:lnTo>
                  <a:lnTo>
                    <a:pt x="4804" y="4970"/>
                  </a:lnTo>
                  <a:lnTo>
                    <a:pt x="7373" y="4770"/>
                  </a:lnTo>
                  <a:lnTo>
                    <a:pt x="5671" y="2835"/>
                  </a:lnTo>
                  <a:lnTo>
                    <a:pt x="6272" y="334"/>
                  </a:lnTo>
                  <a:lnTo>
                    <a:pt x="3904" y="13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1"/>
          <p:cNvSpPr txBox="1">
            <a:spLocks noGrp="1"/>
          </p:cNvSpPr>
          <p:nvPr>
            <p:ph type="title"/>
          </p:nvPr>
        </p:nvSpPr>
        <p:spPr>
          <a:xfrm>
            <a:off x="2787425" y="1981335"/>
            <a:ext cx="3569100" cy="15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61"/>
          <p:cNvSpPr txBox="1">
            <a:spLocks noGrp="1"/>
          </p:cNvSpPr>
          <p:nvPr>
            <p:ph type="subTitle" idx="1"/>
          </p:nvPr>
        </p:nvSpPr>
        <p:spPr>
          <a:xfrm flipH="1">
            <a:off x="2787450" y="3535035"/>
            <a:ext cx="35691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2" name="Google Shape;62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75" y="1091525"/>
            <a:ext cx="7926853" cy="3577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61"/>
          <p:cNvSpPr txBox="1">
            <a:spLocks noGrp="1"/>
          </p:cNvSpPr>
          <p:nvPr>
            <p:ph type="title" idx="4294967295"/>
          </p:nvPr>
        </p:nvSpPr>
        <p:spPr>
          <a:xfrm>
            <a:off x="531300" y="363025"/>
            <a:ext cx="79923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1920s Advertisement Topic Options</a:t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2"/>
          <p:cNvSpPr txBox="1">
            <a:spLocks noGrp="1"/>
          </p:cNvSpPr>
          <p:nvPr>
            <p:ph type="title"/>
          </p:nvPr>
        </p:nvSpPr>
        <p:spPr>
          <a:xfrm>
            <a:off x="2787425" y="1981335"/>
            <a:ext cx="3569100" cy="15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62"/>
          <p:cNvSpPr txBox="1">
            <a:spLocks noGrp="1"/>
          </p:cNvSpPr>
          <p:nvPr>
            <p:ph type="subTitle" idx="1"/>
          </p:nvPr>
        </p:nvSpPr>
        <p:spPr>
          <a:xfrm flipH="1">
            <a:off x="2787450" y="3535035"/>
            <a:ext cx="35691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0" name="Google Shape;63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50" y="1193299"/>
            <a:ext cx="8019312" cy="3522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62"/>
          <p:cNvSpPr txBox="1">
            <a:spLocks noGrp="1"/>
          </p:cNvSpPr>
          <p:nvPr>
            <p:ph type="title" idx="4294967295"/>
          </p:nvPr>
        </p:nvSpPr>
        <p:spPr>
          <a:xfrm>
            <a:off x="531300" y="363025"/>
            <a:ext cx="79923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Final Project Options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 txBox="1">
            <a:spLocks noGrp="1"/>
          </p:cNvSpPr>
          <p:nvPr>
            <p:ph type="subTitle" idx="1"/>
          </p:nvPr>
        </p:nvSpPr>
        <p:spPr>
          <a:xfrm flipH="1">
            <a:off x="621700" y="1028700"/>
            <a:ext cx="8127900" cy="3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Comfortaa Light"/>
                <a:ea typeface="Comfortaa Light"/>
                <a:cs typeface="Comfortaa Light"/>
                <a:sym typeface="Comfortaa Light"/>
              </a:rPr>
              <a:t>Audience:</a:t>
            </a:r>
            <a:r>
              <a:rPr lang="en" sz="1800" dirty="0">
                <a:latin typeface="Comfortaa Light"/>
                <a:ea typeface="Comfortaa Light"/>
                <a:cs typeface="Comfortaa Light"/>
                <a:sym typeface="Comfortaa Light"/>
              </a:rPr>
              <a:t> Advanced secondary (6-12) history students looking to develop their historical skills, or teachers looking for a unit that is ready to implement</a:t>
            </a:r>
            <a:endParaRPr sz="1800" dirty="0"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 dirty="0">
                <a:latin typeface="Comfortaa Light"/>
                <a:ea typeface="Comfortaa Light"/>
                <a:cs typeface="Comfortaa Light"/>
                <a:sym typeface="Comfortaa Light"/>
              </a:rPr>
              <a:t>Topic:</a:t>
            </a:r>
            <a:r>
              <a:rPr lang="en" sz="1800" dirty="0">
                <a:latin typeface="Comfortaa Light"/>
                <a:ea typeface="Comfortaa Light"/>
                <a:cs typeface="Comfortaa Light"/>
                <a:sym typeface="Comfortaa Light"/>
              </a:rPr>
              <a:t> The stock market crash, Great Depression, and New Deal</a:t>
            </a:r>
            <a:endParaRPr sz="1800" dirty="0"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 dirty="0">
                <a:latin typeface="Comfortaa Light"/>
                <a:ea typeface="Comfortaa Light"/>
                <a:cs typeface="Comfortaa Light"/>
                <a:sym typeface="Comfortaa Light"/>
              </a:rPr>
              <a:t>Goal:</a:t>
            </a:r>
            <a:r>
              <a:rPr lang="en" sz="1800" dirty="0">
                <a:latin typeface="Comfortaa Light"/>
                <a:ea typeface="Comfortaa Light"/>
                <a:cs typeface="Comfortaa Light"/>
                <a:sym typeface="Comfortaa Light"/>
              </a:rPr>
              <a:t> Encourage students to engage with historical content in an authentic way through… </a:t>
            </a:r>
            <a:endParaRPr sz="1800" dirty="0"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>
                <a:latin typeface="Comfortaa Light"/>
                <a:ea typeface="Comfortaa Light"/>
                <a:cs typeface="Comfortaa Light"/>
                <a:sym typeface="Comfortaa Light"/>
              </a:rPr>
              <a:t>reading primary sources</a:t>
            </a:r>
            <a:endParaRPr sz="1800" dirty="0"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>
                <a:latin typeface="Comfortaa Light"/>
                <a:ea typeface="Comfortaa Light"/>
                <a:cs typeface="Comfortaa Light"/>
                <a:sym typeface="Comfortaa Light"/>
              </a:rPr>
              <a:t>making connections to current events</a:t>
            </a:r>
            <a:endParaRPr sz="1800" dirty="0"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>
                <a:latin typeface="Comfortaa Light"/>
                <a:ea typeface="Comfortaa Light"/>
                <a:cs typeface="Comfortaa Light"/>
                <a:sym typeface="Comfortaa Light"/>
              </a:rPr>
              <a:t>producing assignments that demonstrate their understanding</a:t>
            </a:r>
            <a:endParaRPr sz="1800" dirty="0"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323" name="Google Shape;323;p45"/>
          <p:cNvSpPr txBox="1">
            <a:spLocks noGrp="1"/>
          </p:cNvSpPr>
          <p:nvPr>
            <p:ph type="title"/>
          </p:nvPr>
        </p:nvSpPr>
        <p:spPr>
          <a:xfrm>
            <a:off x="2660700" y="363025"/>
            <a:ext cx="3822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Course Topic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3"/>
          <p:cNvSpPr txBox="1">
            <a:spLocks noGrp="1"/>
          </p:cNvSpPr>
          <p:nvPr>
            <p:ph type="ctrTitle"/>
          </p:nvPr>
        </p:nvSpPr>
        <p:spPr>
          <a:xfrm>
            <a:off x="1909800" y="1345025"/>
            <a:ext cx="5324400" cy="13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chemeClr val="dk1"/>
                </a:solidFill>
              </a:rPr>
              <a:t>Thank you!</a:t>
            </a:r>
            <a:endParaRPr sz="7400">
              <a:solidFill>
                <a:schemeClr val="dk1"/>
              </a:solidFill>
            </a:endParaRPr>
          </a:p>
        </p:txBody>
      </p:sp>
      <p:grpSp>
        <p:nvGrpSpPr>
          <p:cNvPr id="637" name="Google Shape;637;p63"/>
          <p:cNvGrpSpPr/>
          <p:nvPr/>
        </p:nvGrpSpPr>
        <p:grpSpPr>
          <a:xfrm>
            <a:off x="1542791" y="1969203"/>
            <a:ext cx="6058400" cy="110925"/>
            <a:chOff x="3152590" y="1094753"/>
            <a:chExt cx="6058400" cy="110925"/>
          </a:xfrm>
        </p:grpSpPr>
        <p:cxnSp>
          <p:nvCxnSpPr>
            <p:cNvPr id="638" name="Google Shape;638;p63"/>
            <p:cNvCxnSpPr/>
            <p:nvPr/>
          </p:nvCxnSpPr>
          <p:spPr>
            <a:xfrm>
              <a:off x="3152590" y="1094753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63"/>
            <p:cNvCxnSpPr/>
            <p:nvPr/>
          </p:nvCxnSpPr>
          <p:spPr>
            <a:xfrm>
              <a:off x="3152590" y="1205678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63"/>
            <p:cNvCxnSpPr/>
            <p:nvPr/>
          </p:nvCxnSpPr>
          <p:spPr>
            <a:xfrm>
              <a:off x="8718990" y="1094753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63"/>
            <p:cNvCxnSpPr/>
            <p:nvPr/>
          </p:nvCxnSpPr>
          <p:spPr>
            <a:xfrm>
              <a:off x="8718990" y="1205678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2" name="Google Shape;642;p63"/>
          <p:cNvGrpSpPr/>
          <p:nvPr/>
        </p:nvGrpSpPr>
        <p:grpSpPr>
          <a:xfrm>
            <a:off x="3643869" y="3551026"/>
            <a:ext cx="1847151" cy="421196"/>
            <a:chOff x="3643869" y="3703426"/>
            <a:chExt cx="1847151" cy="421196"/>
          </a:xfrm>
        </p:grpSpPr>
        <p:sp>
          <p:nvSpPr>
            <p:cNvPr id="643" name="Google Shape;643;p63"/>
            <p:cNvSpPr/>
            <p:nvPr/>
          </p:nvSpPr>
          <p:spPr>
            <a:xfrm rot="-4499980">
              <a:off x="4393762" y="3748532"/>
              <a:ext cx="347365" cy="330984"/>
            </a:xfrm>
            <a:custGeom>
              <a:avLst/>
              <a:gdLst/>
              <a:ahLst/>
              <a:cxnLst/>
              <a:rect l="l" t="t" r="r" b="b"/>
              <a:pathLst>
                <a:path w="13444" h="12810" extrusionOk="0">
                  <a:moveTo>
                    <a:pt x="6705" y="0"/>
                  </a:moveTo>
                  <a:lnTo>
                    <a:pt x="4637" y="4203"/>
                  </a:lnTo>
                  <a:lnTo>
                    <a:pt x="0" y="4904"/>
                  </a:lnTo>
                  <a:lnTo>
                    <a:pt x="3336" y="8173"/>
                  </a:lnTo>
                  <a:lnTo>
                    <a:pt x="2535" y="12809"/>
                  </a:lnTo>
                  <a:lnTo>
                    <a:pt x="6705" y="10608"/>
                  </a:lnTo>
                  <a:lnTo>
                    <a:pt x="10875" y="12809"/>
                  </a:lnTo>
                  <a:lnTo>
                    <a:pt x="10074" y="8173"/>
                  </a:lnTo>
                  <a:lnTo>
                    <a:pt x="13443" y="4904"/>
                  </a:lnTo>
                  <a:lnTo>
                    <a:pt x="8773" y="4203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3"/>
            <p:cNvSpPr/>
            <p:nvPr/>
          </p:nvSpPr>
          <p:spPr>
            <a:xfrm rot="-5400000">
              <a:off x="4904486" y="3792484"/>
              <a:ext cx="233597" cy="243079"/>
            </a:xfrm>
            <a:custGeom>
              <a:avLst/>
              <a:gdLst/>
              <a:ahLst/>
              <a:cxnLst/>
              <a:rect l="l" t="t" r="r" b="b"/>
              <a:pathLst>
                <a:path w="9041" h="9408" extrusionOk="0">
                  <a:moveTo>
                    <a:pt x="5472" y="1"/>
                  </a:moveTo>
                  <a:lnTo>
                    <a:pt x="3270" y="2436"/>
                  </a:lnTo>
                  <a:lnTo>
                    <a:pt x="1" y="1969"/>
                  </a:lnTo>
                  <a:lnTo>
                    <a:pt x="1635" y="4837"/>
                  </a:lnTo>
                  <a:lnTo>
                    <a:pt x="201" y="7806"/>
                  </a:lnTo>
                  <a:lnTo>
                    <a:pt x="3403" y="7139"/>
                  </a:lnTo>
                  <a:lnTo>
                    <a:pt x="5772" y="9407"/>
                  </a:lnTo>
                  <a:lnTo>
                    <a:pt x="6139" y="6138"/>
                  </a:lnTo>
                  <a:lnTo>
                    <a:pt x="9041" y="4604"/>
                  </a:lnTo>
                  <a:lnTo>
                    <a:pt x="6072" y="3236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3"/>
            <p:cNvSpPr/>
            <p:nvPr/>
          </p:nvSpPr>
          <p:spPr>
            <a:xfrm rot="-6300020">
              <a:off x="5288867" y="3824380"/>
              <a:ext cx="183604" cy="179290"/>
            </a:xfrm>
            <a:custGeom>
              <a:avLst/>
              <a:gdLst/>
              <a:ahLst/>
              <a:cxnLst/>
              <a:rect l="l" t="t" r="r" b="b"/>
              <a:pathLst>
                <a:path w="7106" h="6939" extrusionOk="0">
                  <a:moveTo>
                    <a:pt x="5371" y="0"/>
                  </a:moveTo>
                  <a:lnTo>
                    <a:pt x="3269" y="1334"/>
                  </a:lnTo>
                  <a:lnTo>
                    <a:pt x="968" y="400"/>
                  </a:lnTo>
                  <a:lnTo>
                    <a:pt x="1602" y="2802"/>
                  </a:lnTo>
                  <a:lnTo>
                    <a:pt x="0" y="4704"/>
                  </a:lnTo>
                  <a:lnTo>
                    <a:pt x="2469" y="4837"/>
                  </a:lnTo>
                  <a:lnTo>
                    <a:pt x="3803" y="6938"/>
                  </a:lnTo>
                  <a:lnTo>
                    <a:pt x="4670" y="4637"/>
                  </a:lnTo>
                  <a:lnTo>
                    <a:pt x="7106" y="4036"/>
                  </a:lnTo>
                  <a:lnTo>
                    <a:pt x="5171" y="2469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3"/>
            <p:cNvSpPr/>
            <p:nvPr/>
          </p:nvSpPr>
          <p:spPr>
            <a:xfrm rot="-5400000">
              <a:off x="3996806" y="3792484"/>
              <a:ext cx="233597" cy="243079"/>
            </a:xfrm>
            <a:custGeom>
              <a:avLst/>
              <a:gdLst/>
              <a:ahLst/>
              <a:cxnLst/>
              <a:rect l="l" t="t" r="r" b="b"/>
              <a:pathLst>
                <a:path w="9041" h="9408" extrusionOk="0">
                  <a:moveTo>
                    <a:pt x="5472" y="1"/>
                  </a:moveTo>
                  <a:lnTo>
                    <a:pt x="3270" y="2436"/>
                  </a:lnTo>
                  <a:lnTo>
                    <a:pt x="1" y="1969"/>
                  </a:lnTo>
                  <a:lnTo>
                    <a:pt x="1635" y="4837"/>
                  </a:lnTo>
                  <a:lnTo>
                    <a:pt x="201" y="7806"/>
                  </a:lnTo>
                  <a:lnTo>
                    <a:pt x="3403" y="7139"/>
                  </a:lnTo>
                  <a:lnTo>
                    <a:pt x="5772" y="9407"/>
                  </a:lnTo>
                  <a:lnTo>
                    <a:pt x="6139" y="6138"/>
                  </a:lnTo>
                  <a:lnTo>
                    <a:pt x="9041" y="4604"/>
                  </a:lnTo>
                  <a:lnTo>
                    <a:pt x="6072" y="3236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3"/>
            <p:cNvSpPr/>
            <p:nvPr/>
          </p:nvSpPr>
          <p:spPr>
            <a:xfrm rot="-6300020">
              <a:off x="3662417" y="3829305"/>
              <a:ext cx="183604" cy="179290"/>
            </a:xfrm>
            <a:custGeom>
              <a:avLst/>
              <a:gdLst/>
              <a:ahLst/>
              <a:cxnLst/>
              <a:rect l="l" t="t" r="r" b="b"/>
              <a:pathLst>
                <a:path w="7106" h="6939" extrusionOk="0">
                  <a:moveTo>
                    <a:pt x="5371" y="0"/>
                  </a:moveTo>
                  <a:lnTo>
                    <a:pt x="3269" y="1334"/>
                  </a:lnTo>
                  <a:lnTo>
                    <a:pt x="968" y="400"/>
                  </a:lnTo>
                  <a:lnTo>
                    <a:pt x="1602" y="2802"/>
                  </a:lnTo>
                  <a:lnTo>
                    <a:pt x="0" y="4704"/>
                  </a:lnTo>
                  <a:lnTo>
                    <a:pt x="2469" y="4837"/>
                  </a:lnTo>
                  <a:lnTo>
                    <a:pt x="3803" y="6938"/>
                  </a:lnTo>
                  <a:lnTo>
                    <a:pt x="4670" y="4637"/>
                  </a:lnTo>
                  <a:lnTo>
                    <a:pt x="7106" y="4036"/>
                  </a:lnTo>
                  <a:lnTo>
                    <a:pt x="5171" y="2469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6"/>
          <p:cNvGrpSpPr/>
          <p:nvPr/>
        </p:nvGrpSpPr>
        <p:grpSpPr>
          <a:xfrm>
            <a:off x="1044580" y="3395092"/>
            <a:ext cx="864564" cy="864811"/>
            <a:chOff x="2307650" y="1323050"/>
            <a:chExt cx="2977150" cy="2978000"/>
          </a:xfrm>
        </p:grpSpPr>
        <p:sp>
          <p:nvSpPr>
            <p:cNvPr id="329" name="Google Shape;329;p46"/>
            <p:cNvSpPr/>
            <p:nvPr/>
          </p:nvSpPr>
          <p:spPr>
            <a:xfrm>
              <a:off x="2307650" y="1323050"/>
              <a:ext cx="2977150" cy="2978000"/>
            </a:xfrm>
            <a:custGeom>
              <a:avLst/>
              <a:gdLst/>
              <a:ahLst/>
              <a:cxnLst/>
              <a:rect l="l" t="t" r="r" b="b"/>
              <a:pathLst>
                <a:path w="119086" h="119120" fill="none" extrusionOk="0">
                  <a:moveTo>
                    <a:pt x="119086" y="59543"/>
                  </a:moveTo>
                  <a:cubicBezTo>
                    <a:pt x="119086" y="92434"/>
                    <a:pt x="92433" y="119119"/>
                    <a:pt x="59543" y="119119"/>
                  </a:cubicBezTo>
                  <a:cubicBezTo>
                    <a:pt x="26653" y="119119"/>
                    <a:pt x="1" y="92434"/>
                    <a:pt x="1" y="59543"/>
                  </a:cubicBezTo>
                  <a:cubicBezTo>
                    <a:pt x="1" y="26653"/>
                    <a:pt x="26653" y="1"/>
                    <a:pt x="59543" y="1"/>
                  </a:cubicBezTo>
                  <a:cubicBezTo>
                    <a:pt x="92433" y="1"/>
                    <a:pt x="119086" y="26653"/>
                    <a:pt x="119086" y="59543"/>
                  </a:cubicBezTo>
                  <a:close/>
                </a:path>
              </a:pathLst>
            </a:custGeom>
            <a:noFill/>
            <a:ln w="317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6"/>
            <p:cNvSpPr/>
            <p:nvPr/>
          </p:nvSpPr>
          <p:spPr>
            <a:xfrm>
              <a:off x="2385219" y="1401601"/>
              <a:ext cx="2821921" cy="2820850"/>
            </a:xfrm>
            <a:custGeom>
              <a:avLst/>
              <a:gdLst/>
              <a:ahLst/>
              <a:cxnLst/>
              <a:rect l="l" t="t" r="r" b="b"/>
              <a:pathLst>
                <a:path w="115416" h="115384" extrusionOk="0">
                  <a:moveTo>
                    <a:pt x="57708" y="1"/>
                  </a:moveTo>
                  <a:cubicBezTo>
                    <a:pt x="25852" y="1"/>
                    <a:pt x="0" y="25819"/>
                    <a:pt x="0" y="57675"/>
                  </a:cubicBezTo>
                  <a:cubicBezTo>
                    <a:pt x="0" y="89565"/>
                    <a:pt x="25852" y="115383"/>
                    <a:pt x="57708" y="115383"/>
                  </a:cubicBezTo>
                  <a:cubicBezTo>
                    <a:pt x="89564" y="115383"/>
                    <a:pt x="115416" y="89565"/>
                    <a:pt x="115416" y="57675"/>
                  </a:cubicBezTo>
                  <a:cubicBezTo>
                    <a:pt x="115416" y="25819"/>
                    <a:pt x="89564" y="1"/>
                    <a:pt x="57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46"/>
          <p:cNvSpPr txBox="1">
            <a:spLocks noGrp="1"/>
          </p:cNvSpPr>
          <p:nvPr>
            <p:ph type="title" idx="9"/>
          </p:nvPr>
        </p:nvSpPr>
        <p:spPr>
          <a:xfrm>
            <a:off x="1044563" y="3538600"/>
            <a:ext cx="864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332" name="Google Shape;332;p46"/>
          <p:cNvGrpSpPr/>
          <p:nvPr/>
        </p:nvGrpSpPr>
        <p:grpSpPr>
          <a:xfrm>
            <a:off x="4936618" y="3395092"/>
            <a:ext cx="864564" cy="864811"/>
            <a:chOff x="2307650" y="1323050"/>
            <a:chExt cx="2977150" cy="2978000"/>
          </a:xfrm>
        </p:grpSpPr>
        <p:sp>
          <p:nvSpPr>
            <p:cNvPr id="333" name="Google Shape;333;p46"/>
            <p:cNvSpPr/>
            <p:nvPr/>
          </p:nvSpPr>
          <p:spPr>
            <a:xfrm>
              <a:off x="2307650" y="1323050"/>
              <a:ext cx="2977150" cy="2978000"/>
            </a:xfrm>
            <a:custGeom>
              <a:avLst/>
              <a:gdLst/>
              <a:ahLst/>
              <a:cxnLst/>
              <a:rect l="l" t="t" r="r" b="b"/>
              <a:pathLst>
                <a:path w="119086" h="119120" fill="none" extrusionOk="0">
                  <a:moveTo>
                    <a:pt x="119086" y="59543"/>
                  </a:moveTo>
                  <a:cubicBezTo>
                    <a:pt x="119086" y="92434"/>
                    <a:pt x="92433" y="119119"/>
                    <a:pt x="59543" y="119119"/>
                  </a:cubicBezTo>
                  <a:cubicBezTo>
                    <a:pt x="26653" y="119119"/>
                    <a:pt x="1" y="92434"/>
                    <a:pt x="1" y="59543"/>
                  </a:cubicBezTo>
                  <a:cubicBezTo>
                    <a:pt x="1" y="26653"/>
                    <a:pt x="26653" y="1"/>
                    <a:pt x="59543" y="1"/>
                  </a:cubicBezTo>
                  <a:cubicBezTo>
                    <a:pt x="92433" y="1"/>
                    <a:pt x="119086" y="26653"/>
                    <a:pt x="119086" y="59543"/>
                  </a:cubicBezTo>
                  <a:close/>
                </a:path>
              </a:pathLst>
            </a:custGeom>
            <a:noFill/>
            <a:ln w="317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6"/>
            <p:cNvSpPr/>
            <p:nvPr/>
          </p:nvSpPr>
          <p:spPr>
            <a:xfrm>
              <a:off x="2385219" y="1401601"/>
              <a:ext cx="2821921" cy="2820850"/>
            </a:xfrm>
            <a:custGeom>
              <a:avLst/>
              <a:gdLst/>
              <a:ahLst/>
              <a:cxnLst/>
              <a:rect l="l" t="t" r="r" b="b"/>
              <a:pathLst>
                <a:path w="115416" h="115384" extrusionOk="0">
                  <a:moveTo>
                    <a:pt x="57708" y="1"/>
                  </a:moveTo>
                  <a:cubicBezTo>
                    <a:pt x="25852" y="1"/>
                    <a:pt x="0" y="25819"/>
                    <a:pt x="0" y="57675"/>
                  </a:cubicBezTo>
                  <a:cubicBezTo>
                    <a:pt x="0" y="89565"/>
                    <a:pt x="25852" y="115383"/>
                    <a:pt x="57708" y="115383"/>
                  </a:cubicBezTo>
                  <a:cubicBezTo>
                    <a:pt x="89564" y="115383"/>
                    <a:pt x="115416" y="89565"/>
                    <a:pt x="115416" y="57675"/>
                  </a:cubicBezTo>
                  <a:cubicBezTo>
                    <a:pt x="115416" y="25819"/>
                    <a:pt x="89564" y="1"/>
                    <a:pt x="57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46"/>
          <p:cNvGrpSpPr/>
          <p:nvPr/>
        </p:nvGrpSpPr>
        <p:grpSpPr>
          <a:xfrm>
            <a:off x="4936618" y="2058092"/>
            <a:ext cx="864564" cy="864811"/>
            <a:chOff x="2307650" y="1323050"/>
            <a:chExt cx="2977150" cy="2978000"/>
          </a:xfrm>
        </p:grpSpPr>
        <p:sp>
          <p:nvSpPr>
            <p:cNvPr id="336" name="Google Shape;336;p46"/>
            <p:cNvSpPr/>
            <p:nvPr/>
          </p:nvSpPr>
          <p:spPr>
            <a:xfrm>
              <a:off x="2307650" y="1323050"/>
              <a:ext cx="2977150" cy="2978000"/>
            </a:xfrm>
            <a:custGeom>
              <a:avLst/>
              <a:gdLst/>
              <a:ahLst/>
              <a:cxnLst/>
              <a:rect l="l" t="t" r="r" b="b"/>
              <a:pathLst>
                <a:path w="119086" h="119120" fill="none" extrusionOk="0">
                  <a:moveTo>
                    <a:pt x="119086" y="59543"/>
                  </a:moveTo>
                  <a:cubicBezTo>
                    <a:pt x="119086" y="92434"/>
                    <a:pt x="92433" y="119119"/>
                    <a:pt x="59543" y="119119"/>
                  </a:cubicBezTo>
                  <a:cubicBezTo>
                    <a:pt x="26653" y="119119"/>
                    <a:pt x="1" y="92434"/>
                    <a:pt x="1" y="59543"/>
                  </a:cubicBezTo>
                  <a:cubicBezTo>
                    <a:pt x="1" y="26653"/>
                    <a:pt x="26653" y="1"/>
                    <a:pt x="59543" y="1"/>
                  </a:cubicBezTo>
                  <a:cubicBezTo>
                    <a:pt x="92433" y="1"/>
                    <a:pt x="119086" y="26653"/>
                    <a:pt x="119086" y="59543"/>
                  </a:cubicBezTo>
                  <a:close/>
                </a:path>
              </a:pathLst>
            </a:custGeom>
            <a:noFill/>
            <a:ln w="317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6"/>
            <p:cNvSpPr/>
            <p:nvPr/>
          </p:nvSpPr>
          <p:spPr>
            <a:xfrm>
              <a:off x="2385219" y="1401601"/>
              <a:ext cx="2821921" cy="2820850"/>
            </a:xfrm>
            <a:custGeom>
              <a:avLst/>
              <a:gdLst/>
              <a:ahLst/>
              <a:cxnLst/>
              <a:rect l="l" t="t" r="r" b="b"/>
              <a:pathLst>
                <a:path w="115416" h="115384" extrusionOk="0">
                  <a:moveTo>
                    <a:pt x="57708" y="1"/>
                  </a:moveTo>
                  <a:cubicBezTo>
                    <a:pt x="25852" y="1"/>
                    <a:pt x="0" y="25819"/>
                    <a:pt x="0" y="57675"/>
                  </a:cubicBezTo>
                  <a:cubicBezTo>
                    <a:pt x="0" y="89565"/>
                    <a:pt x="25852" y="115383"/>
                    <a:pt x="57708" y="115383"/>
                  </a:cubicBezTo>
                  <a:cubicBezTo>
                    <a:pt x="89564" y="115383"/>
                    <a:pt x="115416" y="89565"/>
                    <a:pt x="115416" y="57675"/>
                  </a:cubicBezTo>
                  <a:cubicBezTo>
                    <a:pt x="115416" y="25819"/>
                    <a:pt x="89564" y="1"/>
                    <a:pt x="57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46"/>
          <p:cNvSpPr txBox="1">
            <a:spLocks noGrp="1"/>
          </p:cNvSpPr>
          <p:nvPr>
            <p:ph type="title" idx="13"/>
          </p:nvPr>
        </p:nvSpPr>
        <p:spPr>
          <a:xfrm>
            <a:off x="4936600" y="2201600"/>
            <a:ext cx="864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title" idx="14"/>
          </p:nvPr>
        </p:nvSpPr>
        <p:spPr>
          <a:xfrm>
            <a:off x="4936600" y="3538600"/>
            <a:ext cx="864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title" idx="8"/>
          </p:nvPr>
        </p:nvSpPr>
        <p:spPr>
          <a:xfrm>
            <a:off x="1044563" y="2201600"/>
            <a:ext cx="864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03</a:t>
            </a:r>
            <a:endParaRPr sz="3000">
              <a:solidFill>
                <a:schemeClr val="accent1"/>
              </a:solidFill>
            </a:endParaRPr>
          </a:p>
        </p:txBody>
      </p:sp>
      <p:grpSp>
        <p:nvGrpSpPr>
          <p:cNvPr id="341" name="Google Shape;341;p46"/>
          <p:cNvGrpSpPr/>
          <p:nvPr/>
        </p:nvGrpSpPr>
        <p:grpSpPr>
          <a:xfrm>
            <a:off x="1044580" y="2058092"/>
            <a:ext cx="864564" cy="864811"/>
            <a:chOff x="2307650" y="1323050"/>
            <a:chExt cx="2977150" cy="2978000"/>
          </a:xfrm>
        </p:grpSpPr>
        <p:sp>
          <p:nvSpPr>
            <p:cNvPr id="342" name="Google Shape;342;p46"/>
            <p:cNvSpPr/>
            <p:nvPr/>
          </p:nvSpPr>
          <p:spPr>
            <a:xfrm>
              <a:off x="2307650" y="1323050"/>
              <a:ext cx="2977150" cy="2978000"/>
            </a:xfrm>
            <a:custGeom>
              <a:avLst/>
              <a:gdLst/>
              <a:ahLst/>
              <a:cxnLst/>
              <a:rect l="l" t="t" r="r" b="b"/>
              <a:pathLst>
                <a:path w="119086" h="119120" fill="none" extrusionOk="0">
                  <a:moveTo>
                    <a:pt x="119086" y="59543"/>
                  </a:moveTo>
                  <a:cubicBezTo>
                    <a:pt x="119086" y="92434"/>
                    <a:pt x="92433" y="119119"/>
                    <a:pt x="59543" y="119119"/>
                  </a:cubicBezTo>
                  <a:cubicBezTo>
                    <a:pt x="26653" y="119119"/>
                    <a:pt x="1" y="92434"/>
                    <a:pt x="1" y="59543"/>
                  </a:cubicBezTo>
                  <a:cubicBezTo>
                    <a:pt x="1" y="26653"/>
                    <a:pt x="26653" y="1"/>
                    <a:pt x="59543" y="1"/>
                  </a:cubicBezTo>
                  <a:cubicBezTo>
                    <a:pt x="92433" y="1"/>
                    <a:pt x="119086" y="26653"/>
                    <a:pt x="119086" y="59543"/>
                  </a:cubicBezTo>
                  <a:close/>
                </a:path>
              </a:pathLst>
            </a:custGeom>
            <a:noFill/>
            <a:ln w="317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6"/>
            <p:cNvSpPr/>
            <p:nvPr/>
          </p:nvSpPr>
          <p:spPr>
            <a:xfrm>
              <a:off x="2385219" y="1401601"/>
              <a:ext cx="2821921" cy="2820850"/>
            </a:xfrm>
            <a:custGeom>
              <a:avLst/>
              <a:gdLst/>
              <a:ahLst/>
              <a:cxnLst/>
              <a:rect l="l" t="t" r="r" b="b"/>
              <a:pathLst>
                <a:path w="115416" h="115384" extrusionOk="0">
                  <a:moveTo>
                    <a:pt x="57708" y="1"/>
                  </a:moveTo>
                  <a:cubicBezTo>
                    <a:pt x="25852" y="1"/>
                    <a:pt x="0" y="25819"/>
                    <a:pt x="0" y="57675"/>
                  </a:cubicBezTo>
                  <a:cubicBezTo>
                    <a:pt x="0" y="89565"/>
                    <a:pt x="25852" y="115383"/>
                    <a:pt x="57708" y="115383"/>
                  </a:cubicBezTo>
                  <a:cubicBezTo>
                    <a:pt x="89564" y="115383"/>
                    <a:pt x="115416" y="89565"/>
                    <a:pt x="115416" y="57675"/>
                  </a:cubicBezTo>
                  <a:cubicBezTo>
                    <a:pt x="115416" y="25819"/>
                    <a:pt x="89564" y="1"/>
                    <a:pt x="57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46"/>
          <p:cNvSpPr txBox="1">
            <a:spLocks noGrp="1"/>
          </p:cNvSpPr>
          <p:nvPr>
            <p:ph type="ctrTitle" idx="5"/>
          </p:nvPr>
        </p:nvSpPr>
        <p:spPr>
          <a:xfrm>
            <a:off x="2847800" y="1404375"/>
            <a:ext cx="354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the end of this course, students will be able to…</a:t>
            </a:r>
            <a:endParaRPr/>
          </a:p>
        </p:txBody>
      </p:sp>
      <p:sp>
        <p:nvSpPr>
          <p:cNvPr id="345" name="Google Shape;345;p46"/>
          <p:cNvSpPr txBox="1">
            <a:spLocks noGrp="1"/>
          </p:cNvSpPr>
          <p:nvPr>
            <p:ph type="title" idx="8"/>
          </p:nvPr>
        </p:nvSpPr>
        <p:spPr>
          <a:xfrm>
            <a:off x="1044563" y="2201600"/>
            <a:ext cx="864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46" name="Google Shape;346;p46"/>
          <p:cNvSpPr txBox="1">
            <a:spLocks noGrp="1"/>
          </p:cNvSpPr>
          <p:nvPr>
            <p:ph type="ctrTitle" idx="15"/>
          </p:nvPr>
        </p:nvSpPr>
        <p:spPr>
          <a:xfrm>
            <a:off x="2746950" y="359450"/>
            <a:ext cx="36504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grpSp>
        <p:nvGrpSpPr>
          <p:cNvPr id="347" name="Google Shape;347;p46"/>
          <p:cNvGrpSpPr/>
          <p:nvPr/>
        </p:nvGrpSpPr>
        <p:grpSpPr>
          <a:xfrm>
            <a:off x="2847790" y="1094753"/>
            <a:ext cx="3467600" cy="110925"/>
            <a:chOff x="2847790" y="1094753"/>
            <a:chExt cx="3467600" cy="110925"/>
          </a:xfrm>
        </p:grpSpPr>
        <p:cxnSp>
          <p:nvCxnSpPr>
            <p:cNvPr id="348" name="Google Shape;348;p46"/>
            <p:cNvCxnSpPr/>
            <p:nvPr/>
          </p:nvCxnSpPr>
          <p:spPr>
            <a:xfrm>
              <a:off x="2847790" y="1094753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46"/>
            <p:cNvCxnSpPr/>
            <p:nvPr/>
          </p:nvCxnSpPr>
          <p:spPr>
            <a:xfrm>
              <a:off x="2847790" y="1205678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46"/>
            <p:cNvCxnSpPr/>
            <p:nvPr/>
          </p:nvCxnSpPr>
          <p:spPr>
            <a:xfrm>
              <a:off x="5823390" y="1094753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46"/>
            <p:cNvCxnSpPr/>
            <p:nvPr/>
          </p:nvCxnSpPr>
          <p:spPr>
            <a:xfrm>
              <a:off x="5823390" y="1205678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2" name="Google Shape;352;p46"/>
          <p:cNvGrpSpPr/>
          <p:nvPr/>
        </p:nvGrpSpPr>
        <p:grpSpPr>
          <a:xfrm rot="894866" flipH="1">
            <a:off x="1193108" y="596795"/>
            <a:ext cx="994241" cy="755469"/>
            <a:chOff x="1858000" y="2840575"/>
            <a:chExt cx="994150" cy="755400"/>
          </a:xfrm>
        </p:grpSpPr>
        <p:sp>
          <p:nvSpPr>
            <p:cNvPr id="353" name="Google Shape;353;p46"/>
            <p:cNvSpPr/>
            <p:nvPr/>
          </p:nvSpPr>
          <p:spPr>
            <a:xfrm>
              <a:off x="2198900" y="3102725"/>
              <a:ext cx="653250" cy="392625"/>
            </a:xfrm>
            <a:custGeom>
              <a:avLst/>
              <a:gdLst/>
              <a:ahLst/>
              <a:cxnLst/>
              <a:rect l="l" t="t" r="r" b="b"/>
              <a:pathLst>
                <a:path w="26130" h="15705" extrusionOk="0">
                  <a:moveTo>
                    <a:pt x="5345" y="0"/>
                  </a:moveTo>
                  <a:lnTo>
                    <a:pt x="1" y="8732"/>
                  </a:lnTo>
                  <a:cubicBezTo>
                    <a:pt x="1" y="8732"/>
                    <a:pt x="573" y="10096"/>
                    <a:pt x="6269" y="11174"/>
                  </a:cubicBezTo>
                  <a:cubicBezTo>
                    <a:pt x="11966" y="12251"/>
                    <a:pt x="21423" y="15704"/>
                    <a:pt x="21423" y="15704"/>
                  </a:cubicBezTo>
                  <a:lnTo>
                    <a:pt x="17816" y="11943"/>
                  </a:lnTo>
                  <a:lnTo>
                    <a:pt x="26130" y="13417"/>
                  </a:lnTo>
                  <a:lnTo>
                    <a:pt x="53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6"/>
            <p:cNvSpPr/>
            <p:nvPr/>
          </p:nvSpPr>
          <p:spPr>
            <a:xfrm>
              <a:off x="2198900" y="3094475"/>
              <a:ext cx="202375" cy="249650"/>
            </a:xfrm>
            <a:custGeom>
              <a:avLst/>
              <a:gdLst/>
              <a:ahLst/>
              <a:cxnLst/>
              <a:rect l="l" t="t" r="r" b="b"/>
              <a:pathLst>
                <a:path w="8095" h="9986" extrusionOk="0">
                  <a:moveTo>
                    <a:pt x="4685" y="1"/>
                  </a:moveTo>
                  <a:lnTo>
                    <a:pt x="1" y="9062"/>
                  </a:lnTo>
                  <a:cubicBezTo>
                    <a:pt x="265" y="9612"/>
                    <a:pt x="1210" y="9986"/>
                    <a:pt x="1210" y="9986"/>
                  </a:cubicBezTo>
                  <a:cubicBezTo>
                    <a:pt x="1628" y="9524"/>
                    <a:pt x="3388" y="9634"/>
                    <a:pt x="4158" y="9524"/>
                  </a:cubicBezTo>
                  <a:cubicBezTo>
                    <a:pt x="4707" y="9436"/>
                    <a:pt x="5169" y="9040"/>
                    <a:pt x="5367" y="8512"/>
                  </a:cubicBezTo>
                  <a:lnTo>
                    <a:pt x="8095" y="2090"/>
                  </a:lnTo>
                  <a:lnTo>
                    <a:pt x="46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6"/>
            <p:cNvSpPr/>
            <p:nvPr/>
          </p:nvSpPr>
          <p:spPr>
            <a:xfrm>
              <a:off x="2198900" y="3242925"/>
              <a:ext cx="119300" cy="78125"/>
            </a:xfrm>
            <a:custGeom>
              <a:avLst/>
              <a:gdLst/>
              <a:ahLst/>
              <a:cxnLst/>
              <a:rect l="l" t="t" r="r" b="b"/>
              <a:pathLst>
                <a:path w="4772" h="3125" extrusionOk="0">
                  <a:moveTo>
                    <a:pt x="1540" y="1"/>
                  </a:moveTo>
                  <a:lnTo>
                    <a:pt x="1" y="3124"/>
                  </a:lnTo>
                  <a:cubicBezTo>
                    <a:pt x="1" y="3124"/>
                    <a:pt x="171" y="2937"/>
                    <a:pt x="991" y="2937"/>
                  </a:cubicBezTo>
                  <a:cubicBezTo>
                    <a:pt x="1103" y="2937"/>
                    <a:pt x="1227" y="2940"/>
                    <a:pt x="1364" y="2948"/>
                  </a:cubicBezTo>
                  <a:cubicBezTo>
                    <a:pt x="1676" y="2972"/>
                    <a:pt x="2066" y="2992"/>
                    <a:pt x="2469" y="2992"/>
                  </a:cubicBezTo>
                  <a:cubicBezTo>
                    <a:pt x="3573" y="2992"/>
                    <a:pt x="4772" y="2839"/>
                    <a:pt x="4707" y="2178"/>
                  </a:cubicBezTo>
                  <a:cubicBezTo>
                    <a:pt x="4619" y="1255"/>
                    <a:pt x="1540" y="1"/>
                    <a:pt x="1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6"/>
            <p:cNvSpPr/>
            <p:nvPr/>
          </p:nvSpPr>
          <p:spPr>
            <a:xfrm>
              <a:off x="2021300" y="2872325"/>
              <a:ext cx="380525" cy="434975"/>
            </a:xfrm>
            <a:custGeom>
              <a:avLst/>
              <a:gdLst/>
              <a:ahLst/>
              <a:cxnLst/>
              <a:rect l="l" t="t" r="r" b="b"/>
              <a:pathLst>
                <a:path w="15221" h="17399" extrusionOk="0">
                  <a:moveTo>
                    <a:pt x="8050" y="1"/>
                  </a:moveTo>
                  <a:lnTo>
                    <a:pt x="1" y="15155"/>
                  </a:lnTo>
                  <a:cubicBezTo>
                    <a:pt x="1" y="15155"/>
                    <a:pt x="1994" y="15814"/>
                    <a:pt x="5196" y="15814"/>
                  </a:cubicBezTo>
                  <a:cubicBezTo>
                    <a:pt x="5648" y="15814"/>
                    <a:pt x="6123" y="15801"/>
                    <a:pt x="6621" y="15771"/>
                  </a:cubicBezTo>
                  <a:cubicBezTo>
                    <a:pt x="6908" y="15754"/>
                    <a:pt x="7179" y="15745"/>
                    <a:pt x="7435" y="15745"/>
                  </a:cubicBezTo>
                  <a:cubicBezTo>
                    <a:pt x="11108" y="15745"/>
                    <a:pt x="11723" y="17398"/>
                    <a:pt x="11723" y="17398"/>
                  </a:cubicBezTo>
                  <a:lnTo>
                    <a:pt x="15221" y="7633"/>
                  </a:lnTo>
                  <a:cubicBezTo>
                    <a:pt x="15155" y="5170"/>
                    <a:pt x="8050" y="1"/>
                    <a:pt x="8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6"/>
            <p:cNvSpPr/>
            <p:nvPr/>
          </p:nvSpPr>
          <p:spPr>
            <a:xfrm>
              <a:off x="1858000" y="2840575"/>
              <a:ext cx="397025" cy="755400"/>
            </a:xfrm>
            <a:custGeom>
              <a:avLst/>
              <a:gdLst/>
              <a:ahLst/>
              <a:cxnLst/>
              <a:rect l="l" t="t" r="r" b="b"/>
              <a:pathLst>
                <a:path w="15881" h="30216" extrusionOk="0">
                  <a:moveTo>
                    <a:pt x="14995" y="1"/>
                  </a:moveTo>
                  <a:cubicBezTo>
                    <a:pt x="14705" y="1"/>
                    <a:pt x="14416" y="167"/>
                    <a:pt x="14275" y="435"/>
                  </a:cubicBezTo>
                  <a:lnTo>
                    <a:pt x="0" y="29468"/>
                  </a:lnTo>
                  <a:lnTo>
                    <a:pt x="1474" y="30215"/>
                  </a:lnTo>
                  <a:lnTo>
                    <a:pt x="15704" y="1139"/>
                  </a:lnTo>
                  <a:cubicBezTo>
                    <a:pt x="15880" y="743"/>
                    <a:pt x="15726" y="281"/>
                    <a:pt x="15330" y="83"/>
                  </a:cubicBezTo>
                  <a:cubicBezTo>
                    <a:pt x="15224" y="27"/>
                    <a:pt x="15109" y="1"/>
                    <a:pt x="1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6"/>
            <p:cNvSpPr/>
            <p:nvPr/>
          </p:nvSpPr>
          <p:spPr>
            <a:xfrm>
              <a:off x="1876150" y="2842100"/>
              <a:ext cx="378875" cy="753875"/>
            </a:xfrm>
            <a:custGeom>
              <a:avLst/>
              <a:gdLst/>
              <a:ahLst/>
              <a:cxnLst/>
              <a:rect l="l" t="t" r="r" b="b"/>
              <a:pathLst>
                <a:path w="15155" h="30155" extrusionOk="0">
                  <a:moveTo>
                    <a:pt x="14582" y="0"/>
                  </a:moveTo>
                  <a:lnTo>
                    <a:pt x="0" y="29780"/>
                  </a:lnTo>
                  <a:lnTo>
                    <a:pt x="748" y="30154"/>
                  </a:lnTo>
                  <a:lnTo>
                    <a:pt x="14978" y="1078"/>
                  </a:lnTo>
                  <a:cubicBezTo>
                    <a:pt x="15154" y="682"/>
                    <a:pt x="15000" y="220"/>
                    <a:pt x="14604" y="22"/>
                  </a:cubicBezTo>
                  <a:lnTo>
                    <a:pt x="145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46"/>
          <p:cNvGrpSpPr/>
          <p:nvPr/>
        </p:nvGrpSpPr>
        <p:grpSpPr>
          <a:xfrm rot="-875025">
            <a:off x="7090230" y="596823"/>
            <a:ext cx="994170" cy="755415"/>
            <a:chOff x="1858000" y="2840575"/>
            <a:chExt cx="994150" cy="755400"/>
          </a:xfrm>
        </p:grpSpPr>
        <p:sp>
          <p:nvSpPr>
            <p:cNvPr id="360" name="Google Shape;360;p46"/>
            <p:cNvSpPr/>
            <p:nvPr/>
          </p:nvSpPr>
          <p:spPr>
            <a:xfrm>
              <a:off x="2198900" y="3102725"/>
              <a:ext cx="653250" cy="392625"/>
            </a:xfrm>
            <a:custGeom>
              <a:avLst/>
              <a:gdLst/>
              <a:ahLst/>
              <a:cxnLst/>
              <a:rect l="l" t="t" r="r" b="b"/>
              <a:pathLst>
                <a:path w="26130" h="15705" extrusionOk="0">
                  <a:moveTo>
                    <a:pt x="5345" y="0"/>
                  </a:moveTo>
                  <a:lnTo>
                    <a:pt x="1" y="8732"/>
                  </a:lnTo>
                  <a:cubicBezTo>
                    <a:pt x="1" y="8732"/>
                    <a:pt x="573" y="10096"/>
                    <a:pt x="6269" y="11174"/>
                  </a:cubicBezTo>
                  <a:cubicBezTo>
                    <a:pt x="11966" y="12251"/>
                    <a:pt x="21423" y="15704"/>
                    <a:pt x="21423" y="15704"/>
                  </a:cubicBezTo>
                  <a:lnTo>
                    <a:pt x="17816" y="11943"/>
                  </a:lnTo>
                  <a:lnTo>
                    <a:pt x="26130" y="13417"/>
                  </a:lnTo>
                  <a:lnTo>
                    <a:pt x="53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6"/>
            <p:cNvSpPr/>
            <p:nvPr/>
          </p:nvSpPr>
          <p:spPr>
            <a:xfrm>
              <a:off x="2198900" y="3094475"/>
              <a:ext cx="202375" cy="249650"/>
            </a:xfrm>
            <a:custGeom>
              <a:avLst/>
              <a:gdLst/>
              <a:ahLst/>
              <a:cxnLst/>
              <a:rect l="l" t="t" r="r" b="b"/>
              <a:pathLst>
                <a:path w="8095" h="9986" extrusionOk="0">
                  <a:moveTo>
                    <a:pt x="4685" y="1"/>
                  </a:moveTo>
                  <a:lnTo>
                    <a:pt x="1" y="9062"/>
                  </a:lnTo>
                  <a:cubicBezTo>
                    <a:pt x="265" y="9612"/>
                    <a:pt x="1210" y="9986"/>
                    <a:pt x="1210" y="9986"/>
                  </a:cubicBezTo>
                  <a:cubicBezTo>
                    <a:pt x="1628" y="9524"/>
                    <a:pt x="3388" y="9634"/>
                    <a:pt x="4158" y="9524"/>
                  </a:cubicBezTo>
                  <a:cubicBezTo>
                    <a:pt x="4707" y="9436"/>
                    <a:pt x="5169" y="9040"/>
                    <a:pt x="5367" y="8512"/>
                  </a:cubicBezTo>
                  <a:lnTo>
                    <a:pt x="8095" y="2090"/>
                  </a:lnTo>
                  <a:lnTo>
                    <a:pt x="46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6"/>
            <p:cNvSpPr/>
            <p:nvPr/>
          </p:nvSpPr>
          <p:spPr>
            <a:xfrm>
              <a:off x="2198900" y="3242925"/>
              <a:ext cx="119300" cy="78125"/>
            </a:xfrm>
            <a:custGeom>
              <a:avLst/>
              <a:gdLst/>
              <a:ahLst/>
              <a:cxnLst/>
              <a:rect l="l" t="t" r="r" b="b"/>
              <a:pathLst>
                <a:path w="4772" h="3125" extrusionOk="0">
                  <a:moveTo>
                    <a:pt x="1540" y="1"/>
                  </a:moveTo>
                  <a:lnTo>
                    <a:pt x="1" y="3124"/>
                  </a:lnTo>
                  <a:cubicBezTo>
                    <a:pt x="1" y="3124"/>
                    <a:pt x="171" y="2937"/>
                    <a:pt x="991" y="2937"/>
                  </a:cubicBezTo>
                  <a:cubicBezTo>
                    <a:pt x="1103" y="2937"/>
                    <a:pt x="1227" y="2940"/>
                    <a:pt x="1364" y="2948"/>
                  </a:cubicBezTo>
                  <a:cubicBezTo>
                    <a:pt x="1676" y="2972"/>
                    <a:pt x="2066" y="2992"/>
                    <a:pt x="2469" y="2992"/>
                  </a:cubicBezTo>
                  <a:cubicBezTo>
                    <a:pt x="3573" y="2992"/>
                    <a:pt x="4772" y="2839"/>
                    <a:pt x="4707" y="2178"/>
                  </a:cubicBezTo>
                  <a:cubicBezTo>
                    <a:pt x="4619" y="1255"/>
                    <a:pt x="1540" y="1"/>
                    <a:pt x="1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6"/>
            <p:cNvSpPr/>
            <p:nvPr/>
          </p:nvSpPr>
          <p:spPr>
            <a:xfrm>
              <a:off x="2021300" y="2872325"/>
              <a:ext cx="380525" cy="434975"/>
            </a:xfrm>
            <a:custGeom>
              <a:avLst/>
              <a:gdLst/>
              <a:ahLst/>
              <a:cxnLst/>
              <a:rect l="l" t="t" r="r" b="b"/>
              <a:pathLst>
                <a:path w="15221" h="17399" extrusionOk="0">
                  <a:moveTo>
                    <a:pt x="8050" y="1"/>
                  </a:moveTo>
                  <a:lnTo>
                    <a:pt x="1" y="15155"/>
                  </a:lnTo>
                  <a:cubicBezTo>
                    <a:pt x="1" y="15155"/>
                    <a:pt x="1994" y="15814"/>
                    <a:pt x="5196" y="15814"/>
                  </a:cubicBezTo>
                  <a:cubicBezTo>
                    <a:pt x="5648" y="15814"/>
                    <a:pt x="6123" y="15801"/>
                    <a:pt x="6621" y="15771"/>
                  </a:cubicBezTo>
                  <a:cubicBezTo>
                    <a:pt x="6908" y="15754"/>
                    <a:pt x="7179" y="15745"/>
                    <a:pt x="7435" y="15745"/>
                  </a:cubicBezTo>
                  <a:cubicBezTo>
                    <a:pt x="11108" y="15745"/>
                    <a:pt x="11723" y="17398"/>
                    <a:pt x="11723" y="17398"/>
                  </a:cubicBezTo>
                  <a:lnTo>
                    <a:pt x="15221" y="7633"/>
                  </a:lnTo>
                  <a:cubicBezTo>
                    <a:pt x="15155" y="5170"/>
                    <a:pt x="8050" y="1"/>
                    <a:pt x="8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6"/>
            <p:cNvSpPr/>
            <p:nvPr/>
          </p:nvSpPr>
          <p:spPr>
            <a:xfrm>
              <a:off x="1858000" y="2840575"/>
              <a:ext cx="397025" cy="755400"/>
            </a:xfrm>
            <a:custGeom>
              <a:avLst/>
              <a:gdLst/>
              <a:ahLst/>
              <a:cxnLst/>
              <a:rect l="l" t="t" r="r" b="b"/>
              <a:pathLst>
                <a:path w="15881" h="30216" extrusionOk="0">
                  <a:moveTo>
                    <a:pt x="14995" y="1"/>
                  </a:moveTo>
                  <a:cubicBezTo>
                    <a:pt x="14705" y="1"/>
                    <a:pt x="14416" y="167"/>
                    <a:pt x="14275" y="435"/>
                  </a:cubicBezTo>
                  <a:lnTo>
                    <a:pt x="0" y="29468"/>
                  </a:lnTo>
                  <a:lnTo>
                    <a:pt x="1474" y="30215"/>
                  </a:lnTo>
                  <a:lnTo>
                    <a:pt x="15704" y="1139"/>
                  </a:lnTo>
                  <a:cubicBezTo>
                    <a:pt x="15880" y="743"/>
                    <a:pt x="15726" y="281"/>
                    <a:pt x="15330" y="83"/>
                  </a:cubicBezTo>
                  <a:cubicBezTo>
                    <a:pt x="15224" y="27"/>
                    <a:pt x="15109" y="1"/>
                    <a:pt x="1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6"/>
            <p:cNvSpPr/>
            <p:nvPr/>
          </p:nvSpPr>
          <p:spPr>
            <a:xfrm>
              <a:off x="1876150" y="2842100"/>
              <a:ext cx="378875" cy="753875"/>
            </a:xfrm>
            <a:custGeom>
              <a:avLst/>
              <a:gdLst/>
              <a:ahLst/>
              <a:cxnLst/>
              <a:rect l="l" t="t" r="r" b="b"/>
              <a:pathLst>
                <a:path w="15155" h="30155" extrusionOk="0">
                  <a:moveTo>
                    <a:pt x="14582" y="0"/>
                  </a:moveTo>
                  <a:lnTo>
                    <a:pt x="0" y="29780"/>
                  </a:lnTo>
                  <a:lnTo>
                    <a:pt x="748" y="30154"/>
                  </a:lnTo>
                  <a:lnTo>
                    <a:pt x="14978" y="1078"/>
                  </a:lnTo>
                  <a:cubicBezTo>
                    <a:pt x="15154" y="682"/>
                    <a:pt x="15000" y="220"/>
                    <a:pt x="14604" y="22"/>
                  </a:cubicBezTo>
                  <a:lnTo>
                    <a:pt x="145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46"/>
          <p:cNvSpPr txBox="1">
            <a:spLocks noGrp="1"/>
          </p:cNvSpPr>
          <p:nvPr>
            <p:ph type="subTitle" idx="3"/>
          </p:nvPr>
        </p:nvSpPr>
        <p:spPr>
          <a:xfrm>
            <a:off x="5953225" y="3528542"/>
            <a:ext cx="24660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Explain</a:t>
            </a:r>
            <a:r>
              <a:rPr lang="en" b="1"/>
              <a:t> </a:t>
            </a:r>
            <a:r>
              <a:rPr lang="en"/>
              <a:t>the key historical knowledge and concepts related to the Crash, Depression, and New Deal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6"/>
          <p:cNvSpPr txBox="1">
            <a:spLocks noGrp="1"/>
          </p:cNvSpPr>
          <p:nvPr>
            <p:ph type="subTitle" idx="7"/>
          </p:nvPr>
        </p:nvSpPr>
        <p:spPr>
          <a:xfrm>
            <a:off x="2038900" y="3538592"/>
            <a:ext cx="24660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Comprehend</a:t>
            </a:r>
            <a:r>
              <a:rPr lang="en" sz="1400"/>
              <a:t> </a:t>
            </a:r>
            <a:r>
              <a:rPr lang="en"/>
              <a:t>primary source material from the Great Depression era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6"/>
          <p:cNvSpPr txBox="1">
            <a:spLocks noGrp="1"/>
          </p:cNvSpPr>
          <p:nvPr>
            <p:ph type="subTitle" idx="1"/>
          </p:nvPr>
        </p:nvSpPr>
        <p:spPr>
          <a:xfrm>
            <a:off x="2038900" y="2113207"/>
            <a:ext cx="24660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Make connections</a:t>
            </a:r>
            <a:r>
              <a:rPr lang="en"/>
              <a:t> between the political, economic, and social events of the Great Depression era and the modern day</a:t>
            </a:r>
            <a:endParaRPr/>
          </a:p>
        </p:txBody>
      </p:sp>
      <p:sp>
        <p:nvSpPr>
          <p:cNvPr id="369" name="Google Shape;369;p46"/>
          <p:cNvSpPr txBox="1">
            <a:spLocks noGrp="1"/>
          </p:cNvSpPr>
          <p:nvPr>
            <p:ph type="subTitle" idx="2"/>
          </p:nvPr>
        </p:nvSpPr>
        <p:spPr>
          <a:xfrm>
            <a:off x="5953225" y="2213282"/>
            <a:ext cx="24660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Identify</a:t>
            </a:r>
            <a:r>
              <a:rPr lang="en"/>
              <a:t> the relevant racial and gender issues during the Great Depression era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>
            <a:spLocks noGrp="1"/>
          </p:cNvSpPr>
          <p:nvPr>
            <p:ph type="ctrTitle"/>
          </p:nvPr>
        </p:nvSpPr>
        <p:spPr>
          <a:xfrm>
            <a:off x="1905250" y="1538400"/>
            <a:ext cx="5324400" cy="13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dk1"/>
                </a:solidFill>
              </a:rPr>
              <a:t>Course Innovations</a:t>
            </a:r>
            <a:endParaRPr sz="7200" dirty="0">
              <a:solidFill>
                <a:schemeClr val="dk1"/>
              </a:solidFill>
            </a:endParaRPr>
          </a:p>
        </p:txBody>
      </p:sp>
      <p:grpSp>
        <p:nvGrpSpPr>
          <p:cNvPr id="375" name="Google Shape;375;p47"/>
          <p:cNvGrpSpPr/>
          <p:nvPr/>
        </p:nvGrpSpPr>
        <p:grpSpPr>
          <a:xfrm>
            <a:off x="1542791" y="1969203"/>
            <a:ext cx="6058400" cy="110925"/>
            <a:chOff x="3152590" y="1094753"/>
            <a:chExt cx="6058400" cy="110925"/>
          </a:xfrm>
        </p:grpSpPr>
        <p:cxnSp>
          <p:nvCxnSpPr>
            <p:cNvPr id="376" name="Google Shape;376;p47"/>
            <p:cNvCxnSpPr/>
            <p:nvPr/>
          </p:nvCxnSpPr>
          <p:spPr>
            <a:xfrm>
              <a:off x="3152590" y="1094753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47"/>
            <p:cNvCxnSpPr/>
            <p:nvPr/>
          </p:nvCxnSpPr>
          <p:spPr>
            <a:xfrm>
              <a:off x="3152590" y="1205678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47"/>
            <p:cNvCxnSpPr/>
            <p:nvPr/>
          </p:nvCxnSpPr>
          <p:spPr>
            <a:xfrm>
              <a:off x="8718990" y="1094753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47"/>
            <p:cNvCxnSpPr/>
            <p:nvPr/>
          </p:nvCxnSpPr>
          <p:spPr>
            <a:xfrm>
              <a:off x="8718990" y="1205678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80" name="Google Shape;380;p47"/>
          <p:cNvGrpSpPr/>
          <p:nvPr/>
        </p:nvGrpSpPr>
        <p:grpSpPr>
          <a:xfrm>
            <a:off x="3643869" y="3551026"/>
            <a:ext cx="1847151" cy="421196"/>
            <a:chOff x="3643869" y="3703426"/>
            <a:chExt cx="1847151" cy="421196"/>
          </a:xfrm>
        </p:grpSpPr>
        <p:sp>
          <p:nvSpPr>
            <p:cNvPr id="381" name="Google Shape;381;p47"/>
            <p:cNvSpPr/>
            <p:nvPr/>
          </p:nvSpPr>
          <p:spPr>
            <a:xfrm rot="-4499980">
              <a:off x="4393762" y="3748532"/>
              <a:ext cx="347365" cy="330984"/>
            </a:xfrm>
            <a:custGeom>
              <a:avLst/>
              <a:gdLst/>
              <a:ahLst/>
              <a:cxnLst/>
              <a:rect l="l" t="t" r="r" b="b"/>
              <a:pathLst>
                <a:path w="13444" h="12810" extrusionOk="0">
                  <a:moveTo>
                    <a:pt x="6705" y="0"/>
                  </a:moveTo>
                  <a:lnTo>
                    <a:pt x="4637" y="4203"/>
                  </a:lnTo>
                  <a:lnTo>
                    <a:pt x="0" y="4904"/>
                  </a:lnTo>
                  <a:lnTo>
                    <a:pt x="3336" y="8173"/>
                  </a:lnTo>
                  <a:lnTo>
                    <a:pt x="2535" y="12809"/>
                  </a:lnTo>
                  <a:lnTo>
                    <a:pt x="6705" y="10608"/>
                  </a:lnTo>
                  <a:lnTo>
                    <a:pt x="10875" y="12809"/>
                  </a:lnTo>
                  <a:lnTo>
                    <a:pt x="10074" y="8173"/>
                  </a:lnTo>
                  <a:lnTo>
                    <a:pt x="13443" y="4904"/>
                  </a:lnTo>
                  <a:lnTo>
                    <a:pt x="8773" y="4203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7"/>
            <p:cNvSpPr/>
            <p:nvPr/>
          </p:nvSpPr>
          <p:spPr>
            <a:xfrm rot="-5400000">
              <a:off x="4904486" y="3792484"/>
              <a:ext cx="233597" cy="243079"/>
            </a:xfrm>
            <a:custGeom>
              <a:avLst/>
              <a:gdLst/>
              <a:ahLst/>
              <a:cxnLst/>
              <a:rect l="l" t="t" r="r" b="b"/>
              <a:pathLst>
                <a:path w="9041" h="9408" extrusionOk="0">
                  <a:moveTo>
                    <a:pt x="5472" y="1"/>
                  </a:moveTo>
                  <a:lnTo>
                    <a:pt x="3270" y="2436"/>
                  </a:lnTo>
                  <a:lnTo>
                    <a:pt x="1" y="1969"/>
                  </a:lnTo>
                  <a:lnTo>
                    <a:pt x="1635" y="4837"/>
                  </a:lnTo>
                  <a:lnTo>
                    <a:pt x="201" y="7806"/>
                  </a:lnTo>
                  <a:lnTo>
                    <a:pt x="3403" y="7139"/>
                  </a:lnTo>
                  <a:lnTo>
                    <a:pt x="5772" y="9407"/>
                  </a:lnTo>
                  <a:lnTo>
                    <a:pt x="6139" y="6138"/>
                  </a:lnTo>
                  <a:lnTo>
                    <a:pt x="9041" y="4604"/>
                  </a:lnTo>
                  <a:lnTo>
                    <a:pt x="6072" y="3236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7"/>
            <p:cNvSpPr/>
            <p:nvPr/>
          </p:nvSpPr>
          <p:spPr>
            <a:xfrm rot="-6300020">
              <a:off x="5288867" y="3824380"/>
              <a:ext cx="183604" cy="179290"/>
            </a:xfrm>
            <a:custGeom>
              <a:avLst/>
              <a:gdLst/>
              <a:ahLst/>
              <a:cxnLst/>
              <a:rect l="l" t="t" r="r" b="b"/>
              <a:pathLst>
                <a:path w="7106" h="6939" extrusionOk="0">
                  <a:moveTo>
                    <a:pt x="5371" y="0"/>
                  </a:moveTo>
                  <a:lnTo>
                    <a:pt x="3269" y="1334"/>
                  </a:lnTo>
                  <a:lnTo>
                    <a:pt x="968" y="400"/>
                  </a:lnTo>
                  <a:lnTo>
                    <a:pt x="1602" y="2802"/>
                  </a:lnTo>
                  <a:lnTo>
                    <a:pt x="0" y="4704"/>
                  </a:lnTo>
                  <a:lnTo>
                    <a:pt x="2469" y="4837"/>
                  </a:lnTo>
                  <a:lnTo>
                    <a:pt x="3803" y="6938"/>
                  </a:lnTo>
                  <a:lnTo>
                    <a:pt x="4670" y="4637"/>
                  </a:lnTo>
                  <a:lnTo>
                    <a:pt x="7106" y="4036"/>
                  </a:lnTo>
                  <a:lnTo>
                    <a:pt x="5171" y="2469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7"/>
            <p:cNvSpPr/>
            <p:nvPr/>
          </p:nvSpPr>
          <p:spPr>
            <a:xfrm rot="-5400000">
              <a:off x="3996806" y="3792484"/>
              <a:ext cx="233597" cy="243079"/>
            </a:xfrm>
            <a:custGeom>
              <a:avLst/>
              <a:gdLst/>
              <a:ahLst/>
              <a:cxnLst/>
              <a:rect l="l" t="t" r="r" b="b"/>
              <a:pathLst>
                <a:path w="9041" h="9408" extrusionOk="0">
                  <a:moveTo>
                    <a:pt x="5472" y="1"/>
                  </a:moveTo>
                  <a:lnTo>
                    <a:pt x="3270" y="2436"/>
                  </a:lnTo>
                  <a:lnTo>
                    <a:pt x="1" y="1969"/>
                  </a:lnTo>
                  <a:lnTo>
                    <a:pt x="1635" y="4837"/>
                  </a:lnTo>
                  <a:lnTo>
                    <a:pt x="201" y="7806"/>
                  </a:lnTo>
                  <a:lnTo>
                    <a:pt x="3403" y="7139"/>
                  </a:lnTo>
                  <a:lnTo>
                    <a:pt x="5772" y="9407"/>
                  </a:lnTo>
                  <a:lnTo>
                    <a:pt x="6139" y="6138"/>
                  </a:lnTo>
                  <a:lnTo>
                    <a:pt x="9041" y="4604"/>
                  </a:lnTo>
                  <a:lnTo>
                    <a:pt x="6072" y="3236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7"/>
            <p:cNvSpPr/>
            <p:nvPr/>
          </p:nvSpPr>
          <p:spPr>
            <a:xfrm rot="-6300020">
              <a:off x="3662417" y="3829305"/>
              <a:ext cx="183604" cy="179290"/>
            </a:xfrm>
            <a:custGeom>
              <a:avLst/>
              <a:gdLst/>
              <a:ahLst/>
              <a:cxnLst/>
              <a:rect l="l" t="t" r="r" b="b"/>
              <a:pathLst>
                <a:path w="7106" h="6939" extrusionOk="0">
                  <a:moveTo>
                    <a:pt x="5371" y="0"/>
                  </a:moveTo>
                  <a:lnTo>
                    <a:pt x="3269" y="1334"/>
                  </a:lnTo>
                  <a:lnTo>
                    <a:pt x="968" y="400"/>
                  </a:lnTo>
                  <a:lnTo>
                    <a:pt x="1602" y="2802"/>
                  </a:lnTo>
                  <a:lnTo>
                    <a:pt x="0" y="4704"/>
                  </a:lnTo>
                  <a:lnTo>
                    <a:pt x="2469" y="4837"/>
                  </a:lnTo>
                  <a:lnTo>
                    <a:pt x="3803" y="6938"/>
                  </a:lnTo>
                  <a:lnTo>
                    <a:pt x="4670" y="4637"/>
                  </a:lnTo>
                  <a:lnTo>
                    <a:pt x="7106" y="4036"/>
                  </a:lnTo>
                  <a:lnTo>
                    <a:pt x="5171" y="2469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8"/>
          <p:cNvSpPr txBox="1">
            <a:spLocks noGrp="1"/>
          </p:cNvSpPr>
          <p:nvPr>
            <p:ph type="title"/>
          </p:nvPr>
        </p:nvSpPr>
        <p:spPr>
          <a:xfrm>
            <a:off x="2782950" y="2149385"/>
            <a:ext cx="3569100" cy="15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Assignments versus Assessments</a:t>
            </a:r>
            <a:endParaRPr sz="4200"/>
          </a:p>
        </p:txBody>
      </p:sp>
      <p:sp>
        <p:nvSpPr>
          <p:cNvPr id="391" name="Google Shape;391;p48"/>
          <p:cNvSpPr txBox="1">
            <a:spLocks noGrp="1"/>
          </p:cNvSpPr>
          <p:nvPr>
            <p:ph type="title" idx="2"/>
          </p:nvPr>
        </p:nvSpPr>
        <p:spPr>
          <a:xfrm>
            <a:off x="3555905" y="1057662"/>
            <a:ext cx="203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92" name="Google Shape;392;p48"/>
          <p:cNvGrpSpPr/>
          <p:nvPr/>
        </p:nvGrpSpPr>
        <p:grpSpPr>
          <a:xfrm>
            <a:off x="3061698" y="3087438"/>
            <a:ext cx="3011630" cy="110925"/>
            <a:chOff x="3469394" y="3748102"/>
            <a:chExt cx="3011630" cy="110925"/>
          </a:xfrm>
        </p:grpSpPr>
        <p:cxnSp>
          <p:nvCxnSpPr>
            <p:cNvPr id="393" name="Google Shape;393;p48"/>
            <p:cNvCxnSpPr/>
            <p:nvPr/>
          </p:nvCxnSpPr>
          <p:spPr>
            <a:xfrm>
              <a:off x="5989024" y="3748102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48"/>
            <p:cNvCxnSpPr/>
            <p:nvPr/>
          </p:nvCxnSpPr>
          <p:spPr>
            <a:xfrm>
              <a:off x="5989024" y="3859027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48"/>
            <p:cNvCxnSpPr/>
            <p:nvPr/>
          </p:nvCxnSpPr>
          <p:spPr>
            <a:xfrm>
              <a:off x="3469394" y="3748102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48"/>
            <p:cNvCxnSpPr/>
            <p:nvPr/>
          </p:nvCxnSpPr>
          <p:spPr>
            <a:xfrm>
              <a:off x="3469394" y="3859027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7" name="Google Shape;397;p48"/>
          <p:cNvGrpSpPr/>
          <p:nvPr/>
        </p:nvGrpSpPr>
        <p:grpSpPr>
          <a:xfrm rot="899960">
            <a:off x="6763764" y="1774587"/>
            <a:ext cx="1652826" cy="1684525"/>
            <a:chOff x="6830100" y="1774775"/>
            <a:chExt cx="1652875" cy="1684575"/>
          </a:xfrm>
        </p:grpSpPr>
        <p:sp>
          <p:nvSpPr>
            <p:cNvPr id="398" name="Google Shape;398;p48"/>
            <p:cNvSpPr/>
            <p:nvPr/>
          </p:nvSpPr>
          <p:spPr>
            <a:xfrm>
              <a:off x="6830100" y="2973950"/>
              <a:ext cx="1652875" cy="485400"/>
            </a:xfrm>
            <a:custGeom>
              <a:avLst/>
              <a:gdLst/>
              <a:ahLst/>
              <a:cxnLst/>
              <a:rect l="l" t="t" r="r" b="b"/>
              <a:pathLst>
                <a:path w="66115" h="19416" extrusionOk="0">
                  <a:moveTo>
                    <a:pt x="4654" y="0"/>
                  </a:moveTo>
                  <a:cubicBezTo>
                    <a:pt x="4348" y="0"/>
                    <a:pt x="4041" y="32"/>
                    <a:pt x="3736" y="101"/>
                  </a:cubicBezTo>
                  <a:cubicBezTo>
                    <a:pt x="1334" y="635"/>
                    <a:pt x="0" y="3537"/>
                    <a:pt x="467" y="5972"/>
                  </a:cubicBezTo>
                  <a:cubicBezTo>
                    <a:pt x="934" y="8407"/>
                    <a:pt x="2702" y="10409"/>
                    <a:pt x="4637" y="11943"/>
                  </a:cubicBezTo>
                  <a:cubicBezTo>
                    <a:pt x="12042" y="17914"/>
                    <a:pt x="22016" y="19249"/>
                    <a:pt x="31589" y="19382"/>
                  </a:cubicBezTo>
                  <a:cubicBezTo>
                    <a:pt x="32023" y="19415"/>
                    <a:pt x="32457" y="19415"/>
                    <a:pt x="32890" y="19415"/>
                  </a:cubicBezTo>
                  <a:lnTo>
                    <a:pt x="33224" y="19415"/>
                  </a:lnTo>
                  <a:cubicBezTo>
                    <a:pt x="33658" y="19415"/>
                    <a:pt x="34091" y="19415"/>
                    <a:pt x="34525" y="19382"/>
                  </a:cubicBezTo>
                  <a:cubicBezTo>
                    <a:pt x="44098" y="19249"/>
                    <a:pt x="54072" y="17914"/>
                    <a:pt x="61477" y="11943"/>
                  </a:cubicBezTo>
                  <a:cubicBezTo>
                    <a:pt x="63412" y="10409"/>
                    <a:pt x="65180" y="8407"/>
                    <a:pt x="65647" y="5972"/>
                  </a:cubicBezTo>
                  <a:cubicBezTo>
                    <a:pt x="66114" y="3537"/>
                    <a:pt x="64780" y="635"/>
                    <a:pt x="62378" y="101"/>
                  </a:cubicBezTo>
                  <a:cubicBezTo>
                    <a:pt x="62073" y="32"/>
                    <a:pt x="61766" y="0"/>
                    <a:pt x="61460" y="0"/>
                  </a:cubicBezTo>
                  <a:cubicBezTo>
                    <a:pt x="60159" y="0"/>
                    <a:pt x="58856" y="562"/>
                    <a:pt x="57641" y="1102"/>
                  </a:cubicBezTo>
                  <a:cubicBezTo>
                    <a:pt x="55807" y="1936"/>
                    <a:pt x="54005" y="2737"/>
                    <a:pt x="52204" y="3571"/>
                  </a:cubicBezTo>
                  <a:cubicBezTo>
                    <a:pt x="52004" y="5305"/>
                    <a:pt x="51837" y="6806"/>
                    <a:pt x="51704" y="8040"/>
                  </a:cubicBezTo>
                  <a:cubicBezTo>
                    <a:pt x="51537" y="9508"/>
                    <a:pt x="50536" y="10742"/>
                    <a:pt x="49169" y="11176"/>
                  </a:cubicBezTo>
                  <a:cubicBezTo>
                    <a:pt x="44399" y="12710"/>
                    <a:pt x="38828" y="13511"/>
                    <a:pt x="33057" y="13511"/>
                  </a:cubicBezTo>
                  <a:cubicBezTo>
                    <a:pt x="27286" y="13511"/>
                    <a:pt x="21716" y="12710"/>
                    <a:pt x="16946" y="11176"/>
                  </a:cubicBezTo>
                  <a:cubicBezTo>
                    <a:pt x="15578" y="10742"/>
                    <a:pt x="14577" y="9508"/>
                    <a:pt x="14410" y="8040"/>
                  </a:cubicBezTo>
                  <a:cubicBezTo>
                    <a:pt x="14277" y="6806"/>
                    <a:pt x="14110" y="5305"/>
                    <a:pt x="13910" y="3571"/>
                  </a:cubicBezTo>
                  <a:cubicBezTo>
                    <a:pt x="12109" y="2737"/>
                    <a:pt x="10308" y="1936"/>
                    <a:pt x="8473" y="1102"/>
                  </a:cubicBezTo>
                  <a:cubicBezTo>
                    <a:pt x="7258" y="562"/>
                    <a:pt x="5956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8"/>
            <p:cNvSpPr/>
            <p:nvPr/>
          </p:nvSpPr>
          <p:spPr>
            <a:xfrm>
              <a:off x="7041075" y="1774775"/>
              <a:ext cx="1230900" cy="1084150"/>
            </a:xfrm>
            <a:custGeom>
              <a:avLst/>
              <a:gdLst/>
              <a:ahLst/>
              <a:cxnLst/>
              <a:rect l="l" t="t" r="r" b="b"/>
              <a:pathLst>
                <a:path w="49236" h="43366" extrusionOk="0">
                  <a:moveTo>
                    <a:pt x="24618" y="1"/>
                  </a:moveTo>
                  <a:cubicBezTo>
                    <a:pt x="23351" y="1"/>
                    <a:pt x="22116" y="34"/>
                    <a:pt x="20882" y="101"/>
                  </a:cubicBezTo>
                  <a:cubicBezTo>
                    <a:pt x="18280" y="234"/>
                    <a:pt x="15778" y="501"/>
                    <a:pt x="13443" y="868"/>
                  </a:cubicBezTo>
                  <a:cubicBezTo>
                    <a:pt x="10875" y="1268"/>
                    <a:pt x="8473" y="1835"/>
                    <a:pt x="6305" y="2503"/>
                  </a:cubicBezTo>
                  <a:cubicBezTo>
                    <a:pt x="4971" y="2903"/>
                    <a:pt x="3703" y="3336"/>
                    <a:pt x="2502" y="3837"/>
                  </a:cubicBezTo>
                  <a:cubicBezTo>
                    <a:pt x="834" y="4537"/>
                    <a:pt x="1" y="6372"/>
                    <a:pt x="534" y="8107"/>
                  </a:cubicBezTo>
                  <a:cubicBezTo>
                    <a:pt x="2636" y="15045"/>
                    <a:pt x="4304" y="30523"/>
                    <a:pt x="5504" y="38695"/>
                  </a:cubicBezTo>
                  <a:cubicBezTo>
                    <a:pt x="5571" y="39195"/>
                    <a:pt x="5638" y="39696"/>
                    <a:pt x="5705" y="40196"/>
                  </a:cubicBezTo>
                  <a:cubicBezTo>
                    <a:pt x="5805" y="40163"/>
                    <a:pt x="5905" y="40163"/>
                    <a:pt x="6005" y="40163"/>
                  </a:cubicBezTo>
                  <a:cubicBezTo>
                    <a:pt x="6238" y="40163"/>
                    <a:pt x="6438" y="40196"/>
                    <a:pt x="6672" y="40263"/>
                  </a:cubicBezTo>
                  <a:cubicBezTo>
                    <a:pt x="7739" y="40697"/>
                    <a:pt x="8874" y="41097"/>
                    <a:pt x="10074" y="41430"/>
                  </a:cubicBezTo>
                  <a:cubicBezTo>
                    <a:pt x="12143" y="42031"/>
                    <a:pt x="14344" y="42464"/>
                    <a:pt x="16646" y="42798"/>
                  </a:cubicBezTo>
                  <a:cubicBezTo>
                    <a:pt x="18013" y="42998"/>
                    <a:pt x="19448" y="43132"/>
                    <a:pt x="20882" y="43232"/>
                  </a:cubicBezTo>
                  <a:cubicBezTo>
                    <a:pt x="22116" y="43298"/>
                    <a:pt x="23351" y="43365"/>
                    <a:pt x="24618" y="43365"/>
                  </a:cubicBezTo>
                  <a:cubicBezTo>
                    <a:pt x="25886" y="43365"/>
                    <a:pt x="27120" y="43298"/>
                    <a:pt x="28354" y="43232"/>
                  </a:cubicBezTo>
                  <a:cubicBezTo>
                    <a:pt x="29788" y="43132"/>
                    <a:pt x="31223" y="42998"/>
                    <a:pt x="32590" y="42798"/>
                  </a:cubicBezTo>
                  <a:cubicBezTo>
                    <a:pt x="34892" y="42464"/>
                    <a:pt x="37094" y="42031"/>
                    <a:pt x="39162" y="41430"/>
                  </a:cubicBezTo>
                  <a:cubicBezTo>
                    <a:pt x="40363" y="41097"/>
                    <a:pt x="41497" y="40697"/>
                    <a:pt x="42564" y="40263"/>
                  </a:cubicBezTo>
                  <a:cubicBezTo>
                    <a:pt x="42798" y="40196"/>
                    <a:pt x="42998" y="40163"/>
                    <a:pt x="43231" y="40163"/>
                  </a:cubicBezTo>
                  <a:cubicBezTo>
                    <a:pt x="43331" y="40163"/>
                    <a:pt x="43432" y="40163"/>
                    <a:pt x="43532" y="40196"/>
                  </a:cubicBezTo>
                  <a:cubicBezTo>
                    <a:pt x="43598" y="39696"/>
                    <a:pt x="43665" y="39195"/>
                    <a:pt x="43732" y="38695"/>
                  </a:cubicBezTo>
                  <a:cubicBezTo>
                    <a:pt x="44966" y="30523"/>
                    <a:pt x="46600" y="15045"/>
                    <a:pt x="48702" y="8107"/>
                  </a:cubicBezTo>
                  <a:cubicBezTo>
                    <a:pt x="49236" y="6372"/>
                    <a:pt x="48402" y="4537"/>
                    <a:pt x="46734" y="3837"/>
                  </a:cubicBezTo>
                  <a:cubicBezTo>
                    <a:pt x="45533" y="3336"/>
                    <a:pt x="44265" y="2903"/>
                    <a:pt x="42931" y="2503"/>
                  </a:cubicBezTo>
                  <a:cubicBezTo>
                    <a:pt x="40763" y="1835"/>
                    <a:pt x="38361" y="1268"/>
                    <a:pt x="35793" y="868"/>
                  </a:cubicBezTo>
                  <a:cubicBezTo>
                    <a:pt x="33458" y="501"/>
                    <a:pt x="30956" y="234"/>
                    <a:pt x="28354" y="101"/>
                  </a:cubicBezTo>
                  <a:cubicBezTo>
                    <a:pt x="27120" y="34"/>
                    <a:pt x="25886" y="1"/>
                    <a:pt x="24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8"/>
            <p:cNvSpPr/>
            <p:nvPr/>
          </p:nvSpPr>
          <p:spPr>
            <a:xfrm>
              <a:off x="7161775" y="2795825"/>
              <a:ext cx="989525" cy="499225"/>
            </a:xfrm>
            <a:custGeom>
              <a:avLst/>
              <a:gdLst/>
              <a:ahLst/>
              <a:cxnLst/>
              <a:rect l="l" t="t" r="r" b="b"/>
              <a:pathLst>
                <a:path w="39581" h="19969" extrusionOk="0">
                  <a:moveTo>
                    <a:pt x="1162" y="0"/>
                  </a:moveTo>
                  <a:cubicBezTo>
                    <a:pt x="541" y="0"/>
                    <a:pt x="0" y="572"/>
                    <a:pt x="109" y="1256"/>
                  </a:cubicBezTo>
                  <a:cubicBezTo>
                    <a:pt x="910" y="6926"/>
                    <a:pt x="1477" y="11930"/>
                    <a:pt x="1844" y="15099"/>
                  </a:cubicBezTo>
                  <a:cubicBezTo>
                    <a:pt x="1944" y="16300"/>
                    <a:pt x="2778" y="17300"/>
                    <a:pt x="3879" y="17667"/>
                  </a:cubicBezTo>
                  <a:cubicBezTo>
                    <a:pt x="8449" y="19102"/>
                    <a:pt x="13919" y="19969"/>
                    <a:pt x="19790" y="19969"/>
                  </a:cubicBezTo>
                  <a:cubicBezTo>
                    <a:pt x="25661" y="19969"/>
                    <a:pt x="31132" y="19102"/>
                    <a:pt x="35701" y="17667"/>
                  </a:cubicBezTo>
                  <a:cubicBezTo>
                    <a:pt x="36802" y="17300"/>
                    <a:pt x="37636" y="16300"/>
                    <a:pt x="37736" y="15099"/>
                  </a:cubicBezTo>
                  <a:cubicBezTo>
                    <a:pt x="38103" y="11930"/>
                    <a:pt x="38670" y="6926"/>
                    <a:pt x="39471" y="1256"/>
                  </a:cubicBezTo>
                  <a:cubicBezTo>
                    <a:pt x="39580" y="572"/>
                    <a:pt x="39039" y="0"/>
                    <a:pt x="38418" y="0"/>
                  </a:cubicBezTo>
                  <a:cubicBezTo>
                    <a:pt x="38282" y="0"/>
                    <a:pt x="38141" y="28"/>
                    <a:pt x="38003" y="88"/>
                  </a:cubicBezTo>
                  <a:cubicBezTo>
                    <a:pt x="33066" y="2023"/>
                    <a:pt x="26728" y="3190"/>
                    <a:pt x="19790" y="3190"/>
                  </a:cubicBezTo>
                  <a:cubicBezTo>
                    <a:pt x="12852" y="3190"/>
                    <a:pt x="6514" y="2023"/>
                    <a:pt x="1577" y="88"/>
                  </a:cubicBezTo>
                  <a:cubicBezTo>
                    <a:pt x="1439" y="28"/>
                    <a:pt x="1298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8"/>
            <p:cNvSpPr/>
            <p:nvPr/>
          </p:nvSpPr>
          <p:spPr>
            <a:xfrm>
              <a:off x="7844150" y="2947275"/>
              <a:ext cx="200175" cy="204350"/>
            </a:xfrm>
            <a:custGeom>
              <a:avLst/>
              <a:gdLst/>
              <a:ahLst/>
              <a:cxnLst/>
              <a:rect l="l" t="t" r="r" b="b"/>
              <a:pathLst>
                <a:path w="8007" h="8174" extrusionOk="0">
                  <a:moveTo>
                    <a:pt x="3336" y="1"/>
                  </a:moveTo>
                  <a:lnTo>
                    <a:pt x="3069" y="3137"/>
                  </a:lnTo>
                  <a:lnTo>
                    <a:pt x="0" y="3837"/>
                  </a:lnTo>
                  <a:lnTo>
                    <a:pt x="2869" y="5038"/>
                  </a:lnTo>
                  <a:lnTo>
                    <a:pt x="2602" y="8173"/>
                  </a:lnTo>
                  <a:lnTo>
                    <a:pt x="4670" y="5805"/>
                  </a:lnTo>
                  <a:lnTo>
                    <a:pt x="7539" y="7039"/>
                  </a:lnTo>
                  <a:lnTo>
                    <a:pt x="5938" y="4337"/>
                  </a:lnTo>
                  <a:lnTo>
                    <a:pt x="8006" y="1969"/>
                  </a:lnTo>
                  <a:lnTo>
                    <a:pt x="8006" y="1969"/>
                  </a:lnTo>
                  <a:lnTo>
                    <a:pt x="4937" y="2670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8"/>
            <p:cNvSpPr/>
            <p:nvPr/>
          </p:nvSpPr>
          <p:spPr>
            <a:xfrm>
              <a:off x="7269575" y="2947275"/>
              <a:ext cx="199325" cy="204350"/>
            </a:xfrm>
            <a:custGeom>
              <a:avLst/>
              <a:gdLst/>
              <a:ahLst/>
              <a:cxnLst/>
              <a:rect l="l" t="t" r="r" b="b"/>
              <a:pathLst>
                <a:path w="7973" h="8174" extrusionOk="0">
                  <a:moveTo>
                    <a:pt x="4637" y="1"/>
                  </a:moveTo>
                  <a:lnTo>
                    <a:pt x="3036" y="2670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2035" y="4337"/>
                  </a:lnTo>
                  <a:lnTo>
                    <a:pt x="434" y="7039"/>
                  </a:lnTo>
                  <a:lnTo>
                    <a:pt x="3303" y="5805"/>
                  </a:lnTo>
                  <a:lnTo>
                    <a:pt x="5371" y="8173"/>
                  </a:lnTo>
                  <a:lnTo>
                    <a:pt x="5104" y="5038"/>
                  </a:lnTo>
                  <a:lnTo>
                    <a:pt x="7973" y="3837"/>
                  </a:lnTo>
                  <a:lnTo>
                    <a:pt x="4937" y="3137"/>
                  </a:lnTo>
                  <a:lnTo>
                    <a:pt x="46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8"/>
            <p:cNvSpPr/>
            <p:nvPr/>
          </p:nvSpPr>
          <p:spPr>
            <a:xfrm>
              <a:off x="7553950" y="2978975"/>
              <a:ext cx="205175" cy="195175"/>
            </a:xfrm>
            <a:custGeom>
              <a:avLst/>
              <a:gdLst/>
              <a:ahLst/>
              <a:cxnLst/>
              <a:rect l="l" t="t" r="r" b="b"/>
              <a:pathLst>
                <a:path w="8207" h="7807" extrusionOk="0">
                  <a:moveTo>
                    <a:pt x="4103" y="1"/>
                  </a:moveTo>
                  <a:lnTo>
                    <a:pt x="3136" y="2969"/>
                  </a:lnTo>
                  <a:lnTo>
                    <a:pt x="0" y="2969"/>
                  </a:lnTo>
                  <a:lnTo>
                    <a:pt x="2535" y="4837"/>
                  </a:lnTo>
                  <a:lnTo>
                    <a:pt x="1568" y="7806"/>
                  </a:lnTo>
                  <a:lnTo>
                    <a:pt x="4103" y="5971"/>
                  </a:lnTo>
                  <a:lnTo>
                    <a:pt x="6638" y="7806"/>
                  </a:lnTo>
                  <a:lnTo>
                    <a:pt x="5671" y="4837"/>
                  </a:lnTo>
                  <a:lnTo>
                    <a:pt x="8206" y="2969"/>
                  </a:lnTo>
                  <a:lnTo>
                    <a:pt x="5070" y="2969"/>
                  </a:lnTo>
                  <a:lnTo>
                    <a:pt x="41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8"/>
            <p:cNvSpPr/>
            <p:nvPr/>
          </p:nvSpPr>
          <p:spPr>
            <a:xfrm>
              <a:off x="7855825" y="1796475"/>
              <a:ext cx="258550" cy="1048275"/>
            </a:xfrm>
            <a:custGeom>
              <a:avLst/>
              <a:gdLst/>
              <a:ahLst/>
              <a:cxnLst/>
              <a:rect l="l" t="t" r="r" b="b"/>
              <a:pathLst>
                <a:path w="10342" h="41931" extrusionOk="0">
                  <a:moveTo>
                    <a:pt x="3203" y="0"/>
                  </a:moveTo>
                  <a:cubicBezTo>
                    <a:pt x="1301" y="10541"/>
                    <a:pt x="401" y="32690"/>
                    <a:pt x="0" y="41930"/>
                  </a:cubicBezTo>
                  <a:cubicBezTo>
                    <a:pt x="2302" y="41596"/>
                    <a:pt x="4504" y="41163"/>
                    <a:pt x="6572" y="40562"/>
                  </a:cubicBezTo>
                  <a:cubicBezTo>
                    <a:pt x="7039" y="27119"/>
                    <a:pt x="9340" y="7038"/>
                    <a:pt x="10341" y="1635"/>
                  </a:cubicBezTo>
                  <a:cubicBezTo>
                    <a:pt x="8173" y="967"/>
                    <a:pt x="5771" y="40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8"/>
            <p:cNvSpPr/>
            <p:nvPr/>
          </p:nvSpPr>
          <p:spPr>
            <a:xfrm>
              <a:off x="7198700" y="1796475"/>
              <a:ext cx="258525" cy="1048275"/>
            </a:xfrm>
            <a:custGeom>
              <a:avLst/>
              <a:gdLst/>
              <a:ahLst/>
              <a:cxnLst/>
              <a:rect l="l" t="t" r="r" b="b"/>
              <a:pathLst>
                <a:path w="10341" h="41931" extrusionOk="0">
                  <a:moveTo>
                    <a:pt x="7138" y="0"/>
                  </a:moveTo>
                  <a:cubicBezTo>
                    <a:pt x="4570" y="400"/>
                    <a:pt x="2168" y="967"/>
                    <a:pt x="0" y="1635"/>
                  </a:cubicBezTo>
                  <a:cubicBezTo>
                    <a:pt x="1001" y="7038"/>
                    <a:pt x="3302" y="27086"/>
                    <a:pt x="3769" y="40562"/>
                  </a:cubicBezTo>
                  <a:cubicBezTo>
                    <a:pt x="5838" y="41163"/>
                    <a:pt x="8039" y="41596"/>
                    <a:pt x="10341" y="41930"/>
                  </a:cubicBezTo>
                  <a:cubicBezTo>
                    <a:pt x="9940" y="32690"/>
                    <a:pt x="9040" y="10541"/>
                    <a:pt x="7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8"/>
            <p:cNvSpPr/>
            <p:nvPr/>
          </p:nvSpPr>
          <p:spPr>
            <a:xfrm>
              <a:off x="7563125" y="1774775"/>
              <a:ext cx="186825" cy="1084150"/>
            </a:xfrm>
            <a:custGeom>
              <a:avLst/>
              <a:gdLst/>
              <a:ahLst/>
              <a:cxnLst/>
              <a:rect l="l" t="t" r="r" b="b"/>
              <a:pathLst>
                <a:path w="7473" h="43366" extrusionOk="0">
                  <a:moveTo>
                    <a:pt x="3736" y="1"/>
                  </a:moveTo>
                  <a:cubicBezTo>
                    <a:pt x="2469" y="1"/>
                    <a:pt x="1234" y="34"/>
                    <a:pt x="0" y="101"/>
                  </a:cubicBezTo>
                  <a:lnTo>
                    <a:pt x="0" y="43232"/>
                  </a:lnTo>
                  <a:cubicBezTo>
                    <a:pt x="1234" y="43298"/>
                    <a:pt x="2469" y="43365"/>
                    <a:pt x="3736" y="43365"/>
                  </a:cubicBezTo>
                  <a:cubicBezTo>
                    <a:pt x="5004" y="43365"/>
                    <a:pt x="6238" y="43298"/>
                    <a:pt x="7472" y="43232"/>
                  </a:cubicBezTo>
                  <a:lnTo>
                    <a:pt x="7472" y="101"/>
                  </a:lnTo>
                  <a:cubicBezTo>
                    <a:pt x="6238" y="34"/>
                    <a:pt x="5004" y="1"/>
                    <a:pt x="3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48"/>
          <p:cNvGrpSpPr/>
          <p:nvPr/>
        </p:nvGrpSpPr>
        <p:grpSpPr>
          <a:xfrm rot="-2700000">
            <a:off x="450484" y="1604782"/>
            <a:ext cx="1977070" cy="1688677"/>
            <a:chOff x="4168150" y="2257900"/>
            <a:chExt cx="1497750" cy="1279275"/>
          </a:xfrm>
        </p:grpSpPr>
        <p:sp>
          <p:nvSpPr>
            <p:cNvPr id="408" name="Google Shape;408;p48"/>
            <p:cNvSpPr/>
            <p:nvPr/>
          </p:nvSpPr>
          <p:spPr>
            <a:xfrm>
              <a:off x="4641825" y="2689025"/>
              <a:ext cx="93425" cy="89875"/>
            </a:xfrm>
            <a:custGeom>
              <a:avLst/>
              <a:gdLst/>
              <a:ahLst/>
              <a:cxnLst/>
              <a:rect l="l" t="t" r="r" b="b"/>
              <a:pathLst>
                <a:path w="3737" h="3595" extrusionOk="0">
                  <a:moveTo>
                    <a:pt x="1501" y="1"/>
                  </a:moveTo>
                  <a:lnTo>
                    <a:pt x="0" y="2369"/>
                  </a:lnTo>
                  <a:cubicBezTo>
                    <a:pt x="0" y="2369"/>
                    <a:pt x="604" y="3594"/>
                    <a:pt x="1986" y="3594"/>
                  </a:cubicBezTo>
                  <a:cubicBezTo>
                    <a:pt x="2471" y="3594"/>
                    <a:pt x="3052" y="3443"/>
                    <a:pt x="3736" y="3036"/>
                  </a:cubicBezTo>
                  <a:lnTo>
                    <a:pt x="2569" y="735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8"/>
            <p:cNvSpPr/>
            <p:nvPr/>
          </p:nvSpPr>
          <p:spPr>
            <a:xfrm>
              <a:off x="4168150" y="2257900"/>
              <a:ext cx="826450" cy="1279275"/>
            </a:xfrm>
            <a:custGeom>
              <a:avLst/>
              <a:gdLst/>
              <a:ahLst/>
              <a:cxnLst/>
              <a:rect l="l" t="t" r="r" b="b"/>
              <a:pathLst>
                <a:path w="33058" h="51171" extrusionOk="0">
                  <a:moveTo>
                    <a:pt x="31723" y="0"/>
                  </a:moveTo>
                  <a:cubicBezTo>
                    <a:pt x="31690" y="0"/>
                    <a:pt x="31656" y="0"/>
                    <a:pt x="31623" y="34"/>
                  </a:cubicBezTo>
                  <a:lnTo>
                    <a:pt x="31556" y="34"/>
                  </a:lnTo>
                  <a:cubicBezTo>
                    <a:pt x="31490" y="34"/>
                    <a:pt x="31456" y="67"/>
                    <a:pt x="31423" y="67"/>
                  </a:cubicBezTo>
                  <a:cubicBezTo>
                    <a:pt x="31389" y="67"/>
                    <a:pt x="31389" y="100"/>
                    <a:pt x="31356" y="100"/>
                  </a:cubicBezTo>
                  <a:cubicBezTo>
                    <a:pt x="31323" y="134"/>
                    <a:pt x="31256" y="134"/>
                    <a:pt x="31223" y="167"/>
                  </a:cubicBezTo>
                  <a:cubicBezTo>
                    <a:pt x="31189" y="200"/>
                    <a:pt x="31189" y="200"/>
                    <a:pt x="31156" y="200"/>
                  </a:cubicBezTo>
                  <a:cubicBezTo>
                    <a:pt x="31123" y="234"/>
                    <a:pt x="31089" y="267"/>
                    <a:pt x="31056" y="300"/>
                  </a:cubicBezTo>
                  <a:cubicBezTo>
                    <a:pt x="31056" y="334"/>
                    <a:pt x="31023" y="334"/>
                    <a:pt x="31023" y="334"/>
                  </a:cubicBezTo>
                  <a:cubicBezTo>
                    <a:pt x="30956" y="400"/>
                    <a:pt x="30922" y="434"/>
                    <a:pt x="30889" y="501"/>
                  </a:cubicBezTo>
                  <a:cubicBezTo>
                    <a:pt x="30689" y="801"/>
                    <a:pt x="30689" y="1168"/>
                    <a:pt x="30789" y="1468"/>
                  </a:cubicBezTo>
                  <a:lnTo>
                    <a:pt x="0" y="50470"/>
                  </a:lnTo>
                  <a:lnTo>
                    <a:pt x="1101" y="51170"/>
                  </a:lnTo>
                  <a:lnTo>
                    <a:pt x="20515" y="20315"/>
                  </a:lnTo>
                  <a:lnTo>
                    <a:pt x="25986" y="11608"/>
                  </a:lnTo>
                  <a:lnTo>
                    <a:pt x="31923" y="2168"/>
                  </a:lnTo>
                  <a:lnTo>
                    <a:pt x="31990" y="2168"/>
                  </a:lnTo>
                  <a:cubicBezTo>
                    <a:pt x="32023" y="2135"/>
                    <a:pt x="32057" y="2135"/>
                    <a:pt x="32090" y="2135"/>
                  </a:cubicBezTo>
                  <a:cubicBezTo>
                    <a:pt x="32123" y="2135"/>
                    <a:pt x="32157" y="2102"/>
                    <a:pt x="32190" y="2102"/>
                  </a:cubicBezTo>
                  <a:cubicBezTo>
                    <a:pt x="32223" y="2102"/>
                    <a:pt x="32257" y="2102"/>
                    <a:pt x="32257" y="2068"/>
                  </a:cubicBezTo>
                  <a:cubicBezTo>
                    <a:pt x="32323" y="2068"/>
                    <a:pt x="32357" y="2035"/>
                    <a:pt x="32390" y="2002"/>
                  </a:cubicBezTo>
                  <a:cubicBezTo>
                    <a:pt x="32424" y="2002"/>
                    <a:pt x="32457" y="1968"/>
                    <a:pt x="32490" y="1935"/>
                  </a:cubicBezTo>
                  <a:cubicBezTo>
                    <a:pt x="32524" y="1902"/>
                    <a:pt x="32557" y="1902"/>
                    <a:pt x="32590" y="1868"/>
                  </a:cubicBezTo>
                  <a:cubicBezTo>
                    <a:pt x="32624" y="1801"/>
                    <a:pt x="32690" y="1735"/>
                    <a:pt x="32724" y="1668"/>
                  </a:cubicBezTo>
                  <a:cubicBezTo>
                    <a:pt x="33057" y="1168"/>
                    <a:pt x="32891" y="467"/>
                    <a:pt x="32390" y="167"/>
                  </a:cubicBezTo>
                  <a:cubicBezTo>
                    <a:pt x="32257" y="67"/>
                    <a:pt x="32123" y="34"/>
                    <a:pt x="31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8"/>
            <p:cNvSpPr/>
            <p:nvPr/>
          </p:nvSpPr>
          <p:spPr>
            <a:xfrm>
              <a:off x="4641825" y="2302925"/>
              <a:ext cx="1024075" cy="913175"/>
            </a:xfrm>
            <a:custGeom>
              <a:avLst/>
              <a:gdLst/>
              <a:ahLst/>
              <a:cxnLst/>
              <a:rect l="l" t="t" r="r" b="b"/>
              <a:pathLst>
                <a:path w="40963" h="36527" extrusionOk="0">
                  <a:moveTo>
                    <a:pt x="11208" y="0"/>
                  </a:moveTo>
                  <a:lnTo>
                    <a:pt x="0" y="17813"/>
                  </a:lnTo>
                  <a:cubicBezTo>
                    <a:pt x="12576" y="19815"/>
                    <a:pt x="17213" y="34525"/>
                    <a:pt x="29788" y="36527"/>
                  </a:cubicBezTo>
                  <a:lnTo>
                    <a:pt x="40963" y="18714"/>
                  </a:lnTo>
                  <a:cubicBezTo>
                    <a:pt x="34125" y="17646"/>
                    <a:pt x="29621" y="12776"/>
                    <a:pt x="24918" y="8240"/>
                  </a:cubicBezTo>
                  <a:cubicBezTo>
                    <a:pt x="20982" y="4470"/>
                    <a:pt x="16912" y="901"/>
                    <a:pt x="11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8"/>
            <p:cNvSpPr/>
            <p:nvPr/>
          </p:nvSpPr>
          <p:spPr>
            <a:xfrm>
              <a:off x="4884500" y="2332100"/>
              <a:ext cx="763050" cy="498725"/>
            </a:xfrm>
            <a:custGeom>
              <a:avLst/>
              <a:gdLst/>
              <a:ahLst/>
              <a:cxnLst/>
              <a:rect l="l" t="t" r="r" b="b"/>
              <a:pathLst>
                <a:path w="30522" h="19949" extrusionOk="0">
                  <a:moveTo>
                    <a:pt x="767" y="1"/>
                  </a:moveTo>
                  <a:cubicBezTo>
                    <a:pt x="467" y="501"/>
                    <a:pt x="300" y="735"/>
                    <a:pt x="0" y="1235"/>
                  </a:cubicBezTo>
                  <a:cubicBezTo>
                    <a:pt x="12542" y="3203"/>
                    <a:pt x="17212" y="17947"/>
                    <a:pt x="29755" y="19949"/>
                  </a:cubicBezTo>
                  <a:cubicBezTo>
                    <a:pt x="30055" y="19448"/>
                    <a:pt x="30222" y="19215"/>
                    <a:pt x="30522" y="18714"/>
                  </a:cubicBezTo>
                  <a:cubicBezTo>
                    <a:pt x="17980" y="16746"/>
                    <a:pt x="13310" y="2002"/>
                    <a:pt x="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8"/>
            <p:cNvSpPr/>
            <p:nvPr/>
          </p:nvSpPr>
          <p:spPr>
            <a:xfrm>
              <a:off x="4846975" y="2392150"/>
              <a:ext cx="763050" cy="497875"/>
            </a:xfrm>
            <a:custGeom>
              <a:avLst/>
              <a:gdLst/>
              <a:ahLst/>
              <a:cxnLst/>
              <a:rect l="l" t="t" r="r" b="b"/>
              <a:pathLst>
                <a:path w="30522" h="19915" extrusionOk="0">
                  <a:moveTo>
                    <a:pt x="767" y="1"/>
                  </a:moveTo>
                  <a:cubicBezTo>
                    <a:pt x="467" y="468"/>
                    <a:pt x="300" y="701"/>
                    <a:pt x="0" y="1202"/>
                  </a:cubicBezTo>
                  <a:cubicBezTo>
                    <a:pt x="12542" y="3170"/>
                    <a:pt x="17212" y="17914"/>
                    <a:pt x="29788" y="19915"/>
                  </a:cubicBezTo>
                  <a:cubicBezTo>
                    <a:pt x="30088" y="19415"/>
                    <a:pt x="30222" y="19181"/>
                    <a:pt x="30522" y="18714"/>
                  </a:cubicBezTo>
                  <a:cubicBezTo>
                    <a:pt x="17980" y="16713"/>
                    <a:pt x="13310" y="1969"/>
                    <a:pt x="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8"/>
            <p:cNvSpPr/>
            <p:nvPr/>
          </p:nvSpPr>
          <p:spPr>
            <a:xfrm>
              <a:off x="4809450" y="2451375"/>
              <a:ext cx="763900" cy="497875"/>
            </a:xfrm>
            <a:custGeom>
              <a:avLst/>
              <a:gdLst/>
              <a:ahLst/>
              <a:cxnLst/>
              <a:rect l="l" t="t" r="r" b="b"/>
              <a:pathLst>
                <a:path w="30556" h="19915" extrusionOk="0">
                  <a:moveTo>
                    <a:pt x="767" y="0"/>
                  </a:moveTo>
                  <a:cubicBezTo>
                    <a:pt x="467" y="467"/>
                    <a:pt x="300" y="734"/>
                    <a:pt x="0" y="1201"/>
                  </a:cubicBezTo>
                  <a:cubicBezTo>
                    <a:pt x="12576" y="3202"/>
                    <a:pt x="17212" y="17913"/>
                    <a:pt x="29788" y="19914"/>
                  </a:cubicBezTo>
                  <a:cubicBezTo>
                    <a:pt x="30088" y="19447"/>
                    <a:pt x="30222" y="19180"/>
                    <a:pt x="30555" y="18713"/>
                  </a:cubicBezTo>
                  <a:cubicBezTo>
                    <a:pt x="17980" y="16712"/>
                    <a:pt x="13310" y="1968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8"/>
            <p:cNvSpPr/>
            <p:nvPr/>
          </p:nvSpPr>
          <p:spPr>
            <a:xfrm>
              <a:off x="4772750" y="2510575"/>
              <a:ext cx="763075" cy="497875"/>
            </a:xfrm>
            <a:custGeom>
              <a:avLst/>
              <a:gdLst/>
              <a:ahLst/>
              <a:cxnLst/>
              <a:rect l="l" t="t" r="r" b="b"/>
              <a:pathLst>
                <a:path w="30523" h="19915" extrusionOk="0">
                  <a:moveTo>
                    <a:pt x="734" y="0"/>
                  </a:moveTo>
                  <a:cubicBezTo>
                    <a:pt x="434" y="501"/>
                    <a:pt x="301" y="734"/>
                    <a:pt x="0" y="1201"/>
                  </a:cubicBezTo>
                  <a:cubicBezTo>
                    <a:pt x="12543" y="3203"/>
                    <a:pt x="17213" y="17947"/>
                    <a:pt x="29755" y="19915"/>
                  </a:cubicBezTo>
                  <a:cubicBezTo>
                    <a:pt x="30055" y="19448"/>
                    <a:pt x="30222" y="19214"/>
                    <a:pt x="30522" y="18714"/>
                  </a:cubicBezTo>
                  <a:cubicBezTo>
                    <a:pt x="17946" y="16712"/>
                    <a:pt x="13310" y="20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8"/>
            <p:cNvSpPr/>
            <p:nvPr/>
          </p:nvSpPr>
          <p:spPr>
            <a:xfrm>
              <a:off x="4735225" y="2569775"/>
              <a:ext cx="763075" cy="497900"/>
            </a:xfrm>
            <a:custGeom>
              <a:avLst/>
              <a:gdLst/>
              <a:ahLst/>
              <a:cxnLst/>
              <a:rect l="l" t="t" r="r" b="b"/>
              <a:pathLst>
                <a:path w="30523" h="19916" extrusionOk="0">
                  <a:moveTo>
                    <a:pt x="767" y="1"/>
                  </a:moveTo>
                  <a:cubicBezTo>
                    <a:pt x="434" y="501"/>
                    <a:pt x="300" y="735"/>
                    <a:pt x="0" y="1235"/>
                  </a:cubicBezTo>
                  <a:cubicBezTo>
                    <a:pt x="12543" y="3203"/>
                    <a:pt x="17213" y="17947"/>
                    <a:pt x="29755" y="19915"/>
                  </a:cubicBezTo>
                  <a:cubicBezTo>
                    <a:pt x="30055" y="19448"/>
                    <a:pt x="30222" y="19215"/>
                    <a:pt x="30522" y="18714"/>
                  </a:cubicBezTo>
                  <a:cubicBezTo>
                    <a:pt x="17980" y="16746"/>
                    <a:pt x="13310" y="2002"/>
                    <a:pt x="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8"/>
            <p:cNvSpPr/>
            <p:nvPr/>
          </p:nvSpPr>
          <p:spPr>
            <a:xfrm>
              <a:off x="4697700" y="2629825"/>
              <a:ext cx="763050" cy="497875"/>
            </a:xfrm>
            <a:custGeom>
              <a:avLst/>
              <a:gdLst/>
              <a:ahLst/>
              <a:cxnLst/>
              <a:rect l="l" t="t" r="r" b="b"/>
              <a:pathLst>
                <a:path w="30522" h="19915" extrusionOk="0">
                  <a:moveTo>
                    <a:pt x="767" y="0"/>
                  </a:moveTo>
                  <a:cubicBezTo>
                    <a:pt x="467" y="467"/>
                    <a:pt x="300" y="701"/>
                    <a:pt x="0" y="1201"/>
                  </a:cubicBezTo>
                  <a:cubicBezTo>
                    <a:pt x="12542" y="3169"/>
                    <a:pt x="17212" y="17913"/>
                    <a:pt x="29755" y="19915"/>
                  </a:cubicBezTo>
                  <a:cubicBezTo>
                    <a:pt x="30055" y="19414"/>
                    <a:pt x="30222" y="19181"/>
                    <a:pt x="30522" y="18681"/>
                  </a:cubicBezTo>
                  <a:cubicBezTo>
                    <a:pt x="17980" y="16712"/>
                    <a:pt x="13310" y="1969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8"/>
            <p:cNvSpPr/>
            <p:nvPr/>
          </p:nvSpPr>
          <p:spPr>
            <a:xfrm>
              <a:off x="4660175" y="2689025"/>
              <a:ext cx="763050" cy="497900"/>
            </a:xfrm>
            <a:custGeom>
              <a:avLst/>
              <a:gdLst/>
              <a:ahLst/>
              <a:cxnLst/>
              <a:rect l="l" t="t" r="r" b="b"/>
              <a:pathLst>
                <a:path w="30522" h="19916" extrusionOk="0">
                  <a:moveTo>
                    <a:pt x="767" y="1"/>
                  </a:moveTo>
                  <a:cubicBezTo>
                    <a:pt x="467" y="468"/>
                    <a:pt x="300" y="735"/>
                    <a:pt x="0" y="1202"/>
                  </a:cubicBezTo>
                  <a:cubicBezTo>
                    <a:pt x="12576" y="3203"/>
                    <a:pt x="17212" y="17914"/>
                    <a:pt x="29788" y="19915"/>
                  </a:cubicBezTo>
                  <a:cubicBezTo>
                    <a:pt x="30088" y="19415"/>
                    <a:pt x="30222" y="19181"/>
                    <a:pt x="30522" y="18714"/>
                  </a:cubicBezTo>
                  <a:cubicBezTo>
                    <a:pt x="17980" y="16713"/>
                    <a:pt x="13310" y="1969"/>
                    <a:pt x="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8"/>
            <p:cNvSpPr/>
            <p:nvPr/>
          </p:nvSpPr>
          <p:spPr>
            <a:xfrm>
              <a:off x="4771900" y="2302925"/>
              <a:ext cx="492900" cy="444500"/>
            </a:xfrm>
            <a:custGeom>
              <a:avLst/>
              <a:gdLst/>
              <a:ahLst/>
              <a:cxnLst/>
              <a:rect l="l" t="t" r="r" b="b"/>
              <a:pathLst>
                <a:path w="19716" h="17780" extrusionOk="0">
                  <a:moveTo>
                    <a:pt x="6005" y="0"/>
                  </a:moveTo>
                  <a:lnTo>
                    <a:pt x="1" y="9574"/>
                  </a:lnTo>
                  <a:cubicBezTo>
                    <a:pt x="5672" y="10441"/>
                    <a:pt x="9775" y="13844"/>
                    <a:pt x="13711" y="17780"/>
                  </a:cubicBezTo>
                  <a:lnTo>
                    <a:pt x="19715" y="8240"/>
                  </a:lnTo>
                  <a:cubicBezTo>
                    <a:pt x="15779" y="4470"/>
                    <a:pt x="11709" y="901"/>
                    <a:pt x="6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8"/>
            <p:cNvSpPr/>
            <p:nvPr/>
          </p:nvSpPr>
          <p:spPr>
            <a:xfrm>
              <a:off x="4975400" y="2353800"/>
              <a:ext cx="51725" cy="45050"/>
            </a:xfrm>
            <a:custGeom>
              <a:avLst/>
              <a:gdLst/>
              <a:ahLst/>
              <a:cxnLst/>
              <a:rect l="l" t="t" r="r" b="b"/>
              <a:pathLst>
                <a:path w="2069" h="1802" extrusionOk="0">
                  <a:moveTo>
                    <a:pt x="1535" y="0"/>
                  </a:moveTo>
                  <a:lnTo>
                    <a:pt x="1535" y="0"/>
                  </a:lnTo>
                  <a:cubicBezTo>
                    <a:pt x="1301" y="200"/>
                    <a:pt x="1201" y="300"/>
                    <a:pt x="967" y="501"/>
                  </a:cubicBezTo>
                  <a:cubicBezTo>
                    <a:pt x="667" y="401"/>
                    <a:pt x="534" y="334"/>
                    <a:pt x="267" y="234"/>
                  </a:cubicBezTo>
                  <a:lnTo>
                    <a:pt x="267" y="234"/>
                  </a:lnTo>
                  <a:cubicBezTo>
                    <a:pt x="400" y="467"/>
                    <a:pt x="467" y="567"/>
                    <a:pt x="601" y="801"/>
                  </a:cubicBezTo>
                  <a:cubicBezTo>
                    <a:pt x="367" y="1034"/>
                    <a:pt x="234" y="1134"/>
                    <a:pt x="0" y="1335"/>
                  </a:cubicBezTo>
                  <a:cubicBezTo>
                    <a:pt x="334" y="1268"/>
                    <a:pt x="467" y="1234"/>
                    <a:pt x="801" y="1168"/>
                  </a:cubicBezTo>
                  <a:cubicBezTo>
                    <a:pt x="934" y="1435"/>
                    <a:pt x="1001" y="1535"/>
                    <a:pt x="1134" y="1802"/>
                  </a:cubicBezTo>
                  <a:cubicBezTo>
                    <a:pt x="1201" y="1501"/>
                    <a:pt x="1234" y="1368"/>
                    <a:pt x="1301" y="1101"/>
                  </a:cubicBezTo>
                  <a:cubicBezTo>
                    <a:pt x="1601" y="1068"/>
                    <a:pt x="1768" y="1034"/>
                    <a:pt x="2068" y="1001"/>
                  </a:cubicBezTo>
                  <a:cubicBezTo>
                    <a:pt x="1801" y="868"/>
                    <a:pt x="1668" y="801"/>
                    <a:pt x="1401" y="667"/>
                  </a:cubicBezTo>
                  <a:cubicBezTo>
                    <a:pt x="1434" y="401"/>
                    <a:pt x="1468" y="267"/>
                    <a:pt x="1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8"/>
            <p:cNvSpPr/>
            <p:nvPr/>
          </p:nvSpPr>
          <p:spPr>
            <a:xfrm>
              <a:off x="5061275" y="2398825"/>
              <a:ext cx="46725" cy="47550"/>
            </a:xfrm>
            <a:custGeom>
              <a:avLst/>
              <a:gdLst/>
              <a:ahLst/>
              <a:cxnLst/>
              <a:rect l="l" t="t" r="r" b="b"/>
              <a:pathLst>
                <a:path w="1869" h="1902" extrusionOk="0">
                  <a:moveTo>
                    <a:pt x="1469" y="1"/>
                  </a:moveTo>
                  <a:cubicBezTo>
                    <a:pt x="1235" y="201"/>
                    <a:pt x="1135" y="267"/>
                    <a:pt x="902" y="468"/>
                  </a:cubicBezTo>
                  <a:cubicBezTo>
                    <a:pt x="668" y="301"/>
                    <a:pt x="535" y="234"/>
                    <a:pt x="268" y="67"/>
                  </a:cubicBezTo>
                  <a:lnTo>
                    <a:pt x="268" y="67"/>
                  </a:lnTo>
                  <a:cubicBezTo>
                    <a:pt x="401" y="334"/>
                    <a:pt x="435" y="468"/>
                    <a:pt x="535" y="768"/>
                  </a:cubicBezTo>
                  <a:cubicBezTo>
                    <a:pt x="334" y="935"/>
                    <a:pt x="201" y="1035"/>
                    <a:pt x="1" y="1235"/>
                  </a:cubicBezTo>
                  <a:cubicBezTo>
                    <a:pt x="268" y="1201"/>
                    <a:pt x="435" y="1201"/>
                    <a:pt x="701" y="1168"/>
                  </a:cubicBezTo>
                  <a:cubicBezTo>
                    <a:pt x="835" y="1468"/>
                    <a:pt x="868" y="1602"/>
                    <a:pt x="968" y="1902"/>
                  </a:cubicBezTo>
                  <a:cubicBezTo>
                    <a:pt x="1068" y="1602"/>
                    <a:pt x="1102" y="1468"/>
                    <a:pt x="1168" y="1168"/>
                  </a:cubicBezTo>
                  <a:cubicBezTo>
                    <a:pt x="1469" y="1168"/>
                    <a:pt x="1602" y="1135"/>
                    <a:pt x="1869" y="1135"/>
                  </a:cubicBezTo>
                  <a:cubicBezTo>
                    <a:pt x="1635" y="968"/>
                    <a:pt x="1535" y="868"/>
                    <a:pt x="1268" y="734"/>
                  </a:cubicBezTo>
                  <a:cubicBezTo>
                    <a:pt x="1369" y="434"/>
                    <a:pt x="1402" y="30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8"/>
            <p:cNvSpPr/>
            <p:nvPr/>
          </p:nvSpPr>
          <p:spPr>
            <a:xfrm>
              <a:off x="5137175" y="2456375"/>
              <a:ext cx="45050" cy="49225"/>
            </a:xfrm>
            <a:custGeom>
              <a:avLst/>
              <a:gdLst/>
              <a:ahLst/>
              <a:cxnLst/>
              <a:rect l="l" t="t" r="r" b="b"/>
              <a:pathLst>
                <a:path w="1802" h="196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434" y="300"/>
                    <a:pt x="467" y="434"/>
                    <a:pt x="567" y="734"/>
                  </a:cubicBezTo>
                  <a:cubicBezTo>
                    <a:pt x="334" y="934"/>
                    <a:pt x="234" y="1001"/>
                    <a:pt x="0" y="1201"/>
                  </a:cubicBezTo>
                  <a:lnTo>
                    <a:pt x="701" y="1201"/>
                  </a:lnTo>
                  <a:cubicBezTo>
                    <a:pt x="801" y="1535"/>
                    <a:pt x="834" y="1668"/>
                    <a:pt x="934" y="1968"/>
                  </a:cubicBezTo>
                  <a:cubicBezTo>
                    <a:pt x="1001" y="1668"/>
                    <a:pt x="1034" y="1535"/>
                    <a:pt x="1135" y="1234"/>
                  </a:cubicBezTo>
                  <a:cubicBezTo>
                    <a:pt x="1401" y="1234"/>
                    <a:pt x="1535" y="1268"/>
                    <a:pt x="1802" y="1268"/>
                  </a:cubicBezTo>
                  <a:cubicBezTo>
                    <a:pt x="1568" y="1068"/>
                    <a:pt x="1468" y="968"/>
                    <a:pt x="1235" y="767"/>
                  </a:cubicBezTo>
                  <a:cubicBezTo>
                    <a:pt x="1335" y="467"/>
                    <a:pt x="1368" y="334"/>
                    <a:pt x="1435" y="34"/>
                  </a:cubicBezTo>
                  <a:lnTo>
                    <a:pt x="1435" y="34"/>
                  </a:lnTo>
                  <a:cubicBezTo>
                    <a:pt x="1235" y="200"/>
                    <a:pt x="1101" y="300"/>
                    <a:pt x="901" y="467"/>
                  </a:cubicBezTo>
                  <a:cubicBezTo>
                    <a:pt x="668" y="267"/>
                    <a:pt x="567" y="167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8"/>
            <p:cNvSpPr/>
            <p:nvPr/>
          </p:nvSpPr>
          <p:spPr>
            <a:xfrm>
              <a:off x="4903675" y="2376300"/>
              <a:ext cx="54225" cy="43400"/>
            </a:xfrm>
            <a:custGeom>
              <a:avLst/>
              <a:gdLst/>
              <a:ahLst/>
              <a:cxnLst/>
              <a:rect l="l" t="t" r="r" b="b"/>
              <a:pathLst>
                <a:path w="2169" h="1736" extrusionOk="0">
                  <a:moveTo>
                    <a:pt x="1602" y="1"/>
                  </a:moveTo>
                  <a:lnTo>
                    <a:pt x="1602" y="1"/>
                  </a:lnTo>
                  <a:cubicBezTo>
                    <a:pt x="1368" y="234"/>
                    <a:pt x="1235" y="334"/>
                    <a:pt x="1001" y="535"/>
                  </a:cubicBezTo>
                  <a:cubicBezTo>
                    <a:pt x="701" y="468"/>
                    <a:pt x="534" y="435"/>
                    <a:pt x="234" y="368"/>
                  </a:cubicBezTo>
                  <a:lnTo>
                    <a:pt x="234" y="368"/>
                  </a:lnTo>
                  <a:cubicBezTo>
                    <a:pt x="401" y="568"/>
                    <a:pt x="467" y="668"/>
                    <a:pt x="634" y="868"/>
                  </a:cubicBezTo>
                  <a:cubicBezTo>
                    <a:pt x="367" y="1102"/>
                    <a:pt x="267" y="1202"/>
                    <a:pt x="0" y="1402"/>
                  </a:cubicBezTo>
                  <a:cubicBezTo>
                    <a:pt x="367" y="1335"/>
                    <a:pt x="534" y="1268"/>
                    <a:pt x="834" y="1202"/>
                  </a:cubicBezTo>
                  <a:cubicBezTo>
                    <a:pt x="1001" y="1402"/>
                    <a:pt x="1068" y="1535"/>
                    <a:pt x="1201" y="1735"/>
                  </a:cubicBezTo>
                  <a:cubicBezTo>
                    <a:pt x="1268" y="1469"/>
                    <a:pt x="1301" y="1335"/>
                    <a:pt x="1368" y="1068"/>
                  </a:cubicBezTo>
                  <a:cubicBezTo>
                    <a:pt x="1702" y="1002"/>
                    <a:pt x="1835" y="968"/>
                    <a:pt x="2169" y="902"/>
                  </a:cubicBezTo>
                  <a:cubicBezTo>
                    <a:pt x="1902" y="801"/>
                    <a:pt x="1735" y="768"/>
                    <a:pt x="1435" y="668"/>
                  </a:cubicBezTo>
                  <a:cubicBezTo>
                    <a:pt x="1501" y="401"/>
                    <a:pt x="1535" y="268"/>
                    <a:pt x="16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8"/>
            <p:cNvSpPr/>
            <p:nvPr/>
          </p:nvSpPr>
          <p:spPr>
            <a:xfrm>
              <a:off x="4995400" y="2413000"/>
              <a:ext cx="49225" cy="45900"/>
            </a:xfrm>
            <a:custGeom>
              <a:avLst/>
              <a:gdLst/>
              <a:ahLst/>
              <a:cxnLst/>
              <a:rect l="l" t="t" r="r" b="b"/>
              <a:pathLst>
                <a:path w="1969" h="1836" extrusionOk="0">
                  <a:moveTo>
                    <a:pt x="1502" y="1"/>
                  </a:moveTo>
                  <a:cubicBezTo>
                    <a:pt x="1268" y="201"/>
                    <a:pt x="1135" y="301"/>
                    <a:pt x="935" y="501"/>
                  </a:cubicBezTo>
                  <a:cubicBezTo>
                    <a:pt x="668" y="368"/>
                    <a:pt x="534" y="301"/>
                    <a:pt x="268" y="167"/>
                  </a:cubicBezTo>
                  <a:lnTo>
                    <a:pt x="268" y="167"/>
                  </a:lnTo>
                  <a:cubicBezTo>
                    <a:pt x="368" y="401"/>
                    <a:pt x="434" y="534"/>
                    <a:pt x="568" y="801"/>
                  </a:cubicBezTo>
                  <a:cubicBezTo>
                    <a:pt x="334" y="1001"/>
                    <a:pt x="234" y="1068"/>
                    <a:pt x="1" y="1268"/>
                  </a:cubicBezTo>
                  <a:cubicBezTo>
                    <a:pt x="301" y="1235"/>
                    <a:pt x="434" y="1235"/>
                    <a:pt x="735" y="1201"/>
                  </a:cubicBezTo>
                  <a:cubicBezTo>
                    <a:pt x="868" y="1435"/>
                    <a:pt x="935" y="1568"/>
                    <a:pt x="1035" y="1835"/>
                  </a:cubicBezTo>
                  <a:cubicBezTo>
                    <a:pt x="1101" y="1568"/>
                    <a:pt x="1135" y="1435"/>
                    <a:pt x="1202" y="1135"/>
                  </a:cubicBezTo>
                  <a:cubicBezTo>
                    <a:pt x="1502" y="1101"/>
                    <a:pt x="1669" y="1101"/>
                    <a:pt x="1969" y="1068"/>
                  </a:cubicBezTo>
                  <a:cubicBezTo>
                    <a:pt x="1702" y="935"/>
                    <a:pt x="1568" y="835"/>
                    <a:pt x="1335" y="701"/>
                  </a:cubicBezTo>
                  <a:cubicBezTo>
                    <a:pt x="1402" y="434"/>
                    <a:pt x="1435" y="267"/>
                    <a:pt x="1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8"/>
            <p:cNvSpPr/>
            <p:nvPr/>
          </p:nvSpPr>
          <p:spPr>
            <a:xfrm>
              <a:off x="5075450" y="2465550"/>
              <a:ext cx="45900" cy="48375"/>
            </a:xfrm>
            <a:custGeom>
              <a:avLst/>
              <a:gdLst/>
              <a:ahLst/>
              <a:cxnLst/>
              <a:rect l="l" t="t" r="r" b="b"/>
              <a:pathLst>
                <a:path w="1836" h="1935" extrusionOk="0">
                  <a:moveTo>
                    <a:pt x="301" y="0"/>
                  </a:moveTo>
                  <a:lnTo>
                    <a:pt x="301" y="0"/>
                  </a:lnTo>
                  <a:cubicBezTo>
                    <a:pt x="401" y="300"/>
                    <a:pt x="468" y="434"/>
                    <a:pt x="568" y="734"/>
                  </a:cubicBezTo>
                  <a:cubicBezTo>
                    <a:pt x="335" y="901"/>
                    <a:pt x="234" y="1001"/>
                    <a:pt x="1" y="1201"/>
                  </a:cubicBezTo>
                  <a:cubicBezTo>
                    <a:pt x="301" y="1168"/>
                    <a:pt x="435" y="1168"/>
                    <a:pt x="701" y="1168"/>
                  </a:cubicBezTo>
                  <a:cubicBezTo>
                    <a:pt x="802" y="1468"/>
                    <a:pt x="868" y="1635"/>
                    <a:pt x="968" y="1935"/>
                  </a:cubicBezTo>
                  <a:cubicBezTo>
                    <a:pt x="1035" y="1635"/>
                    <a:pt x="1068" y="1468"/>
                    <a:pt x="1135" y="1168"/>
                  </a:cubicBezTo>
                  <a:cubicBezTo>
                    <a:pt x="1435" y="1201"/>
                    <a:pt x="1569" y="1201"/>
                    <a:pt x="1836" y="1201"/>
                  </a:cubicBezTo>
                  <a:cubicBezTo>
                    <a:pt x="1602" y="1001"/>
                    <a:pt x="1502" y="901"/>
                    <a:pt x="1269" y="734"/>
                  </a:cubicBezTo>
                  <a:cubicBezTo>
                    <a:pt x="1335" y="434"/>
                    <a:pt x="1369" y="300"/>
                    <a:pt x="1469" y="0"/>
                  </a:cubicBezTo>
                  <a:lnTo>
                    <a:pt x="1469" y="0"/>
                  </a:lnTo>
                  <a:cubicBezTo>
                    <a:pt x="1235" y="167"/>
                    <a:pt x="1135" y="267"/>
                    <a:pt x="902" y="434"/>
                  </a:cubicBezTo>
                  <a:cubicBezTo>
                    <a:pt x="668" y="267"/>
                    <a:pt x="568" y="167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8"/>
            <p:cNvSpPr/>
            <p:nvPr/>
          </p:nvSpPr>
          <p:spPr>
            <a:xfrm>
              <a:off x="5148850" y="2526425"/>
              <a:ext cx="44225" cy="50875"/>
            </a:xfrm>
            <a:custGeom>
              <a:avLst/>
              <a:gdLst/>
              <a:ahLst/>
              <a:cxnLst/>
              <a:rect l="l" t="t" r="r" b="b"/>
              <a:pathLst>
                <a:path w="1769" h="2035" extrusionOk="0">
                  <a:moveTo>
                    <a:pt x="334" y="0"/>
                  </a:moveTo>
                  <a:lnTo>
                    <a:pt x="334" y="0"/>
                  </a:lnTo>
                  <a:cubicBezTo>
                    <a:pt x="434" y="300"/>
                    <a:pt x="467" y="467"/>
                    <a:pt x="567" y="767"/>
                  </a:cubicBezTo>
                  <a:cubicBezTo>
                    <a:pt x="334" y="968"/>
                    <a:pt x="234" y="1034"/>
                    <a:pt x="0" y="1201"/>
                  </a:cubicBezTo>
                  <a:cubicBezTo>
                    <a:pt x="267" y="1234"/>
                    <a:pt x="401" y="1234"/>
                    <a:pt x="668" y="1268"/>
                  </a:cubicBezTo>
                  <a:cubicBezTo>
                    <a:pt x="768" y="1568"/>
                    <a:pt x="801" y="1735"/>
                    <a:pt x="901" y="2035"/>
                  </a:cubicBezTo>
                  <a:cubicBezTo>
                    <a:pt x="968" y="1735"/>
                    <a:pt x="1001" y="1601"/>
                    <a:pt x="1101" y="1301"/>
                  </a:cubicBezTo>
                  <a:cubicBezTo>
                    <a:pt x="1368" y="1301"/>
                    <a:pt x="1501" y="1334"/>
                    <a:pt x="1768" y="1368"/>
                  </a:cubicBezTo>
                  <a:cubicBezTo>
                    <a:pt x="1535" y="1134"/>
                    <a:pt x="1435" y="1034"/>
                    <a:pt x="1235" y="834"/>
                  </a:cubicBezTo>
                  <a:cubicBezTo>
                    <a:pt x="1301" y="534"/>
                    <a:pt x="1335" y="367"/>
                    <a:pt x="1435" y="67"/>
                  </a:cubicBezTo>
                  <a:lnTo>
                    <a:pt x="1435" y="67"/>
                  </a:lnTo>
                  <a:cubicBezTo>
                    <a:pt x="1201" y="267"/>
                    <a:pt x="1101" y="334"/>
                    <a:pt x="901" y="501"/>
                  </a:cubicBezTo>
                  <a:cubicBezTo>
                    <a:pt x="668" y="300"/>
                    <a:pt x="567" y="200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8"/>
            <p:cNvSpPr/>
            <p:nvPr/>
          </p:nvSpPr>
          <p:spPr>
            <a:xfrm>
              <a:off x="4927025" y="2431350"/>
              <a:ext cx="50900" cy="45050"/>
            </a:xfrm>
            <a:custGeom>
              <a:avLst/>
              <a:gdLst/>
              <a:ahLst/>
              <a:cxnLst/>
              <a:rect l="l" t="t" r="r" b="b"/>
              <a:pathLst>
                <a:path w="2036" h="1802" extrusionOk="0">
                  <a:moveTo>
                    <a:pt x="1535" y="0"/>
                  </a:moveTo>
                  <a:lnTo>
                    <a:pt x="1535" y="0"/>
                  </a:lnTo>
                  <a:cubicBezTo>
                    <a:pt x="1301" y="201"/>
                    <a:pt x="1168" y="301"/>
                    <a:pt x="934" y="501"/>
                  </a:cubicBezTo>
                  <a:cubicBezTo>
                    <a:pt x="668" y="401"/>
                    <a:pt x="534" y="334"/>
                    <a:pt x="234" y="234"/>
                  </a:cubicBezTo>
                  <a:lnTo>
                    <a:pt x="234" y="234"/>
                  </a:lnTo>
                  <a:cubicBezTo>
                    <a:pt x="367" y="467"/>
                    <a:pt x="434" y="601"/>
                    <a:pt x="567" y="834"/>
                  </a:cubicBezTo>
                  <a:cubicBezTo>
                    <a:pt x="334" y="1035"/>
                    <a:pt x="234" y="1135"/>
                    <a:pt x="0" y="1335"/>
                  </a:cubicBezTo>
                  <a:cubicBezTo>
                    <a:pt x="301" y="1268"/>
                    <a:pt x="467" y="1235"/>
                    <a:pt x="768" y="1201"/>
                  </a:cubicBezTo>
                  <a:cubicBezTo>
                    <a:pt x="901" y="1435"/>
                    <a:pt x="968" y="1535"/>
                    <a:pt x="1101" y="1802"/>
                  </a:cubicBezTo>
                  <a:cubicBezTo>
                    <a:pt x="1168" y="1502"/>
                    <a:pt x="1201" y="1368"/>
                    <a:pt x="1268" y="1101"/>
                  </a:cubicBezTo>
                  <a:cubicBezTo>
                    <a:pt x="1568" y="1068"/>
                    <a:pt x="1735" y="1035"/>
                    <a:pt x="2035" y="1001"/>
                  </a:cubicBezTo>
                  <a:cubicBezTo>
                    <a:pt x="1768" y="868"/>
                    <a:pt x="1635" y="801"/>
                    <a:pt x="1368" y="668"/>
                  </a:cubicBezTo>
                  <a:cubicBezTo>
                    <a:pt x="1435" y="401"/>
                    <a:pt x="1468" y="267"/>
                    <a:pt x="1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8"/>
            <p:cNvSpPr/>
            <p:nvPr/>
          </p:nvSpPr>
          <p:spPr>
            <a:xfrm>
              <a:off x="5012075" y="24763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1469" y="1"/>
                  </a:moveTo>
                  <a:lnTo>
                    <a:pt x="1469" y="1"/>
                  </a:lnTo>
                  <a:cubicBezTo>
                    <a:pt x="1268" y="201"/>
                    <a:pt x="1135" y="268"/>
                    <a:pt x="901" y="468"/>
                  </a:cubicBezTo>
                  <a:cubicBezTo>
                    <a:pt x="668" y="301"/>
                    <a:pt x="535" y="234"/>
                    <a:pt x="301" y="67"/>
                  </a:cubicBezTo>
                  <a:lnTo>
                    <a:pt x="301" y="67"/>
                  </a:lnTo>
                  <a:cubicBezTo>
                    <a:pt x="401" y="334"/>
                    <a:pt x="468" y="468"/>
                    <a:pt x="568" y="768"/>
                  </a:cubicBezTo>
                  <a:cubicBezTo>
                    <a:pt x="334" y="935"/>
                    <a:pt x="234" y="1035"/>
                    <a:pt x="1" y="1235"/>
                  </a:cubicBezTo>
                  <a:cubicBezTo>
                    <a:pt x="301" y="1202"/>
                    <a:pt x="434" y="1202"/>
                    <a:pt x="735" y="1202"/>
                  </a:cubicBezTo>
                  <a:cubicBezTo>
                    <a:pt x="835" y="1468"/>
                    <a:pt x="901" y="1602"/>
                    <a:pt x="1002" y="1902"/>
                  </a:cubicBezTo>
                  <a:cubicBezTo>
                    <a:pt x="1068" y="1602"/>
                    <a:pt x="1102" y="1468"/>
                    <a:pt x="1168" y="1168"/>
                  </a:cubicBezTo>
                  <a:cubicBezTo>
                    <a:pt x="1469" y="1168"/>
                    <a:pt x="1602" y="1135"/>
                    <a:pt x="1902" y="1135"/>
                  </a:cubicBezTo>
                  <a:cubicBezTo>
                    <a:pt x="1669" y="968"/>
                    <a:pt x="1535" y="901"/>
                    <a:pt x="1302" y="735"/>
                  </a:cubicBezTo>
                  <a:cubicBezTo>
                    <a:pt x="1368" y="434"/>
                    <a:pt x="1402" y="30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8"/>
            <p:cNvSpPr/>
            <p:nvPr/>
          </p:nvSpPr>
          <p:spPr>
            <a:xfrm>
              <a:off x="5088800" y="2533925"/>
              <a:ext cx="44225" cy="49225"/>
            </a:xfrm>
            <a:custGeom>
              <a:avLst/>
              <a:gdLst/>
              <a:ahLst/>
              <a:cxnLst/>
              <a:rect l="l" t="t" r="r" b="b"/>
              <a:pathLst>
                <a:path w="1769" h="1969" extrusionOk="0">
                  <a:moveTo>
                    <a:pt x="301" y="0"/>
                  </a:moveTo>
                  <a:lnTo>
                    <a:pt x="301" y="0"/>
                  </a:lnTo>
                  <a:cubicBezTo>
                    <a:pt x="401" y="301"/>
                    <a:pt x="468" y="434"/>
                    <a:pt x="534" y="734"/>
                  </a:cubicBezTo>
                  <a:cubicBezTo>
                    <a:pt x="334" y="934"/>
                    <a:pt x="201" y="1001"/>
                    <a:pt x="1" y="1201"/>
                  </a:cubicBezTo>
                  <a:lnTo>
                    <a:pt x="668" y="1201"/>
                  </a:lnTo>
                  <a:cubicBezTo>
                    <a:pt x="768" y="1535"/>
                    <a:pt x="801" y="1668"/>
                    <a:pt x="901" y="1968"/>
                  </a:cubicBezTo>
                  <a:cubicBezTo>
                    <a:pt x="1001" y="1702"/>
                    <a:pt x="1035" y="1535"/>
                    <a:pt x="1101" y="1235"/>
                  </a:cubicBezTo>
                  <a:cubicBezTo>
                    <a:pt x="1368" y="1235"/>
                    <a:pt x="1502" y="1268"/>
                    <a:pt x="1769" y="1268"/>
                  </a:cubicBezTo>
                  <a:cubicBezTo>
                    <a:pt x="1568" y="1068"/>
                    <a:pt x="1468" y="968"/>
                    <a:pt x="1235" y="768"/>
                  </a:cubicBezTo>
                  <a:cubicBezTo>
                    <a:pt x="1302" y="467"/>
                    <a:pt x="1335" y="334"/>
                    <a:pt x="1435" y="34"/>
                  </a:cubicBezTo>
                  <a:lnTo>
                    <a:pt x="1435" y="34"/>
                  </a:lnTo>
                  <a:cubicBezTo>
                    <a:pt x="1202" y="201"/>
                    <a:pt x="1101" y="301"/>
                    <a:pt x="868" y="467"/>
                  </a:cubicBezTo>
                  <a:cubicBezTo>
                    <a:pt x="668" y="267"/>
                    <a:pt x="534" y="167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8"/>
            <p:cNvSpPr/>
            <p:nvPr/>
          </p:nvSpPr>
          <p:spPr>
            <a:xfrm>
              <a:off x="4855300" y="2453875"/>
              <a:ext cx="54225" cy="43375"/>
            </a:xfrm>
            <a:custGeom>
              <a:avLst/>
              <a:gdLst/>
              <a:ahLst/>
              <a:cxnLst/>
              <a:rect l="l" t="t" r="r" b="b"/>
              <a:pathLst>
                <a:path w="2169" h="1735" extrusionOk="0">
                  <a:moveTo>
                    <a:pt x="1568" y="0"/>
                  </a:moveTo>
                  <a:lnTo>
                    <a:pt x="1568" y="0"/>
                  </a:lnTo>
                  <a:cubicBezTo>
                    <a:pt x="1335" y="234"/>
                    <a:pt x="1202" y="334"/>
                    <a:pt x="968" y="534"/>
                  </a:cubicBezTo>
                  <a:cubicBezTo>
                    <a:pt x="668" y="467"/>
                    <a:pt x="534" y="434"/>
                    <a:pt x="234" y="367"/>
                  </a:cubicBezTo>
                  <a:lnTo>
                    <a:pt x="234" y="367"/>
                  </a:lnTo>
                  <a:cubicBezTo>
                    <a:pt x="368" y="567"/>
                    <a:pt x="468" y="667"/>
                    <a:pt x="601" y="867"/>
                  </a:cubicBezTo>
                  <a:cubicBezTo>
                    <a:pt x="368" y="1101"/>
                    <a:pt x="234" y="1201"/>
                    <a:pt x="1" y="1401"/>
                  </a:cubicBezTo>
                  <a:cubicBezTo>
                    <a:pt x="334" y="1334"/>
                    <a:pt x="501" y="1268"/>
                    <a:pt x="835" y="1201"/>
                  </a:cubicBezTo>
                  <a:cubicBezTo>
                    <a:pt x="968" y="1401"/>
                    <a:pt x="1068" y="1535"/>
                    <a:pt x="1202" y="1735"/>
                  </a:cubicBezTo>
                  <a:cubicBezTo>
                    <a:pt x="1268" y="1468"/>
                    <a:pt x="1268" y="1334"/>
                    <a:pt x="1335" y="1068"/>
                  </a:cubicBezTo>
                  <a:cubicBezTo>
                    <a:pt x="1669" y="1001"/>
                    <a:pt x="1835" y="967"/>
                    <a:pt x="2169" y="901"/>
                  </a:cubicBezTo>
                  <a:cubicBezTo>
                    <a:pt x="1869" y="801"/>
                    <a:pt x="1735" y="767"/>
                    <a:pt x="1435" y="667"/>
                  </a:cubicBezTo>
                  <a:cubicBezTo>
                    <a:pt x="1502" y="400"/>
                    <a:pt x="1535" y="267"/>
                    <a:pt x="1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8"/>
            <p:cNvSpPr/>
            <p:nvPr/>
          </p:nvSpPr>
          <p:spPr>
            <a:xfrm>
              <a:off x="4946200" y="2490550"/>
              <a:ext cx="49225" cy="45900"/>
            </a:xfrm>
            <a:custGeom>
              <a:avLst/>
              <a:gdLst/>
              <a:ahLst/>
              <a:cxnLst/>
              <a:rect l="l" t="t" r="r" b="b"/>
              <a:pathLst>
                <a:path w="1969" h="1836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1268" y="201"/>
                    <a:pt x="1168" y="301"/>
                    <a:pt x="935" y="501"/>
                  </a:cubicBezTo>
                  <a:cubicBezTo>
                    <a:pt x="668" y="368"/>
                    <a:pt x="534" y="301"/>
                    <a:pt x="267" y="168"/>
                  </a:cubicBezTo>
                  <a:lnTo>
                    <a:pt x="267" y="168"/>
                  </a:lnTo>
                  <a:cubicBezTo>
                    <a:pt x="401" y="401"/>
                    <a:pt x="468" y="535"/>
                    <a:pt x="568" y="801"/>
                  </a:cubicBezTo>
                  <a:cubicBezTo>
                    <a:pt x="334" y="1002"/>
                    <a:pt x="234" y="1102"/>
                    <a:pt x="1" y="1268"/>
                  </a:cubicBezTo>
                  <a:cubicBezTo>
                    <a:pt x="301" y="1235"/>
                    <a:pt x="468" y="1235"/>
                    <a:pt x="768" y="1202"/>
                  </a:cubicBezTo>
                  <a:cubicBezTo>
                    <a:pt x="868" y="1469"/>
                    <a:pt x="935" y="1569"/>
                    <a:pt x="1068" y="1835"/>
                  </a:cubicBezTo>
                  <a:cubicBezTo>
                    <a:pt x="1135" y="1569"/>
                    <a:pt x="1168" y="1435"/>
                    <a:pt x="1235" y="1135"/>
                  </a:cubicBezTo>
                  <a:cubicBezTo>
                    <a:pt x="1535" y="1102"/>
                    <a:pt x="1668" y="1102"/>
                    <a:pt x="1969" y="1068"/>
                  </a:cubicBezTo>
                  <a:cubicBezTo>
                    <a:pt x="1735" y="935"/>
                    <a:pt x="1602" y="868"/>
                    <a:pt x="1335" y="701"/>
                  </a:cubicBezTo>
                  <a:cubicBezTo>
                    <a:pt x="1402" y="434"/>
                    <a:pt x="1435" y="301"/>
                    <a:pt x="1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8"/>
            <p:cNvSpPr/>
            <p:nvPr/>
          </p:nvSpPr>
          <p:spPr>
            <a:xfrm>
              <a:off x="5027100" y="2543100"/>
              <a:ext cx="45875" cy="48400"/>
            </a:xfrm>
            <a:custGeom>
              <a:avLst/>
              <a:gdLst/>
              <a:ahLst/>
              <a:cxnLst/>
              <a:rect l="l" t="t" r="r" b="b"/>
              <a:pathLst>
                <a:path w="1835" h="1936" extrusionOk="0">
                  <a:moveTo>
                    <a:pt x="300" y="0"/>
                  </a:moveTo>
                  <a:lnTo>
                    <a:pt x="300" y="0"/>
                  </a:lnTo>
                  <a:cubicBezTo>
                    <a:pt x="401" y="301"/>
                    <a:pt x="434" y="434"/>
                    <a:pt x="534" y="734"/>
                  </a:cubicBezTo>
                  <a:cubicBezTo>
                    <a:pt x="334" y="901"/>
                    <a:pt x="200" y="1001"/>
                    <a:pt x="0" y="1201"/>
                  </a:cubicBezTo>
                  <a:cubicBezTo>
                    <a:pt x="267" y="1168"/>
                    <a:pt x="401" y="1168"/>
                    <a:pt x="701" y="1168"/>
                  </a:cubicBezTo>
                  <a:cubicBezTo>
                    <a:pt x="801" y="1468"/>
                    <a:pt x="834" y="1635"/>
                    <a:pt x="934" y="1935"/>
                  </a:cubicBezTo>
                  <a:cubicBezTo>
                    <a:pt x="1001" y="1635"/>
                    <a:pt x="1068" y="1468"/>
                    <a:pt x="1134" y="1201"/>
                  </a:cubicBezTo>
                  <a:lnTo>
                    <a:pt x="1835" y="1201"/>
                  </a:lnTo>
                  <a:cubicBezTo>
                    <a:pt x="1601" y="1001"/>
                    <a:pt x="1468" y="901"/>
                    <a:pt x="1234" y="734"/>
                  </a:cubicBezTo>
                  <a:cubicBezTo>
                    <a:pt x="1335" y="434"/>
                    <a:pt x="1368" y="301"/>
                    <a:pt x="1435" y="0"/>
                  </a:cubicBezTo>
                  <a:lnTo>
                    <a:pt x="1435" y="0"/>
                  </a:lnTo>
                  <a:cubicBezTo>
                    <a:pt x="1234" y="167"/>
                    <a:pt x="1101" y="267"/>
                    <a:pt x="901" y="467"/>
                  </a:cubicBezTo>
                  <a:cubicBezTo>
                    <a:pt x="667" y="267"/>
                    <a:pt x="534" y="167"/>
                    <a:pt x="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8"/>
            <p:cNvSpPr/>
            <p:nvPr/>
          </p:nvSpPr>
          <p:spPr>
            <a:xfrm>
              <a:off x="5100475" y="2603975"/>
              <a:ext cx="43400" cy="51725"/>
            </a:xfrm>
            <a:custGeom>
              <a:avLst/>
              <a:gdLst/>
              <a:ahLst/>
              <a:cxnLst/>
              <a:rect l="l" t="t" r="r" b="b"/>
              <a:pathLst>
                <a:path w="1736" h="206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401" y="301"/>
                    <a:pt x="434" y="467"/>
                    <a:pt x="534" y="768"/>
                  </a:cubicBezTo>
                  <a:cubicBezTo>
                    <a:pt x="301" y="968"/>
                    <a:pt x="201" y="1034"/>
                    <a:pt x="1" y="1235"/>
                  </a:cubicBezTo>
                  <a:cubicBezTo>
                    <a:pt x="268" y="1235"/>
                    <a:pt x="401" y="1235"/>
                    <a:pt x="668" y="1268"/>
                  </a:cubicBezTo>
                  <a:cubicBezTo>
                    <a:pt x="735" y="1568"/>
                    <a:pt x="801" y="1735"/>
                    <a:pt x="868" y="2069"/>
                  </a:cubicBezTo>
                  <a:cubicBezTo>
                    <a:pt x="968" y="1768"/>
                    <a:pt x="1001" y="1602"/>
                    <a:pt x="1068" y="1301"/>
                  </a:cubicBezTo>
                  <a:cubicBezTo>
                    <a:pt x="1335" y="1335"/>
                    <a:pt x="1468" y="1335"/>
                    <a:pt x="1735" y="1368"/>
                  </a:cubicBezTo>
                  <a:cubicBezTo>
                    <a:pt x="1535" y="1135"/>
                    <a:pt x="1435" y="1034"/>
                    <a:pt x="1202" y="834"/>
                  </a:cubicBezTo>
                  <a:cubicBezTo>
                    <a:pt x="1302" y="534"/>
                    <a:pt x="1335" y="367"/>
                    <a:pt x="1402" y="67"/>
                  </a:cubicBezTo>
                  <a:lnTo>
                    <a:pt x="1402" y="67"/>
                  </a:lnTo>
                  <a:cubicBezTo>
                    <a:pt x="1202" y="267"/>
                    <a:pt x="1101" y="334"/>
                    <a:pt x="868" y="501"/>
                  </a:cubicBezTo>
                  <a:cubicBezTo>
                    <a:pt x="634" y="301"/>
                    <a:pt x="534" y="201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8"/>
            <p:cNvSpPr/>
            <p:nvPr/>
          </p:nvSpPr>
          <p:spPr>
            <a:xfrm>
              <a:off x="4877825" y="2508900"/>
              <a:ext cx="51725" cy="45050"/>
            </a:xfrm>
            <a:custGeom>
              <a:avLst/>
              <a:gdLst/>
              <a:ahLst/>
              <a:cxnLst/>
              <a:rect l="l" t="t" r="r" b="b"/>
              <a:pathLst>
                <a:path w="2069" h="1802" extrusionOk="0">
                  <a:moveTo>
                    <a:pt x="1535" y="1"/>
                  </a:moveTo>
                  <a:lnTo>
                    <a:pt x="1535" y="1"/>
                  </a:lnTo>
                  <a:cubicBezTo>
                    <a:pt x="1301" y="201"/>
                    <a:pt x="1201" y="301"/>
                    <a:pt x="968" y="501"/>
                  </a:cubicBezTo>
                  <a:cubicBezTo>
                    <a:pt x="667" y="401"/>
                    <a:pt x="534" y="334"/>
                    <a:pt x="267" y="234"/>
                  </a:cubicBezTo>
                  <a:lnTo>
                    <a:pt x="267" y="234"/>
                  </a:lnTo>
                  <a:cubicBezTo>
                    <a:pt x="401" y="468"/>
                    <a:pt x="467" y="601"/>
                    <a:pt x="601" y="835"/>
                  </a:cubicBezTo>
                  <a:cubicBezTo>
                    <a:pt x="367" y="1035"/>
                    <a:pt x="234" y="1135"/>
                    <a:pt x="0" y="1335"/>
                  </a:cubicBezTo>
                  <a:cubicBezTo>
                    <a:pt x="334" y="1268"/>
                    <a:pt x="467" y="1235"/>
                    <a:pt x="801" y="1202"/>
                  </a:cubicBezTo>
                  <a:cubicBezTo>
                    <a:pt x="934" y="1435"/>
                    <a:pt x="1001" y="1535"/>
                    <a:pt x="1134" y="1802"/>
                  </a:cubicBezTo>
                  <a:cubicBezTo>
                    <a:pt x="1201" y="1535"/>
                    <a:pt x="1235" y="1368"/>
                    <a:pt x="1268" y="1101"/>
                  </a:cubicBezTo>
                  <a:cubicBezTo>
                    <a:pt x="1601" y="1068"/>
                    <a:pt x="1768" y="1035"/>
                    <a:pt x="2068" y="1001"/>
                  </a:cubicBezTo>
                  <a:cubicBezTo>
                    <a:pt x="1802" y="868"/>
                    <a:pt x="1668" y="801"/>
                    <a:pt x="1368" y="701"/>
                  </a:cubicBezTo>
                  <a:cubicBezTo>
                    <a:pt x="1435" y="401"/>
                    <a:pt x="1468" y="268"/>
                    <a:pt x="1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8"/>
            <p:cNvSpPr/>
            <p:nvPr/>
          </p:nvSpPr>
          <p:spPr>
            <a:xfrm>
              <a:off x="4962875" y="255392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1268" y="201"/>
                    <a:pt x="1168" y="301"/>
                    <a:pt x="935" y="468"/>
                  </a:cubicBezTo>
                  <a:cubicBezTo>
                    <a:pt x="668" y="301"/>
                    <a:pt x="568" y="234"/>
                    <a:pt x="301" y="68"/>
                  </a:cubicBezTo>
                  <a:lnTo>
                    <a:pt x="301" y="68"/>
                  </a:lnTo>
                  <a:cubicBezTo>
                    <a:pt x="434" y="335"/>
                    <a:pt x="468" y="501"/>
                    <a:pt x="568" y="768"/>
                  </a:cubicBezTo>
                  <a:cubicBezTo>
                    <a:pt x="368" y="935"/>
                    <a:pt x="234" y="1035"/>
                    <a:pt x="1" y="1235"/>
                  </a:cubicBezTo>
                  <a:cubicBezTo>
                    <a:pt x="301" y="1202"/>
                    <a:pt x="468" y="1202"/>
                    <a:pt x="735" y="1202"/>
                  </a:cubicBezTo>
                  <a:cubicBezTo>
                    <a:pt x="868" y="1469"/>
                    <a:pt x="901" y="1602"/>
                    <a:pt x="1001" y="1902"/>
                  </a:cubicBezTo>
                  <a:cubicBezTo>
                    <a:pt x="1068" y="1602"/>
                    <a:pt x="1135" y="1469"/>
                    <a:pt x="1202" y="1168"/>
                  </a:cubicBezTo>
                  <a:cubicBezTo>
                    <a:pt x="1468" y="1168"/>
                    <a:pt x="1635" y="1168"/>
                    <a:pt x="1902" y="1135"/>
                  </a:cubicBezTo>
                  <a:cubicBezTo>
                    <a:pt x="1669" y="968"/>
                    <a:pt x="1569" y="902"/>
                    <a:pt x="1302" y="735"/>
                  </a:cubicBezTo>
                  <a:cubicBezTo>
                    <a:pt x="1368" y="435"/>
                    <a:pt x="1435" y="301"/>
                    <a:pt x="1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8"/>
            <p:cNvSpPr/>
            <p:nvPr/>
          </p:nvSpPr>
          <p:spPr>
            <a:xfrm>
              <a:off x="5039600" y="2611475"/>
              <a:ext cx="45050" cy="50075"/>
            </a:xfrm>
            <a:custGeom>
              <a:avLst/>
              <a:gdLst/>
              <a:ahLst/>
              <a:cxnLst/>
              <a:rect l="l" t="t" r="r" b="b"/>
              <a:pathLst>
                <a:path w="1802" h="2003" extrusionOk="0">
                  <a:moveTo>
                    <a:pt x="334" y="1"/>
                  </a:moveTo>
                  <a:lnTo>
                    <a:pt x="334" y="1"/>
                  </a:lnTo>
                  <a:cubicBezTo>
                    <a:pt x="434" y="301"/>
                    <a:pt x="468" y="434"/>
                    <a:pt x="568" y="734"/>
                  </a:cubicBezTo>
                  <a:cubicBezTo>
                    <a:pt x="334" y="935"/>
                    <a:pt x="234" y="1001"/>
                    <a:pt x="1" y="1201"/>
                  </a:cubicBezTo>
                  <a:cubicBezTo>
                    <a:pt x="301" y="1201"/>
                    <a:pt x="434" y="1201"/>
                    <a:pt x="701" y="1235"/>
                  </a:cubicBezTo>
                  <a:cubicBezTo>
                    <a:pt x="801" y="1535"/>
                    <a:pt x="835" y="1668"/>
                    <a:pt x="935" y="2002"/>
                  </a:cubicBezTo>
                  <a:cubicBezTo>
                    <a:pt x="1001" y="1702"/>
                    <a:pt x="1035" y="1535"/>
                    <a:pt x="1135" y="1235"/>
                  </a:cubicBezTo>
                  <a:cubicBezTo>
                    <a:pt x="1402" y="1268"/>
                    <a:pt x="1535" y="1268"/>
                    <a:pt x="1802" y="1268"/>
                  </a:cubicBezTo>
                  <a:cubicBezTo>
                    <a:pt x="1568" y="1068"/>
                    <a:pt x="1468" y="968"/>
                    <a:pt x="1235" y="768"/>
                  </a:cubicBezTo>
                  <a:cubicBezTo>
                    <a:pt x="1335" y="468"/>
                    <a:pt x="1368" y="334"/>
                    <a:pt x="1435" y="34"/>
                  </a:cubicBezTo>
                  <a:lnTo>
                    <a:pt x="1435" y="34"/>
                  </a:lnTo>
                  <a:cubicBezTo>
                    <a:pt x="1235" y="201"/>
                    <a:pt x="1101" y="301"/>
                    <a:pt x="901" y="468"/>
                  </a:cubicBezTo>
                  <a:cubicBezTo>
                    <a:pt x="668" y="267"/>
                    <a:pt x="568" y="201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4575" y="135650"/>
            <a:ext cx="1985725" cy="49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9"/>
          <p:cNvSpPr txBox="1"/>
          <p:nvPr/>
        </p:nvSpPr>
        <p:spPr>
          <a:xfrm>
            <a:off x="434000" y="1440585"/>
            <a:ext cx="2846400" cy="18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93658"/>
                </a:solidFill>
                <a:latin typeface="Abril Fatface"/>
                <a:ea typeface="Abril Fatface"/>
                <a:cs typeface="Abril Fatface"/>
                <a:sym typeface="Abril Fatface"/>
              </a:rPr>
              <a:t>Stock Market Crash Infographic</a:t>
            </a:r>
            <a:endParaRPr sz="3000">
              <a:solidFill>
                <a:srgbClr val="193658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775" y="1112000"/>
            <a:ext cx="6168452" cy="368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0"/>
          <p:cNvSpPr txBox="1">
            <a:spLocks noGrp="1"/>
          </p:cNvSpPr>
          <p:nvPr>
            <p:ph type="title" idx="4294967295"/>
          </p:nvPr>
        </p:nvSpPr>
        <p:spPr>
          <a:xfrm>
            <a:off x="531300" y="363025"/>
            <a:ext cx="79923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Causes of the Great Depression Graphic Organizer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675" y="1039900"/>
            <a:ext cx="6453549" cy="363410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1"/>
          <p:cNvSpPr txBox="1">
            <a:spLocks noGrp="1"/>
          </p:cNvSpPr>
          <p:nvPr>
            <p:ph type="title" idx="4294967295"/>
          </p:nvPr>
        </p:nvSpPr>
        <p:spPr>
          <a:xfrm>
            <a:off x="531300" y="363025"/>
            <a:ext cx="79923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New Deal Research Project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2"/>
          <p:cNvSpPr txBox="1">
            <a:spLocks noGrp="1"/>
          </p:cNvSpPr>
          <p:nvPr>
            <p:ph type="title"/>
          </p:nvPr>
        </p:nvSpPr>
        <p:spPr>
          <a:xfrm>
            <a:off x="2782963" y="2004360"/>
            <a:ext cx="3569100" cy="15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Active and Constructive Learning</a:t>
            </a:r>
            <a:endParaRPr sz="3600"/>
          </a:p>
        </p:txBody>
      </p:sp>
      <p:sp>
        <p:nvSpPr>
          <p:cNvPr id="459" name="Google Shape;459;p52"/>
          <p:cNvSpPr txBox="1">
            <a:spLocks noGrp="1"/>
          </p:cNvSpPr>
          <p:nvPr>
            <p:ph type="title" idx="2"/>
          </p:nvPr>
        </p:nvSpPr>
        <p:spPr>
          <a:xfrm>
            <a:off x="3555905" y="1057662"/>
            <a:ext cx="203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460" name="Google Shape;460;p52"/>
          <p:cNvGrpSpPr/>
          <p:nvPr/>
        </p:nvGrpSpPr>
        <p:grpSpPr>
          <a:xfrm>
            <a:off x="3061698" y="3087438"/>
            <a:ext cx="3011630" cy="110925"/>
            <a:chOff x="3469394" y="3748102"/>
            <a:chExt cx="3011630" cy="110925"/>
          </a:xfrm>
        </p:grpSpPr>
        <p:cxnSp>
          <p:nvCxnSpPr>
            <p:cNvPr id="461" name="Google Shape;461;p52"/>
            <p:cNvCxnSpPr/>
            <p:nvPr/>
          </p:nvCxnSpPr>
          <p:spPr>
            <a:xfrm>
              <a:off x="5989024" y="3748102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52"/>
            <p:cNvCxnSpPr/>
            <p:nvPr/>
          </p:nvCxnSpPr>
          <p:spPr>
            <a:xfrm>
              <a:off x="5989024" y="3859027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52"/>
            <p:cNvCxnSpPr/>
            <p:nvPr/>
          </p:nvCxnSpPr>
          <p:spPr>
            <a:xfrm>
              <a:off x="3469394" y="3748102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52"/>
            <p:cNvCxnSpPr/>
            <p:nvPr/>
          </p:nvCxnSpPr>
          <p:spPr>
            <a:xfrm>
              <a:off x="3469394" y="3859027"/>
              <a:ext cx="492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5" name="Google Shape;465;p52"/>
          <p:cNvGrpSpPr/>
          <p:nvPr/>
        </p:nvGrpSpPr>
        <p:grpSpPr>
          <a:xfrm rot="899960">
            <a:off x="6763764" y="1774587"/>
            <a:ext cx="1652826" cy="1684525"/>
            <a:chOff x="6830100" y="1774775"/>
            <a:chExt cx="1652875" cy="1684575"/>
          </a:xfrm>
        </p:grpSpPr>
        <p:sp>
          <p:nvSpPr>
            <p:cNvPr id="466" name="Google Shape;466;p52"/>
            <p:cNvSpPr/>
            <p:nvPr/>
          </p:nvSpPr>
          <p:spPr>
            <a:xfrm>
              <a:off x="6830100" y="2973950"/>
              <a:ext cx="1652875" cy="485400"/>
            </a:xfrm>
            <a:custGeom>
              <a:avLst/>
              <a:gdLst/>
              <a:ahLst/>
              <a:cxnLst/>
              <a:rect l="l" t="t" r="r" b="b"/>
              <a:pathLst>
                <a:path w="66115" h="19416" extrusionOk="0">
                  <a:moveTo>
                    <a:pt x="4654" y="0"/>
                  </a:moveTo>
                  <a:cubicBezTo>
                    <a:pt x="4348" y="0"/>
                    <a:pt x="4041" y="32"/>
                    <a:pt x="3736" y="101"/>
                  </a:cubicBezTo>
                  <a:cubicBezTo>
                    <a:pt x="1334" y="635"/>
                    <a:pt x="0" y="3537"/>
                    <a:pt x="467" y="5972"/>
                  </a:cubicBezTo>
                  <a:cubicBezTo>
                    <a:pt x="934" y="8407"/>
                    <a:pt x="2702" y="10409"/>
                    <a:pt x="4637" y="11943"/>
                  </a:cubicBezTo>
                  <a:cubicBezTo>
                    <a:pt x="12042" y="17914"/>
                    <a:pt x="22016" y="19249"/>
                    <a:pt x="31589" y="19382"/>
                  </a:cubicBezTo>
                  <a:cubicBezTo>
                    <a:pt x="32023" y="19415"/>
                    <a:pt x="32457" y="19415"/>
                    <a:pt x="32890" y="19415"/>
                  </a:cubicBezTo>
                  <a:lnTo>
                    <a:pt x="33224" y="19415"/>
                  </a:lnTo>
                  <a:cubicBezTo>
                    <a:pt x="33658" y="19415"/>
                    <a:pt x="34091" y="19415"/>
                    <a:pt x="34525" y="19382"/>
                  </a:cubicBezTo>
                  <a:cubicBezTo>
                    <a:pt x="44098" y="19249"/>
                    <a:pt x="54072" y="17914"/>
                    <a:pt x="61477" y="11943"/>
                  </a:cubicBezTo>
                  <a:cubicBezTo>
                    <a:pt x="63412" y="10409"/>
                    <a:pt x="65180" y="8407"/>
                    <a:pt x="65647" y="5972"/>
                  </a:cubicBezTo>
                  <a:cubicBezTo>
                    <a:pt x="66114" y="3537"/>
                    <a:pt x="64780" y="635"/>
                    <a:pt x="62378" y="101"/>
                  </a:cubicBezTo>
                  <a:cubicBezTo>
                    <a:pt x="62073" y="32"/>
                    <a:pt x="61766" y="0"/>
                    <a:pt x="61460" y="0"/>
                  </a:cubicBezTo>
                  <a:cubicBezTo>
                    <a:pt x="60159" y="0"/>
                    <a:pt x="58856" y="562"/>
                    <a:pt x="57641" y="1102"/>
                  </a:cubicBezTo>
                  <a:cubicBezTo>
                    <a:pt x="55807" y="1936"/>
                    <a:pt x="54005" y="2737"/>
                    <a:pt x="52204" y="3571"/>
                  </a:cubicBezTo>
                  <a:cubicBezTo>
                    <a:pt x="52004" y="5305"/>
                    <a:pt x="51837" y="6806"/>
                    <a:pt x="51704" y="8040"/>
                  </a:cubicBezTo>
                  <a:cubicBezTo>
                    <a:pt x="51537" y="9508"/>
                    <a:pt x="50536" y="10742"/>
                    <a:pt x="49169" y="11176"/>
                  </a:cubicBezTo>
                  <a:cubicBezTo>
                    <a:pt x="44399" y="12710"/>
                    <a:pt x="38828" y="13511"/>
                    <a:pt x="33057" y="13511"/>
                  </a:cubicBezTo>
                  <a:cubicBezTo>
                    <a:pt x="27286" y="13511"/>
                    <a:pt x="21716" y="12710"/>
                    <a:pt x="16946" y="11176"/>
                  </a:cubicBezTo>
                  <a:cubicBezTo>
                    <a:pt x="15578" y="10742"/>
                    <a:pt x="14577" y="9508"/>
                    <a:pt x="14410" y="8040"/>
                  </a:cubicBezTo>
                  <a:cubicBezTo>
                    <a:pt x="14277" y="6806"/>
                    <a:pt x="14110" y="5305"/>
                    <a:pt x="13910" y="3571"/>
                  </a:cubicBezTo>
                  <a:cubicBezTo>
                    <a:pt x="12109" y="2737"/>
                    <a:pt x="10308" y="1936"/>
                    <a:pt x="8473" y="1102"/>
                  </a:cubicBezTo>
                  <a:cubicBezTo>
                    <a:pt x="7258" y="562"/>
                    <a:pt x="5956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2"/>
            <p:cNvSpPr/>
            <p:nvPr/>
          </p:nvSpPr>
          <p:spPr>
            <a:xfrm>
              <a:off x="7041075" y="1774775"/>
              <a:ext cx="1230900" cy="1084150"/>
            </a:xfrm>
            <a:custGeom>
              <a:avLst/>
              <a:gdLst/>
              <a:ahLst/>
              <a:cxnLst/>
              <a:rect l="l" t="t" r="r" b="b"/>
              <a:pathLst>
                <a:path w="49236" h="43366" extrusionOk="0">
                  <a:moveTo>
                    <a:pt x="24618" y="1"/>
                  </a:moveTo>
                  <a:cubicBezTo>
                    <a:pt x="23351" y="1"/>
                    <a:pt x="22116" y="34"/>
                    <a:pt x="20882" y="101"/>
                  </a:cubicBezTo>
                  <a:cubicBezTo>
                    <a:pt x="18280" y="234"/>
                    <a:pt x="15778" y="501"/>
                    <a:pt x="13443" y="868"/>
                  </a:cubicBezTo>
                  <a:cubicBezTo>
                    <a:pt x="10875" y="1268"/>
                    <a:pt x="8473" y="1835"/>
                    <a:pt x="6305" y="2503"/>
                  </a:cubicBezTo>
                  <a:cubicBezTo>
                    <a:pt x="4971" y="2903"/>
                    <a:pt x="3703" y="3336"/>
                    <a:pt x="2502" y="3837"/>
                  </a:cubicBezTo>
                  <a:cubicBezTo>
                    <a:pt x="834" y="4537"/>
                    <a:pt x="1" y="6372"/>
                    <a:pt x="534" y="8107"/>
                  </a:cubicBezTo>
                  <a:cubicBezTo>
                    <a:pt x="2636" y="15045"/>
                    <a:pt x="4304" y="30523"/>
                    <a:pt x="5504" y="38695"/>
                  </a:cubicBezTo>
                  <a:cubicBezTo>
                    <a:pt x="5571" y="39195"/>
                    <a:pt x="5638" y="39696"/>
                    <a:pt x="5705" y="40196"/>
                  </a:cubicBezTo>
                  <a:cubicBezTo>
                    <a:pt x="5805" y="40163"/>
                    <a:pt x="5905" y="40163"/>
                    <a:pt x="6005" y="40163"/>
                  </a:cubicBezTo>
                  <a:cubicBezTo>
                    <a:pt x="6238" y="40163"/>
                    <a:pt x="6438" y="40196"/>
                    <a:pt x="6672" y="40263"/>
                  </a:cubicBezTo>
                  <a:cubicBezTo>
                    <a:pt x="7739" y="40697"/>
                    <a:pt x="8874" y="41097"/>
                    <a:pt x="10074" y="41430"/>
                  </a:cubicBezTo>
                  <a:cubicBezTo>
                    <a:pt x="12143" y="42031"/>
                    <a:pt x="14344" y="42464"/>
                    <a:pt x="16646" y="42798"/>
                  </a:cubicBezTo>
                  <a:cubicBezTo>
                    <a:pt x="18013" y="42998"/>
                    <a:pt x="19448" y="43132"/>
                    <a:pt x="20882" y="43232"/>
                  </a:cubicBezTo>
                  <a:cubicBezTo>
                    <a:pt x="22116" y="43298"/>
                    <a:pt x="23351" y="43365"/>
                    <a:pt x="24618" y="43365"/>
                  </a:cubicBezTo>
                  <a:cubicBezTo>
                    <a:pt x="25886" y="43365"/>
                    <a:pt x="27120" y="43298"/>
                    <a:pt x="28354" y="43232"/>
                  </a:cubicBezTo>
                  <a:cubicBezTo>
                    <a:pt x="29788" y="43132"/>
                    <a:pt x="31223" y="42998"/>
                    <a:pt x="32590" y="42798"/>
                  </a:cubicBezTo>
                  <a:cubicBezTo>
                    <a:pt x="34892" y="42464"/>
                    <a:pt x="37094" y="42031"/>
                    <a:pt x="39162" y="41430"/>
                  </a:cubicBezTo>
                  <a:cubicBezTo>
                    <a:pt x="40363" y="41097"/>
                    <a:pt x="41497" y="40697"/>
                    <a:pt x="42564" y="40263"/>
                  </a:cubicBezTo>
                  <a:cubicBezTo>
                    <a:pt x="42798" y="40196"/>
                    <a:pt x="42998" y="40163"/>
                    <a:pt x="43231" y="40163"/>
                  </a:cubicBezTo>
                  <a:cubicBezTo>
                    <a:pt x="43331" y="40163"/>
                    <a:pt x="43432" y="40163"/>
                    <a:pt x="43532" y="40196"/>
                  </a:cubicBezTo>
                  <a:cubicBezTo>
                    <a:pt x="43598" y="39696"/>
                    <a:pt x="43665" y="39195"/>
                    <a:pt x="43732" y="38695"/>
                  </a:cubicBezTo>
                  <a:cubicBezTo>
                    <a:pt x="44966" y="30523"/>
                    <a:pt x="46600" y="15045"/>
                    <a:pt x="48702" y="8107"/>
                  </a:cubicBezTo>
                  <a:cubicBezTo>
                    <a:pt x="49236" y="6372"/>
                    <a:pt x="48402" y="4537"/>
                    <a:pt x="46734" y="3837"/>
                  </a:cubicBezTo>
                  <a:cubicBezTo>
                    <a:pt x="45533" y="3336"/>
                    <a:pt x="44265" y="2903"/>
                    <a:pt x="42931" y="2503"/>
                  </a:cubicBezTo>
                  <a:cubicBezTo>
                    <a:pt x="40763" y="1835"/>
                    <a:pt x="38361" y="1268"/>
                    <a:pt x="35793" y="868"/>
                  </a:cubicBezTo>
                  <a:cubicBezTo>
                    <a:pt x="33458" y="501"/>
                    <a:pt x="30956" y="234"/>
                    <a:pt x="28354" y="101"/>
                  </a:cubicBezTo>
                  <a:cubicBezTo>
                    <a:pt x="27120" y="34"/>
                    <a:pt x="25886" y="1"/>
                    <a:pt x="24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2"/>
            <p:cNvSpPr/>
            <p:nvPr/>
          </p:nvSpPr>
          <p:spPr>
            <a:xfrm>
              <a:off x="7161775" y="2795825"/>
              <a:ext cx="989525" cy="499225"/>
            </a:xfrm>
            <a:custGeom>
              <a:avLst/>
              <a:gdLst/>
              <a:ahLst/>
              <a:cxnLst/>
              <a:rect l="l" t="t" r="r" b="b"/>
              <a:pathLst>
                <a:path w="39581" h="19969" extrusionOk="0">
                  <a:moveTo>
                    <a:pt x="1162" y="0"/>
                  </a:moveTo>
                  <a:cubicBezTo>
                    <a:pt x="541" y="0"/>
                    <a:pt x="0" y="572"/>
                    <a:pt x="109" y="1256"/>
                  </a:cubicBezTo>
                  <a:cubicBezTo>
                    <a:pt x="910" y="6926"/>
                    <a:pt x="1477" y="11930"/>
                    <a:pt x="1844" y="15099"/>
                  </a:cubicBezTo>
                  <a:cubicBezTo>
                    <a:pt x="1944" y="16300"/>
                    <a:pt x="2778" y="17300"/>
                    <a:pt x="3879" y="17667"/>
                  </a:cubicBezTo>
                  <a:cubicBezTo>
                    <a:pt x="8449" y="19102"/>
                    <a:pt x="13919" y="19969"/>
                    <a:pt x="19790" y="19969"/>
                  </a:cubicBezTo>
                  <a:cubicBezTo>
                    <a:pt x="25661" y="19969"/>
                    <a:pt x="31132" y="19102"/>
                    <a:pt x="35701" y="17667"/>
                  </a:cubicBezTo>
                  <a:cubicBezTo>
                    <a:pt x="36802" y="17300"/>
                    <a:pt x="37636" y="16300"/>
                    <a:pt x="37736" y="15099"/>
                  </a:cubicBezTo>
                  <a:cubicBezTo>
                    <a:pt x="38103" y="11930"/>
                    <a:pt x="38670" y="6926"/>
                    <a:pt x="39471" y="1256"/>
                  </a:cubicBezTo>
                  <a:cubicBezTo>
                    <a:pt x="39580" y="572"/>
                    <a:pt x="39039" y="0"/>
                    <a:pt x="38418" y="0"/>
                  </a:cubicBezTo>
                  <a:cubicBezTo>
                    <a:pt x="38282" y="0"/>
                    <a:pt x="38141" y="28"/>
                    <a:pt x="38003" y="88"/>
                  </a:cubicBezTo>
                  <a:cubicBezTo>
                    <a:pt x="33066" y="2023"/>
                    <a:pt x="26728" y="3190"/>
                    <a:pt x="19790" y="3190"/>
                  </a:cubicBezTo>
                  <a:cubicBezTo>
                    <a:pt x="12852" y="3190"/>
                    <a:pt x="6514" y="2023"/>
                    <a:pt x="1577" y="88"/>
                  </a:cubicBezTo>
                  <a:cubicBezTo>
                    <a:pt x="1439" y="28"/>
                    <a:pt x="1298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2"/>
            <p:cNvSpPr/>
            <p:nvPr/>
          </p:nvSpPr>
          <p:spPr>
            <a:xfrm>
              <a:off x="7844150" y="2947275"/>
              <a:ext cx="200175" cy="204350"/>
            </a:xfrm>
            <a:custGeom>
              <a:avLst/>
              <a:gdLst/>
              <a:ahLst/>
              <a:cxnLst/>
              <a:rect l="l" t="t" r="r" b="b"/>
              <a:pathLst>
                <a:path w="8007" h="8174" extrusionOk="0">
                  <a:moveTo>
                    <a:pt x="3336" y="1"/>
                  </a:moveTo>
                  <a:lnTo>
                    <a:pt x="3069" y="3137"/>
                  </a:lnTo>
                  <a:lnTo>
                    <a:pt x="0" y="3837"/>
                  </a:lnTo>
                  <a:lnTo>
                    <a:pt x="2869" y="5038"/>
                  </a:lnTo>
                  <a:lnTo>
                    <a:pt x="2602" y="8173"/>
                  </a:lnTo>
                  <a:lnTo>
                    <a:pt x="4670" y="5805"/>
                  </a:lnTo>
                  <a:lnTo>
                    <a:pt x="7539" y="7039"/>
                  </a:lnTo>
                  <a:lnTo>
                    <a:pt x="5938" y="4337"/>
                  </a:lnTo>
                  <a:lnTo>
                    <a:pt x="8006" y="1969"/>
                  </a:lnTo>
                  <a:lnTo>
                    <a:pt x="8006" y="1969"/>
                  </a:lnTo>
                  <a:lnTo>
                    <a:pt x="4937" y="2670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2"/>
            <p:cNvSpPr/>
            <p:nvPr/>
          </p:nvSpPr>
          <p:spPr>
            <a:xfrm>
              <a:off x="7269575" y="2947275"/>
              <a:ext cx="199325" cy="204350"/>
            </a:xfrm>
            <a:custGeom>
              <a:avLst/>
              <a:gdLst/>
              <a:ahLst/>
              <a:cxnLst/>
              <a:rect l="l" t="t" r="r" b="b"/>
              <a:pathLst>
                <a:path w="7973" h="8174" extrusionOk="0">
                  <a:moveTo>
                    <a:pt x="4637" y="1"/>
                  </a:moveTo>
                  <a:lnTo>
                    <a:pt x="3036" y="2670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2035" y="4337"/>
                  </a:lnTo>
                  <a:lnTo>
                    <a:pt x="434" y="7039"/>
                  </a:lnTo>
                  <a:lnTo>
                    <a:pt x="3303" y="5805"/>
                  </a:lnTo>
                  <a:lnTo>
                    <a:pt x="5371" y="8173"/>
                  </a:lnTo>
                  <a:lnTo>
                    <a:pt x="5104" y="5038"/>
                  </a:lnTo>
                  <a:lnTo>
                    <a:pt x="7973" y="3837"/>
                  </a:lnTo>
                  <a:lnTo>
                    <a:pt x="4937" y="3137"/>
                  </a:lnTo>
                  <a:lnTo>
                    <a:pt x="46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2"/>
            <p:cNvSpPr/>
            <p:nvPr/>
          </p:nvSpPr>
          <p:spPr>
            <a:xfrm>
              <a:off x="7553950" y="2978975"/>
              <a:ext cx="205175" cy="195175"/>
            </a:xfrm>
            <a:custGeom>
              <a:avLst/>
              <a:gdLst/>
              <a:ahLst/>
              <a:cxnLst/>
              <a:rect l="l" t="t" r="r" b="b"/>
              <a:pathLst>
                <a:path w="8207" h="7807" extrusionOk="0">
                  <a:moveTo>
                    <a:pt x="4103" y="1"/>
                  </a:moveTo>
                  <a:lnTo>
                    <a:pt x="3136" y="2969"/>
                  </a:lnTo>
                  <a:lnTo>
                    <a:pt x="0" y="2969"/>
                  </a:lnTo>
                  <a:lnTo>
                    <a:pt x="2535" y="4837"/>
                  </a:lnTo>
                  <a:lnTo>
                    <a:pt x="1568" y="7806"/>
                  </a:lnTo>
                  <a:lnTo>
                    <a:pt x="4103" y="5971"/>
                  </a:lnTo>
                  <a:lnTo>
                    <a:pt x="6638" y="7806"/>
                  </a:lnTo>
                  <a:lnTo>
                    <a:pt x="5671" y="4837"/>
                  </a:lnTo>
                  <a:lnTo>
                    <a:pt x="8206" y="2969"/>
                  </a:lnTo>
                  <a:lnTo>
                    <a:pt x="5070" y="2969"/>
                  </a:lnTo>
                  <a:lnTo>
                    <a:pt x="41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2"/>
            <p:cNvSpPr/>
            <p:nvPr/>
          </p:nvSpPr>
          <p:spPr>
            <a:xfrm>
              <a:off x="7855825" y="1796475"/>
              <a:ext cx="258550" cy="1048275"/>
            </a:xfrm>
            <a:custGeom>
              <a:avLst/>
              <a:gdLst/>
              <a:ahLst/>
              <a:cxnLst/>
              <a:rect l="l" t="t" r="r" b="b"/>
              <a:pathLst>
                <a:path w="10342" h="41931" extrusionOk="0">
                  <a:moveTo>
                    <a:pt x="3203" y="0"/>
                  </a:moveTo>
                  <a:cubicBezTo>
                    <a:pt x="1301" y="10541"/>
                    <a:pt x="401" y="32690"/>
                    <a:pt x="0" y="41930"/>
                  </a:cubicBezTo>
                  <a:cubicBezTo>
                    <a:pt x="2302" y="41596"/>
                    <a:pt x="4504" y="41163"/>
                    <a:pt x="6572" y="40562"/>
                  </a:cubicBezTo>
                  <a:cubicBezTo>
                    <a:pt x="7039" y="27119"/>
                    <a:pt x="9340" y="7038"/>
                    <a:pt x="10341" y="1635"/>
                  </a:cubicBezTo>
                  <a:cubicBezTo>
                    <a:pt x="8173" y="967"/>
                    <a:pt x="5771" y="40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2"/>
            <p:cNvSpPr/>
            <p:nvPr/>
          </p:nvSpPr>
          <p:spPr>
            <a:xfrm>
              <a:off x="7198700" y="1796475"/>
              <a:ext cx="258525" cy="1048275"/>
            </a:xfrm>
            <a:custGeom>
              <a:avLst/>
              <a:gdLst/>
              <a:ahLst/>
              <a:cxnLst/>
              <a:rect l="l" t="t" r="r" b="b"/>
              <a:pathLst>
                <a:path w="10341" h="41931" extrusionOk="0">
                  <a:moveTo>
                    <a:pt x="7138" y="0"/>
                  </a:moveTo>
                  <a:cubicBezTo>
                    <a:pt x="4570" y="400"/>
                    <a:pt x="2168" y="967"/>
                    <a:pt x="0" y="1635"/>
                  </a:cubicBezTo>
                  <a:cubicBezTo>
                    <a:pt x="1001" y="7038"/>
                    <a:pt x="3302" y="27086"/>
                    <a:pt x="3769" y="40562"/>
                  </a:cubicBezTo>
                  <a:cubicBezTo>
                    <a:pt x="5838" y="41163"/>
                    <a:pt x="8039" y="41596"/>
                    <a:pt x="10341" y="41930"/>
                  </a:cubicBezTo>
                  <a:cubicBezTo>
                    <a:pt x="9940" y="32690"/>
                    <a:pt x="9040" y="10541"/>
                    <a:pt x="7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2"/>
            <p:cNvSpPr/>
            <p:nvPr/>
          </p:nvSpPr>
          <p:spPr>
            <a:xfrm>
              <a:off x="7563125" y="1774775"/>
              <a:ext cx="186825" cy="1084150"/>
            </a:xfrm>
            <a:custGeom>
              <a:avLst/>
              <a:gdLst/>
              <a:ahLst/>
              <a:cxnLst/>
              <a:rect l="l" t="t" r="r" b="b"/>
              <a:pathLst>
                <a:path w="7473" h="43366" extrusionOk="0">
                  <a:moveTo>
                    <a:pt x="3736" y="1"/>
                  </a:moveTo>
                  <a:cubicBezTo>
                    <a:pt x="2469" y="1"/>
                    <a:pt x="1234" y="34"/>
                    <a:pt x="0" y="101"/>
                  </a:cubicBezTo>
                  <a:lnTo>
                    <a:pt x="0" y="43232"/>
                  </a:lnTo>
                  <a:cubicBezTo>
                    <a:pt x="1234" y="43298"/>
                    <a:pt x="2469" y="43365"/>
                    <a:pt x="3736" y="43365"/>
                  </a:cubicBezTo>
                  <a:cubicBezTo>
                    <a:pt x="5004" y="43365"/>
                    <a:pt x="6238" y="43298"/>
                    <a:pt x="7472" y="43232"/>
                  </a:cubicBezTo>
                  <a:lnTo>
                    <a:pt x="7472" y="101"/>
                  </a:lnTo>
                  <a:cubicBezTo>
                    <a:pt x="6238" y="34"/>
                    <a:pt x="5004" y="1"/>
                    <a:pt x="3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52"/>
          <p:cNvGrpSpPr/>
          <p:nvPr/>
        </p:nvGrpSpPr>
        <p:grpSpPr>
          <a:xfrm rot="-2700000">
            <a:off x="450484" y="1604782"/>
            <a:ext cx="1977070" cy="1688677"/>
            <a:chOff x="4168150" y="2257900"/>
            <a:chExt cx="1497750" cy="1279275"/>
          </a:xfrm>
        </p:grpSpPr>
        <p:sp>
          <p:nvSpPr>
            <p:cNvPr id="476" name="Google Shape;476;p52"/>
            <p:cNvSpPr/>
            <p:nvPr/>
          </p:nvSpPr>
          <p:spPr>
            <a:xfrm>
              <a:off x="4641825" y="2689025"/>
              <a:ext cx="93425" cy="89875"/>
            </a:xfrm>
            <a:custGeom>
              <a:avLst/>
              <a:gdLst/>
              <a:ahLst/>
              <a:cxnLst/>
              <a:rect l="l" t="t" r="r" b="b"/>
              <a:pathLst>
                <a:path w="3737" h="3595" extrusionOk="0">
                  <a:moveTo>
                    <a:pt x="1501" y="1"/>
                  </a:moveTo>
                  <a:lnTo>
                    <a:pt x="0" y="2369"/>
                  </a:lnTo>
                  <a:cubicBezTo>
                    <a:pt x="0" y="2369"/>
                    <a:pt x="604" y="3594"/>
                    <a:pt x="1986" y="3594"/>
                  </a:cubicBezTo>
                  <a:cubicBezTo>
                    <a:pt x="2471" y="3594"/>
                    <a:pt x="3052" y="3443"/>
                    <a:pt x="3736" y="3036"/>
                  </a:cubicBezTo>
                  <a:lnTo>
                    <a:pt x="2569" y="735"/>
                  </a:lnTo>
                  <a:lnTo>
                    <a:pt x="1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2"/>
            <p:cNvSpPr/>
            <p:nvPr/>
          </p:nvSpPr>
          <p:spPr>
            <a:xfrm>
              <a:off x="4168150" y="2257900"/>
              <a:ext cx="826450" cy="1279275"/>
            </a:xfrm>
            <a:custGeom>
              <a:avLst/>
              <a:gdLst/>
              <a:ahLst/>
              <a:cxnLst/>
              <a:rect l="l" t="t" r="r" b="b"/>
              <a:pathLst>
                <a:path w="33058" h="51171" extrusionOk="0">
                  <a:moveTo>
                    <a:pt x="31723" y="0"/>
                  </a:moveTo>
                  <a:cubicBezTo>
                    <a:pt x="31690" y="0"/>
                    <a:pt x="31656" y="0"/>
                    <a:pt x="31623" y="34"/>
                  </a:cubicBezTo>
                  <a:lnTo>
                    <a:pt x="31556" y="34"/>
                  </a:lnTo>
                  <a:cubicBezTo>
                    <a:pt x="31490" y="34"/>
                    <a:pt x="31456" y="67"/>
                    <a:pt x="31423" y="67"/>
                  </a:cubicBezTo>
                  <a:cubicBezTo>
                    <a:pt x="31389" y="67"/>
                    <a:pt x="31389" y="100"/>
                    <a:pt x="31356" y="100"/>
                  </a:cubicBezTo>
                  <a:cubicBezTo>
                    <a:pt x="31323" y="134"/>
                    <a:pt x="31256" y="134"/>
                    <a:pt x="31223" y="167"/>
                  </a:cubicBezTo>
                  <a:cubicBezTo>
                    <a:pt x="31189" y="200"/>
                    <a:pt x="31189" y="200"/>
                    <a:pt x="31156" y="200"/>
                  </a:cubicBezTo>
                  <a:cubicBezTo>
                    <a:pt x="31123" y="234"/>
                    <a:pt x="31089" y="267"/>
                    <a:pt x="31056" y="300"/>
                  </a:cubicBezTo>
                  <a:cubicBezTo>
                    <a:pt x="31056" y="334"/>
                    <a:pt x="31023" y="334"/>
                    <a:pt x="31023" y="334"/>
                  </a:cubicBezTo>
                  <a:cubicBezTo>
                    <a:pt x="30956" y="400"/>
                    <a:pt x="30922" y="434"/>
                    <a:pt x="30889" y="501"/>
                  </a:cubicBezTo>
                  <a:cubicBezTo>
                    <a:pt x="30689" y="801"/>
                    <a:pt x="30689" y="1168"/>
                    <a:pt x="30789" y="1468"/>
                  </a:cubicBezTo>
                  <a:lnTo>
                    <a:pt x="0" y="50470"/>
                  </a:lnTo>
                  <a:lnTo>
                    <a:pt x="1101" y="51170"/>
                  </a:lnTo>
                  <a:lnTo>
                    <a:pt x="20515" y="20315"/>
                  </a:lnTo>
                  <a:lnTo>
                    <a:pt x="25986" y="11608"/>
                  </a:lnTo>
                  <a:lnTo>
                    <a:pt x="31923" y="2168"/>
                  </a:lnTo>
                  <a:lnTo>
                    <a:pt x="31990" y="2168"/>
                  </a:lnTo>
                  <a:cubicBezTo>
                    <a:pt x="32023" y="2135"/>
                    <a:pt x="32057" y="2135"/>
                    <a:pt x="32090" y="2135"/>
                  </a:cubicBezTo>
                  <a:cubicBezTo>
                    <a:pt x="32123" y="2135"/>
                    <a:pt x="32157" y="2102"/>
                    <a:pt x="32190" y="2102"/>
                  </a:cubicBezTo>
                  <a:cubicBezTo>
                    <a:pt x="32223" y="2102"/>
                    <a:pt x="32257" y="2102"/>
                    <a:pt x="32257" y="2068"/>
                  </a:cubicBezTo>
                  <a:cubicBezTo>
                    <a:pt x="32323" y="2068"/>
                    <a:pt x="32357" y="2035"/>
                    <a:pt x="32390" y="2002"/>
                  </a:cubicBezTo>
                  <a:cubicBezTo>
                    <a:pt x="32424" y="2002"/>
                    <a:pt x="32457" y="1968"/>
                    <a:pt x="32490" y="1935"/>
                  </a:cubicBezTo>
                  <a:cubicBezTo>
                    <a:pt x="32524" y="1902"/>
                    <a:pt x="32557" y="1902"/>
                    <a:pt x="32590" y="1868"/>
                  </a:cubicBezTo>
                  <a:cubicBezTo>
                    <a:pt x="32624" y="1801"/>
                    <a:pt x="32690" y="1735"/>
                    <a:pt x="32724" y="1668"/>
                  </a:cubicBezTo>
                  <a:cubicBezTo>
                    <a:pt x="33057" y="1168"/>
                    <a:pt x="32891" y="467"/>
                    <a:pt x="32390" y="167"/>
                  </a:cubicBezTo>
                  <a:cubicBezTo>
                    <a:pt x="32257" y="67"/>
                    <a:pt x="32123" y="34"/>
                    <a:pt x="31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2"/>
            <p:cNvSpPr/>
            <p:nvPr/>
          </p:nvSpPr>
          <p:spPr>
            <a:xfrm>
              <a:off x="4641825" y="2302925"/>
              <a:ext cx="1024075" cy="913175"/>
            </a:xfrm>
            <a:custGeom>
              <a:avLst/>
              <a:gdLst/>
              <a:ahLst/>
              <a:cxnLst/>
              <a:rect l="l" t="t" r="r" b="b"/>
              <a:pathLst>
                <a:path w="40963" h="36527" extrusionOk="0">
                  <a:moveTo>
                    <a:pt x="11208" y="0"/>
                  </a:moveTo>
                  <a:lnTo>
                    <a:pt x="0" y="17813"/>
                  </a:lnTo>
                  <a:cubicBezTo>
                    <a:pt x="12576" y="19815"/>
                    <a:pt x="17213" y="34525"/>
                    <a:pt x="29788" y="36527"/>
                  </a:cubicBezTo>
                  <a:lnTo>
                    <a:pt x="40963" y="18714"/>
                  </a:lnTo>
                  <a:cubicBezTo>
                    <a:pt x="34125" y="17646"/>
                    <a:pt x="29621" y="12776"/>
                    <a:pt x="24918" y="8240"/>
                  </a:cubicBezTo>
                  <a:cubicBezTo>
                    <a:pt x="20982" y="4470"/>
                    <a:pt x="16912" y="901"/>
                    <a:pt x="11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2"/>
            <p:cNvSpPr/>
            <p:nvPr/>
          </p:nvSpPr>
          <p:spPr>
            <a:xfrm>
              <a:off x="4884500" y="2332100"/>
              <a:ext cx="763050" cy="498725"/>
            </a:xfrm>
            <a:custGeom>
              <a:avLst/>
              <a:gdLst/>
              <a:ahLst/>
              <a:cxnLst/>
              <a:rect l="l" t="t" r="r" b="b"/>
              <a:pathLst>
                <a:path w="30522" h="19949" extrusionOk="0">
                  <a:moveTo>
                    <a:pt x="767" y="1"/>
                  </a:moveTo>
                  <a:cubicBezTo>
                    <a:pt x="467" y="501"/>
                    <a:pt x="300" y="735"/>
                    <a:pt x="0" y="1235"/>
                  </a:cubicBezTo>
                  <a:cubicBezTo>
                    <a:pt x="12542" y="3203"/>
                    <a:pt x="17212" y="17947"/>
                    <a:pt x="29755" y="19949"/>
                  </a:cubicBezTo>
                  <a:cubicBezTo>
                    <a:pt x="30055" y="19448"/>
                    <a:pt x="30222" y="19215"/>
                    <a:pt x="30522" y="18714"/>
                  </a:cubicBezTo>
                  <a:cubicBezTo>
                    <a:pt x="17980" y="16746"/>
                    <a:pt x="13310" y="2002"/>
                    <a:pt x="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2"/>
            <p:cNvSpPr/>
            <p:nvPr/>
          </p:nvSpPr>
          <p:spPr>
            <a:xfrm>
              <a:off x="4846975" y="2392150"/>
              <a:ext cx="763050" cy="497875"/>
            </a:xfrm>
            <a:custGeom>
              <a:avLst/>
              <a:gdLst/>
              <a:ahLst/>
              <a:cxnLst/>
              <a:rect l="l" t="t" r="r" b="b"/>
              <a:pathLst>
                <a:path w="30522" h="19915" extrusionOk="0">
                  <a:moveTo>
                    <a:pt x="767" y="1"/>
                  </a:moveTo>
                  <a:cubicBezTo>
                    <a:pt x="467" y="468"/>
                    <a:pt x="300" y="701"/>
                    <a:pt x="0" y="1202"/>
                  </a:cubicBezTo>
                  <a:cubicBezTo>
                    <a:pt x="12542" y="3170"/>
                    <a:pt x="17212" y="17914"/>
                    <a:pt x="29788" y="19915"/>
                  </a:cubicBezTo>
                  <a:cubicBezTo>
                    <a:pt x="30088" y="19415"/>
                    <a:pt x="30222" y="19181"/>
                    <a:pt x="30522" y="18714"/>
                  </a:cubicBezTo>
                  <a:cubicBezTo>
                    <a:pt x="17980" y="16713"/>
                    <a:pt x="13310" y="1969"/>
                    <a:pt x="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2"/>
            <p:cNvSpPr/>
            <p:nvPr/>
          </p:nvSpPr>
          <p:spPr>
            <a:xfrm>
              <a:off x="4809450" y="2451375"/>
              <a:ext cx="763900" cy="497875"/>
            </a:xfrm>
            <a:custGeom>
              <a:avLst/>
              <a:gdLst/>
              <a:ahLst/>
              <a:cxnLst/>
              <a:rect l="l" t="t" r="r" b="b"/>
              <a:pathLst>
                <a:path w="30556" h="19915" extrusionOk="0">
                  <a:moveTo>
                    <a:pt x="767" y="0"/>
                  </a:moveTo>
                  <a:cubicBezTo>
                    <a:pt x="467" y="467"/>
                    <a:pt x="300" y="734"/>
                    <a:pt x="0" y="1201"/>
                  </a:cubicBezTo>
                  <a:cubicBezTo>
                    <a:pt x="12576" y="3202"/>
                    <a:pt x="17212" y="17913"/>
                    <a:pt x="29788" y="19914"/>
                  </a:cubicBezTo>
                  <a:cubicBezTo>
                    <a:pt x="30088" y="19447"/>
                    <a:pt x="30222" y="19180"/>
                    <a:pt x="30555" y="18713"/>
                  </a:cubicBezTo>
                  <a:cubicBezTo>
                    <a:pt x="17980" y="16712"/>
                    <a:pt x="13310" y="1968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2"/>
            <p:cNvSpPr/>
            <p:nvPr/>
          </p:nvSpPr>
          <p:spPr>
            <a:xfrm>
              <a:off x="4772750" y="2510575"/>
              <a:ext cx="763075" cy="497875"/>
            </a:xfrm>
            <a:custGeom>
              <a:avLst/>
              <a:gdLst/>
              <a:ahLst/>
              <a:cxnLst/>
              <a:rect l="l" t="t" r="r" b="b"/>
              <a:pathLst>
                <a:path w="30523" h="19915" extrusionOk="0">
                  <a:moveTo>
                    <a:pt x="734" y="0"/>
                  </a:moveTo>
                  <a:cubicBezTo>
                    <a:pt x="434" y="501"/>
                    <a:pt x="301" y="734"/>
                    <a:pt x="0" y="1201"/>
                  </a:cubicBezTo>
                  <a:cubicBezTo>
                    <a:pt x="12543" y="3203"/>
                    <a:pt x="17213" y="17947"/>
                    <a:pt x="29755" y="19915"/>
                  </a:cubicBezTo>
                  <a:cubicBezTo>
                    <a:pt x="30055" y="19448"/>
                    <a:pt x="30222" y="19214"/>
                    <a:pt x="30522" y="18714"/>
                  </a:cubicBezTo>
                  <a:cubicBezTo>
                    <a:pt x="17946" y="16712"/>
                    <a:pt x="13310" y="20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2"/>
            <p:cNvSpPr/>
            <p:nvPr/>
          </p:nvSpPr>
          <p:spPr>
            <a:xfrm>
              <a:off x="4735225" y="2569775"/>
              <a:ext cx="763075" cy="497900"/>
            </a:xfrm>
            <a:custGeom>
              <a:avLst/>
              <a:gdLst/>
              <a:ahLst/>
              <a:cxnLst/>
              <a:rect l="l" t="t" r="r" b="b"/>
              <a:pathLst>
                <a:path w="30523" h="19916" extrusionOk="0">
                  <a:moveTo>
                    <a:pt x="767" y="1"/>
                  </a:moveTo>
                  <a:cubicBezTo>
                    <a:pt x="434" y="501"/>
                    <a:pt x="300" y="735"/>
                    <a:pt x="0" y="1235"/>
                  </a:cubicBezTo>
                  <a:cubicBezTo>
                    <a:pt x="12543" y="3203"/>
                    <a:pt x="17213" y="17947"/>
                    <a:pt x="29755" y="19915"/>
                  </a:cubicBezTo>
                  <a:cubicBezTo>
                    <a:pt x="30055" y="19448"/>
                    <a:pt x="30222" y="19215"/>
                    <a:pt x="30522" y="18714"/>
                  </a:cubicBezTo>
                  <a:cubicBezTo>
                    <a:pt x="17980" y="16746"/>
                    <a:pt x="13310" y="2002"/>
                    <a:pt x="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2"/>
            <p:cNvSpPr/>
            <p:nvPr/>
          </p:nvSpPr>
          <p:spPr>
            <a:xfrm>
              <a:off x="4697700" y="2629825"/>
              <a:ext cx="763050" cy="497875"/>
            </a:xfrm>
            <a:custGeom>
              <a:avLst/>
              <a:gdLst/>
              <a:ahLst/>
              <a:cxnLst/>
              <a:rect l="l" t="t" r="r" b="b"/>
              <a:pathLst>
                <a:path w="30522" h="19915" extrusionOk="0">
                  <a:moveTo>
                    <a:pt x="767" y="0"/>
                  </a:moveTo>
                  <a:cubicBezTo>
                    <a:pt x="467" y="467"/>
                    <a:pt x="300" y="701"/>
                    <a:pt x="0" y="1201"/>
                  </a:cubicBezTo>
                  <a:cubicBezTo>
                    <a:pt x="12542" y="3169"/>
                    <a:pt x="17212" y="17913"/>
                    <a:pt x="29755" y="19915"/>
                  </a:cubicBezTo>
                  <a:cubicBezTo>
                    <a:pt x="30055" y="19414"/>
                    <a:pt x="30222" y="19181"/>
                    <a:pt x="30522" y="18681"/>
                  </a:cubicBezTo>
                  <a:cubicBezTo>
                    <a:pt x="17980" y="16712"/>
                    <a:pt x="13310" y="1969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2"/>
            <p:cNvSpPr/>
            <p:nvPr/>
          </p:nvSpPr>
          <p:spPr>
            <a:xfrm>
              <a:off x="4660175" y="2689025"/>
              <a:ext cx="763050" cy="497900"/>
            </a:xfrm>
            <a:custGeom>
              <a:avLst/>
              <a:gdLst/>
              <a:ahLst/>
              <a:cxnLst/>
              <a:rect l="l" t="t" r="r" b="b"/>
              <a:pathLst>
                <a:path w="30522" h="19916" extrusionOk="0">
                  <a:moveTo>
                    <a:pt x="767" y="1"/>
                  </a:moveTo>
                  <a:cubicBezTo>
                    <a:pt x="467" y="468"/>
                    <a:pt x="300" y="735"/>
                    <a:pt x="0" y="1202"/>
                  </a:cubicBezTo>
                  <a:cubicBezTo>
                    <a:pt x="12576" y="3203"/>
                    <a:pt x="17212" y="17914"/>
                    <a:pt x="29788" y="19915"/>
                  </a:cubicBezTo>
                  <a:cubicBezTo>
                    <a:pt x="30088" y="19415"/>
                    <a:pt x="30222" y="19181"/>
                    <a:pt x="30522" y="18714"/>
                  </a:cubicBezTo>
                  <a:cubicBezTo>
                    <a:pt x="17980" y="16713"/>
                    <a:pt x="13310" y="1969"/>
                    <a:pt x="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2"/>
            <p:cNvSpPr/>
            <p:nvPr/>
          </p:nvSpPr>
          <p:spPr>
            <a:xfrm>
              <a:off x="4771900" y="2302925"/>
              <a:ext cx="492900" cy="444500"/>
            </a:xfrm>
            <a:custGeom>
              <a:avLst/>
              <a:gdLst/>
              <a:ahLst/>
              <a:cxnLst/>
              <a:rect l="l" t="t" r="r" b="b"/>
              <a:pathLst>
                <a:path w="19716" h="17780" extrusionOk="0">
                  <a:moveTo>
                    <a:pt x="6005" y="0"/>
                  </a:moveTo>
                  <a:lnTo>
                    <a:pt x="1" y="9574"/>
                  </a:lnTo>
                  <a:cubicBezTo>
                    <a:pt x="5672" y="10441"/>
                    <a:pt x="9775" y="13844"/>
                    <a:pt x="13711" y="17780"/>
                  </a:cubicBezTo>
                  <a:lnTo>
                    <a:pt x="19715" y="8240"/>
                  </a:lnTo>
                  <a:cubicBezTo>
                    <a:pt x="15779" y="4470"/>
                    <a:pt x="11709" y="901"/>
                    <a:pt x="6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2"/>
            <p:cNvSpPr/>
            <p:nvPr/>
          </p:nvSpPr>
          <p:spPr>
            <a:xfrm>
              <a:off x="4975400" y="2353800"/>
              <a:ext cx="51725" cy="45050"/>
            </a:xfrm>
            <a:custGeom>
              <a:avLst/>
              <a:gdLst/>
              <a:ahLst/>
              <a:cxnLst/>
              <a:rect l="l" t="t" r="r" b="b"/>
              <a:pathLst>
                <a:path w="2069" h="1802" extrusionOk="0">
                  <a:moveTo>
                    <a:pt x="1535" y="0"/>
                  </a:moveTo>
                  <a:lnTo>
                    <a:pt x="1535" y="0"/>
                  </a:lnTo>
                  <a:cubicBezTo>
                    <a:pt x="1301" y="200"/>
                    <a:pt x="1201" y="300"/>
                    <a:pt x="967" y="501"/>
                  </a:cubicBezTo>
                  <a:cubicBezTo>
                    <a:pt x="667" y="401"/>
                    <a:pt x="534" y="334"/>
                    <a:pt x="267" y="234"/>
                  </a:cubicBezTo>
                  <a:lnTo>
                    <a:pt x="267" y="234"/>
                  </a:lnTo>
                  <a:cubicBezTo>
                    <a:pt x="400" y="467"/>
                    <a:pt x="467" y="567"/>
                    <a:pt x="601" y="801"/>
                  </a:cubicBezTo>
                  <a:cubicBezTo>
                    <a:pt x="367" y="1034"/>
                    <a:pt x="234" y="1134"/>
                    <a:pt x="0" y="1335"/>
                  </a:cubicBezTo>
                  <a:cubicBezTo>
                    <a:pt x="334" y="1268"/>
                    <a:pt x="467" y="1234"/>
                    <a:pt x="801" y="1168"/>
                  </a:cubicBezTo>
                  <a:cubicBezTo>
                    <a:pt x="934" y="1435"/>
                    <a:pt x="1001" y="1535"/>
                    <a:pt x="1134" y="1802"/>
                  </a:cubicBezTo>
                  <a:cubicBezTo>
                    <a:pt x="1201" y="1501"/>
                    <a:pt x="1234" y="1368"/>
                    <a:pt x="1301" y="1101"/>
                  </a:cubicBezTo>
                  <a:cubicBezTo>
                    <a:pt x="1601" y="1068"/>
                    <a:pt x="1768" y="1034"/>
                    <a:pt x="2068" y="1001"/>
                  </a:cubicBezTo>
                  <a:cubicBezTo>
                    <a:pt x="1801" y="868"/>
                    <a:pt x="1668" y="801"/>
                    <a:pt x="1401" y="667"/>
                  </a:cubicBezTo>
                  <a:cubicBezTo>
                    <a:pt x="1434" y="401"/>
                    <a:pt x="1468" y="267"/>
                    <a:pt x="1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5061275" y="2398825"/>
              <a:ext cx="46725" cy="47550"/>
            </a:xfrm>
            <a:custGeom>
              <a:avLst/>
              <a:gdLst/>
              <a:ahLst/>
              <a:cxnLst/>
              <a:rect l="l" t="t" r="r" b="b"/>
              <a:pathLst>
                <a:path w="1869" h="1902" extrusionOk="0">
                  <a:moveTo>
                    <a:pt x="1469" y="1"/>
                  </a:moveTo>
                  <a:cubicBezTo>
                    <a:pt x="1235" y="201"/>
                    <a:pt x="1135" y="267"/>
                    <a:pt x="902" y="468"/>
                  </a:cubicBezTo>
                  <a:cubicBezTo>
                    <a:pt x="668" y="301"/>
                    <a:pt x="535" y="234"/>
                    <a:pt x="268" y="67"/>
                  </a:cubicBezTo>
                  <a:lnTo>
                    <a:pt x="268" y="67"/>
                  </a:lnTo>
                  <a:cubicBezTo>
                    <a:pt x="401" y="334"/>
                    <a:pt x="435" y="468"/>
                    <a:pt x="535" y="768"/>
                  </a:cubicBezTo>
                  <a:cubicBezTo>
                    <a:pt x="334" y="935"/>
                    <a:pt x="201" y="1035"/>
                    <a:pt x="1" y="1235"/>
                  </a:cubicBezTo>
                  <a:cubicBezTo>
                    <a:pt x="268" y="1201"/>
                    <a:pt x="435" y="1201"/>
                    <a:pt x="701" y="1168"/>
                  </a:cubicBezTo>
                  <a:cubicBezTo>
                    <a:pt x="835" y="1468"/>
                    <a:pt x="868" y="1602"/>
                    <a:pt x="968" y="1902"/>
                  </a:cubicBezTo>
                  <a:cubicBezTo>
                    <a:pt x="1068" y="1602"/>
                    <a:pt x="1102" y="1468"/>
                    <a:pt x="1168" y="1168"/>
                  </a:cubicBezTo>
                  <a:cubicBezTo>
                    <a:pt x="1469" y="1168"/>
                    <a:pt x="1602" y="1135"/>
                    <a:pt x="1869" y="1135"/>
                  </a:cubicBezTo>
                  <a:cubicBezTo>
                    <a:pt x="1635" y="968"/>
                    <a:pt x="1535" y="868"/>
                    <a:pt x="1268" y="734"/>
                  </a:cubicBezTo>
                  <a:cubicBezTo>
                    <a:pt x="1369" y="434"/>
                    <a:pt x="1402" y="30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2"/>
            <p:cNvSpPr/>
            <p:nvPr/>
          </p:nvSpPr>
          <p:spPr>
            <a:xfrm>
              <a:off x="5137175" y="2456375"/>
              <a:ext cx="45050" cy="49225"/>
            </a:xfrm>
            <a:custGeom>
              <a:avLst/>
              <a:gdLst/>
              <a:ahLst/>
              <a:cxnLst/>
              <a:rect l="l" t="t" r="r" b="b"/>
              <a:pathLst>
                <a:path w="1802" h="196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434" y="300"/>
                    <a:pt x="467" y="434"/>
                    <a:pt x="567" y="734"/>
                  </a:cubicBezTo>
                  <a:cubicBezTo>
                    <a:pt x="334" y="934"/>
                    <a:pt x="234" y="1001"/>
                    <a:pt x="0" y="1201"/>
                  </a:cubicBezTo>
                  <a:lnTo>
                    <a:pt x="701" y="1201"/>
                  </a:lnTo>
                  <a:cubicBezTo>
                    <a:pt x="801" y="1535"/>
                    <a:pt x="834" y="1668"/>
                    <a:pt x="934" y="1968"/>
                  </a:cubicBezTo>
                  <a:cubicBezTo>
                    <a:pt x="1001" y="1668"/>
                    <a:pt x="1034" y="1535"/>
                    <a:pt x="1135" y="1234"/>
                  </a:cubicBezTo>
                  <a:cubicBezTo>
                    <a:pt x="1401" y="1234"/>
                    <a:pt x="1535" y="1268"/>
                    <a:pt x="1802" y="1268"/>
                  </a:cubicBezTo>
                  <a:cubicBezTo>
                    <a:pt x="1568" y="1068"/>
                    <a:pt x="1468" y="968"/>
                    <a:pt x="1235" y="767"/>
                  </a:cubicBezTo>
                  <a:cubicBezTo>
                    <a:pt x="1335" y="467"/>
                    <a:pt x="1368" y="334"/>
                    <a:pt x="1435" y="34"/>
                  </a:cubicBezTo>
                  <a:lnTo>
                    <a:pt x="1435" y="34"/>
                  </a:lnTo>
                  <a:cubicBezTo>
                    <a:pt x="1235" y="200"/>
                    <a:pt x="1101" y="300"/>
                    <a:pt x="901" y="467"/>
                  </a:cubicBezTo>
                  <a:cubicBezTo>
                    <a:pt x="668" y="267"/>
                    <a:pt x="567" y="167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2"/>
            <p:cNvSpPr/>
            <p:nvPr/>
          </p:nvSpPr>
          <p:spPr>
            <a:xfrm>
              <a:off x="4903675" y="2376300"/>
              <a:ext cx="54225" cy="43400"/>
            </a:xfrm>
            <a:custGeom>
              <a:avLst/>
              <a:gdLst/>
              <a:ahLst/>
              <a:cxnLst/>
              <a:rect l="l" t="t" r="r" b="b"/>
              <a:pathLst>
                <a:path w="2169" h="1736" extrusionOk="0">
                  <a:moveTo>
                    <a:pt x="1602" y="1"/>
                  </a:moveTo>
                  <a:lnTo>
                    <a:pt x="1602" y="1"/>
                  </a:lnTo>
                  <a:cubicBezTo>
                    <a:pt x="1368" y="234"/>
                    <a:pt x="1235" y="334"/>
                    <a:pt x="1001" y="535"/>
                  </a:cubicBezTo>
                  <a:cubicBezTo>
                    <a:pt x="701" y="468"/>
                    <a:pt x="534" y="435"/>
                    <a:pt x="234" y="368"/>
                  </a:cubicBezTo>
                  <a:lnTo>
                    <a:pt x="234" y="368"/>
                  </a:lnTo>
                  <a:cubicBezTo>
                    <a:pt x="401" y="568"/>
                    <a:pt x="467" y="668"/>
                    <a:pt x="634" y="868"/>
                  </a:cubicBezTo>
                  <a:cubicBezTo>
                    <a:pt x="367" y="1102"/>
                    <a:pt x="267" y="1202"/>
                    <a:pt x="0" y="1402"/>
                  </a:cubicBezTo>
                  <a:cubicBezTo>
                    <a:pt x="367" y="1335"/>
                    <a:pt x="534" y="1268"/>
                    <a:pt x="834" y="1202"/>
                  </a:cubicBezTo>
                  <a:cubicBezTo>
                    <a:pt x="1001" y="1402"/>
                    <a:pt x="1068" y="1535"/>
                    <a:pt x="1201" y="1735"/>
                  </a:cubicBezTo>
                  <a:cubicBezTo>
                    <a:pt x="1268" y="1469"/>
                    <a:pt x="1301" y="1335"/>
                    <a:pt x="1368" y="1068"/>
                  </a:cubicBezTo>
                  <a:cubicBezTo>
                    <a:pt x="1702" y="1002"/>
                    <a:pt x="1835" y="968"/>
                    <a:pt x="2169" y="902"/>
                  </a:cubicBezTo>
                  <a:cubicBezTo>
                    <a:pt x="1902" y="801"/>
                    <a:pt x="1735" y="768"/>
                    <a:pt x="1435" y="668"/>
                  </a:cubicBezTo>
                  <a:cubicBezTo>
                    <a:pt x="1501" y="401"/>
                    <a:pt x="1535" y="268"/>
                    <a:pt x="16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2"/>
            <p:cNvSpPr/>
            <p:nvPr/>
          </p:nvSpPr>
          <p:spPr>
            <a:xfrm>
              <a:off x="4995400" y="2413000"/>
              <a:ext cx="49225" cy="45900"/>
            </a:xfrm>
            <a:custGeom>
              <a:avLst/>
              <a:gdLst/>
              <a:ahLst/>
              <a:cxnLst/>
              <a:rect l="l" t="t" r="r" b="b"/>
              <a:pathLst>
                <a:path w="1969" h="1836" extrusionOk="0">
                  <a:moveTo>
                    <a:pt x="1502" y="1"/>
                  </a:moveTo>
                  <a:cubicBezTo>
                    <a:pt x="1268" y="201"/>
                    <a:pt x="1135" y="301"/>
                    <a:pt x="935" y="501"/>
                  </a:cubicBezTo>
                  <a:cubicBezTo>
                    <a:pt x="668" y="368"/>
                    <a:pt x="534" y="301"/>
                    <a:pt x="268" y="167"/>
                  </a:cubicBezTo>
                  <a:lnTo>
                    <a:pt x="268" y="167"/>
                  </a:lnTo>
                  <a:cubicBezTo>
                    <a:pt x="368" y="401"/>
                    <a:pt x="434" y="534"/>
                    <a:pt x="568" y="801"/>
                  </a:cubicBezTo>
                  <a:cubicBezTo>
                    <a:pt x="334" y="1001"/>
                    <a:pt x="234" y="1068"/>
                    <a:pt x="1" y="1268"/>
                  </a:cubicBezTo>
                  <a:cubicBezTo>
                    <a:pt x="301" y="1235"/>
                    <a:pt x="434" y="1235"/>
                    <a:pt x="735" y="1201"/>
                  </a:cubicBezTo>
                  <a:cubicBezTo>
                    <a:pt x="868" y="1435"/>
                    <a:pt x="935" y="1568"/>
                    <a:pt x="1035" y="1835"/>
                  </a:cubicBezTo>
                  <a:cubicBezTo>
                    <a:pt x="1101" y="1568"/>
                    <a:pt x="1135" y="1435"/>
                    <a:pt x="1202" y="1135"/>
                  </a:cubicBezTo>
                  <a:cubicBezTo>
                    <a:pt x="1502" y="1101"/>
                    <a:pt x="1669" y="1101"/>
                    <a:pt x="1969" y="1068"/>
                  </a:cubicBezTo>
                  <a:cubicBezTo>
                    <a:pt x="1702" y="935"/>
                    <a:pt x="1568" y="835"/>
                    <a:pt x="1335" y="701"/>
                  </a:cubicBezTo>
                  <a:cubicBezTo>
                    <a:pt x="1402" y="434"/>
                    <a:pt x="1435" y="267"/>
                    <a:pt x="1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2"/>
            <p:cNvSpPr/>
            <p:nvPr/>
          </p:nvSpPr>
          <p:spPr>
            <a:xfrm>
              <a:off x="5075450" y="2465550"/>
              <a:ext cx="45900" cy="48375"/>
            </a:xfrm>
            <a:custGeom>
              <a:avLst/>
              <a:gdLst/>
              <a:ahLst/>
              <a:cxnLst/>
              <a:rect l="l" t="t" r="r" b="b"/>
              <a:pathLst>
                <a:path w="1836" h="1935" extrusionOk="0">
                  <a:moveTo>
                    <a:pt x="301" y="0"/>
                  </a:moveTo>
                  <a:lnTo>
                    <a:pt x="301" y="0"/>
                  </a:lnTo>
                  <a:cubicBezTo>
                    <a:pt x="401" y="300"/>
                    <a:pt x="468" y="434"/>
                    <a:pt x="568" y="734"/>
                  </a:cubicBezTo>
                  <a:cubicBezTo>
                    <a:pt x="335" y="901"/>
                    <a:pt x="234" y="1001"/>
                    <a:pt x="1" y="1201"/>
                  </a:cubicBezTo>
                  <a:cubicBezTo>
                    <a:pt x="301" y="1168"/>
                    <a:pt x="435" y="1168"/>
                    <a:pt x="701" y="1168"/>
                  </a:cubicBezTo>
                  <a:cubicBezTo>
                    <a:pt x="802" y="1468"/>
                    <a:pt x="868" y="1635"/>
                    <a:pt x="968" y="1935"/>
                  </a:cubicBezTo>
                  <a:cubicBezTo>
                    <a:pt x="1035" y="1635"/>
                    <a:pt x="1068" y="1468"/>
                    <a:pt x="1135" y="1168"/>
                  </a:cubicBezTo>
                  <a:cubicBezTo>
                    <a:pt x="1435" y="1201"/>
                    <a:pt x="1569" y="1201"/>
                    <a:pt x="1836" y="1201"/>
                  </a:cubicBezTo>
                  <a:cubicBezTo>
                    <a:pt x="1602" y="1001"/>
                    <a:pt x="1502" y="901"/>
                    <a:pt x="1269" y="734"/>
                  </a:cubicBezTo>
                  <a:cubicBezTo>
                    <a:pt x="1335" y="434"/>
                    <a:pt x="1369" y="300"/>
                    <a:pt x="1469" y="0"/>
                  </a:cubicBezTo>
                  <a:lnTo>
                    <a:pt x="1469" y="0"/>
                  </a:lnTo>
                  <a:cubicBezTo>
                    <a:pt x="1235" y="167"/>
                    <a:pt x="1135" y="267"/>
                    <a:pt x="902" y="434"/>
                  </a:cubicBezTo>
                  <a:cubicBezTo>
                    <a:pt x="668" y="267"/>
                    <a:pt x="568" y="167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2"/>
            <p:cNvSpPr/>
            <p:nvPr/>
          </p:nvSpPr>
          <p:spPr>
            <a:xfrm>
              <a:off x="5148850" y="2526425"/>
              <a:ext cx="44225" cy="50875"/>
            </a:xfrm>
            <a:custGeom>
              <a:avLst/>
              <a:gdLst/>
              <a:ahLst/>
              <a:cxnLst/>
              <a:rect l="l" t="t" r="r" b="b"/>
              <a:pathLst>
                <a:path w="1769" h="2035" extrusionOk="0">
                  <a:moveTo>
                    <a:pt x="334" y="0"/>
                  </a:moveTo>
                  <a:lnTo>
                    <a:pt x="334" y="0"/>
                  </a:lnTo>
                  <a:cubicBezTo>
                    <a:pt x="434" y="300"/>
                    <a:pt x="467" y="467"/>
                    <a:pt x="567" y="767"/>
                  </a:cubicBezTo>
                  <a:cubicBezTo>
                    <a:pt x="334" y="968"/>
                    <a:pt x="234" y="1034"/>
                    <a:pt x="0" y="1201"/>
                  </a:cubicBezTo>
                  <a:cubicBezTo>
                    <a:pt x="267" y="1234"/>
                    <a:pt x="401" y="1234"/>
                    <a:pt x="668" y="1268"/>
                  </a:cubicBezTo>
                  <a:cubicBezTo>
                    <a:pt x="768" y="1568"/>
                    <a:pt x="801" y="1735"/>
                    <a:pt x="901" y="2035"/>
                  </a:cubicBezTo>
                  <a:cubicBezTo>
                    <a:pt x="968" y="1735"/>
                    <a:pt x="1001" y="1601"/>
                    <a:pt x="1101" y="1301"/>
                  </a:cubicBezTo>
                  <a:cubicBezTo>
                    <a:pt x="1368" y="1301"/>
                    <a:pt x="1501" y="1334"/>
                    <a:pt x="1768" y="1368"/>
                  </a:cubicBezTo>
                  <a:cubicBezTo>
                    <a:pt x="1535" y="1134"/>
                    <a:pt x="1435" y="1034"/>
                    <a:pt x="1235" y="834"/>
                  </a:cubicBezTo>
                  <a:cubicBezTo>
                    <a:pt x="1301" y="534"/>
                    <a:pt x="1335" y="367"/>
                    <a:pt x="1435" y="67"/>
                  </a:cubicBezTo>
                  <a:lnTo>
                    <a:pt x="1435" y="67"/>
                  </a:lnTo>
                  <a:cubicBezTo>
                    <a:pt x="1201" y="267"/>
                    <a:pt x="1101" y="334"/>
                    <a:pt x="901" y="501"/>
                  </a:cubicBezTo>
                  <a:cubicBezTo>
                    <a:pt x="668" y="300"/>
                    <a:pt x="567" y="200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2"/>
            <p:cNvSpPr/>
            <p:nvPr/>
          </p:nvSpPr>
          <p:spPr>
            <a:xfrm>
              <a:off x="4927025" y="2431350"/>
              <a:ext cx="50900" cy="45050"/>
            </a:xfrm>
            <a:custGeom>
              <a:avLst/>
              <a:gdLst/>
              <a:ahLst/>
              <a:cxnLst/>
              <a:rect l="l" t="t" r="r" b="b"/>
              <a:pathLst>
                <a:path w="2036" h="1802" extrusionOk="0">
                  <a:moveTo>
                    <a:pt x="1535" y="0"/>
                  </a:moveTo>
                  <a:lnTo>
                    <a:pt x="1535" y="0"/>
                  </a:lnTo>
                  <a:cubicBezTo>
                    <a:pt x="1301" y="201"/>
                    <a:pt x="1168" y="301"/>
                    <a:pt x="934" y="501"/>
                  </a:cubicBezTo>
                  <a:cubicBezTo>
                    <a:pt x="668" y="401"/>
                    <a:pt x="534" y="334"/>
                    <a:pt x="234" y="234"/>
                  </a:cubicBezTo>
                  <a:lnTo>
                    <a:pt x="234" y="234"/>
                  </a:lnTo>
                  <a:cubicBezTo>
                    <a:pt x="367" y="467"/>
                    <a:pt x="434" y="601"/>
                    <a:pt x="567" y="834"/>
                  </a:cubicBezTo>
                  <a:cubicBezTo>
                    <a:pt x="334" y="1035"/>
                    <a:pt x="234" y="1135"/>
                    <a:pt x="0" y="1335"/>
                  </a:cubicBezTo>
                  <a:cubicBezTo>
                    <a:pt x="301" y="1268"/>
                    <a:pt x="467" y="1235"/>
                    <a:pt x="768" y="1201"/>
                  </a:cubicBezTo>
                  <a:cubicBezTo>
                    <a:pt x="901" y="1435"/>
                    <a:pt x="968" y="1535"/>
                    <a:pt x="1101" y="1802"/>
                  </a:cubicBezTo>
                  <a:cubicBezTo>
                    <a:pt x="1168" y="1502"/>
                    <a:pt x="1201" y="1368"/>
                    <a:pt x="1268" y="1101"/>
                  </a:cubicBezTo>
                  <a:cubicBezTo>
                    <a:pt x="1568" y="1068"/>
                    <a:pt x="1735" y="1035"/>
                    <a:pt x="2035" y="1001"/>
                  </a:cubicBezTo>
                  <a:cubicBezTo>
                    <a:pt x="1768" y="868"/>
                    <a:pt x="1635" y="801"/>
                    <a:pt x="1368" y="668"/>
                  </a:cubicBezTo>
                  <a:cubicBezTo>
                    <a:pt x="1435" y="401"/>
                    <a:pt x="1468" y="267"/>
                    <a:pt x="1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2"/>
            <p:cNvSpPr/>
            <p:nvPr/>
          </p:nvSpPr>
          <p:spPr>
            <a:xfrm>
              <a:off x="5012075" y="24763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1469" y="1"/>
                  </a:moveTo>
                  <a:lnTo>
                    <a:pt x="1469" y="1"/>
                  </a:lnTo>
                  <a:cubicBezTo>
                    <a:pt x="1268" y="201"/>
                    <a:pt x="1135" y="268"/>
                    <a:pt x="901" y="468"/>
                  </a:cubicBezTo>
                  <a:cubicBezTo>
                    <a:pt x="668" y="301"/>
                    <a:pt x="535" y="234"/>
                    <a:pt x="301" y="67"/>
                  </a:cubicBezTo>
                  <a:lnTo>
                    <a:pt x="301" y="67"/>
                  </a:lnTo>
                  <a:cubicBezTo>
                    <a:pt x="401" y="334"/>
                    <a:pt x="468" y="468"/>
                    <a:pt x="568" y="768"/>
                  </a:cubicBezTo>
                  <a:cubicBezTo>
                    <a:pt x="334" y="935"/>
                    <a:pt x="234" y="1035"/>
                    <a:pt x="1" y="1235"/>
                  </a:cubicBezTo>
                  <a:cubicBezTo>
                    <a:pt x="301" y="1202"/>
                    <a:pt x="434" y="1202"/>
                    <a:pt x="735" y="1202"/>
                  </a:cubicBezTo>
                  <a:cubicBezTo>
                    <a:pt x="835" y="1468"/>
                    <a:pt x="901" y="1602"/>
                    <a:pt x="1002" y="1902"/>
                  </a:cubicBezTo>
                  <a:cubicBezTo>
                    <a:pt x="1068" y="1602"/>
                    <a:pt x="1102" y="1468"/>
                    <a:pt x="1168" y="1168"/>
                  </a:cubicBezTo>
                  <a:cubicBezTo>
                    <a:pt x="1469" y="1168"/>
                    <a:pt x="1602" y="1135"/>
                    <a:pt x="1902" y="1135"/>
                  </a:cubicBezTo>
                  <a:cubicBezTo>
                    <a:pt x="1669" y="968"/>
                    <a:pt x="1535" y="901"/>
                    <a:pt x="1302" y="735"/>
                  </a:cubicBezTo>
                  <a:cubicBezTo>
                    <a:pt x="1368" y="434"/>
                    <a:pt x="1402" y="30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2"/>
            <p:cNvSpPr/>
            <p:nvPr/>
          </p:nvSpPr>
          <p:spPr>
            <a:xfrm>
              <a:off x="5088800" y="2533925"/>
              <a:ext cx="44225" cy="49225"/>
            </a:xfrm>
            <a:custGeom>
              <a:avLst/>
              <a:gdLst/>
              <a:ahLst/>
              <a:cxnLst/>
              <a:rect l="l" t="t" r="r" b="b"/>
              <a:pathLst>
                <a:path w="1769" h="1969" extrusionOk="0">
                  <a:moveTo>
                    <a:pt x="301" y="0"/>
                  </a:moveTo>
                  <a:lnTo>
                    <a:pt x="301" y="0"/>
                  </a:lnTo>
                  <a:cubicBezTo>
                    <a:pt x="401" y="301"/>
                    <a:pt x="468" y="434"/>
                    <a:pt x="534" y="734"/>
                  </a:cubicBezTo>
                  <a:cubicBezTo>
                    <a:pt x="334" y="934"/>
                    <a:pt x="201" y="1001"/>
                    <a:pt x="1" y="1201"/>
                  </a:cubicBezTo>
                  <a:lnTo>
                    <a:pt x="668" y="1201"/>
                  </a:lnTo>
                  <a:cubicBezTo>
                    <a:pt x="768" y="1535"/>
                    <a:pt x="801" y="1668"/>
                    <a:pt x="901" y="1968"/>
                  </a:cubicBezTo>
                  <a:cubicBezTo>
                    <a:pt x="1001" y="1702"/>
                    <a:pt x="1035" y="1535"/>
                    <a:pt x="1101" y="1235"/>
                  </a:cubicBezTo>
                  <a:cubicBezTo>
                    <a:pt x="1368" y="1235"/>
                    <a:pt x="1502" y="1268"/>
                    <a:pt x="1769" y="1268"/>
                  </a:cubicBezTo>
                  <a:cubicBezTo>
                    <a:pt x="1568" y="1068"/>
                    <a:pt x="1468" y="968"/>
                    <a:pt x="1235" y="768"/>
                  </a:cubicBezTo>
                  <a:cubicBezTo>
                    <a:pt x="1302" y="467"/>
                    <a:pt x="1335" y="334"/>
                    <a:pt x="1435" y="34"/>
                  </a:cubicBezTo>
                  <a:lnTo>
                    <a:pt x="1435" y="34"/>
                  </a:lnTo>
                  <a:cubicBezTo>
                    <a:pt x="1202" y="201"/>
                    <a:pt x="1101" y="301"/>
                    <a:pt x="868" y="467"/>
                  </a:cubicBezTo>
                  <a:cubicBezTo>
                    <a:pt x="668" y="267"/>
                    <a:pt x="534" y="167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2"/>
            <p:cNvSpPr/>
            <p:nvPr/>
          </p:nvSpPr>
          <p:spPr>
            <a:xfrm>
              <a:off x="4855300" y="2453875"/>
              <a:ext cx="54225" cy="43375"/>
            </a:xfrm>
            <a:custGeom>
              <a:avLst/>
              <a:gdLst/>
              <a:ahLst/>
              <a:cxnLst/>
              <a:rect l="l" t="t" r="r" b="b"/>
              <a:pathLst>
                <a:path w="2169" h="1735" extrusionOk="0">
                  <a:moveTo>
                    <a:pt x="1568" y="0"/>
                  </a:moveTo>
                  <a:lnTo>
                    <a:pt x="1568" y="0"/>
                  </a:lnTo>
                  <a:cubicBezTo>
                    <a:pt x="1335" y="234"/>
                    <a:pt x="1202" y="334"/>
                    <a:pt x="968" y="534"/>
                  </a:cubicBezTo>
                  <a:cubicBezTo>
                    <a:pt x="668" y="467"/>
                    <a:pt x="534" y="434"/>
                    <a:pt x="234" y="367"/>
                  </a:cubicBezTo>
                  <a:lnTo>
                    <a:pt x="234" y="367"/>
                  </a:lnTo>
                  <a:cubicBezTo>
                    <a:pt x="368" y="567"/>
                    <a:pt x="468" y="667"/>
                    <a:pt x="601" y="867"/>
                  </a:cubicBezTo>
                  <a:cubicBezTo>
                    <a:pt x="368" y="1101"/>
                    <a:pt x="234" y="1201"/>
                    <a:pt x="1" y="1401"/>
                  </a:cubicBezTo>
                  <a:cubicBezTo>
                    <a:pt x="334" y="1334"/>
                    <a:pt x="501" y="1268"/>
                    <a:pt x="835" y="1201"/>
                  </a:cubicBezTo>
                  <a:cubicBezTo>
                    <a:pt x="968" y="1401"/>
                    <a:pt x="1068" y="1535"/>
                    <a:pt x="1202" y="1735"/>
                  </a:cubicBezTo>
                  <a:cubicBezTo>
                    <a:pt x="1268" y="1468"/>
                    <a:pt x="1268" y="1334"/>
                    <a:pt x="1335" y="1068"/>
                  </a:cubicBezTo>
                  <a:cubicBezTo>
                    <a:pt x="1669" y="1001"/>
                    <a:pt x="1835" y="967"/>
                    <a:pt x="2169" y="901"/>
                  </a:cubicBezTo>
                  <a:cubicBezTo>
                    <a:pt x="1869" y="801"/>
                    <a:pt x="1735" y="767"/>
                    <a:pt x="1435" y="667"/>
                  </a:cubicBezTo>
                  <a:cubicBezTo>
                    <a:pt x="1502" y="400"/>
                    <a:pt x="1535" y="267"/>
                    <a:pt x="1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2"/>
            <p:cNvSpPr/>
            <p:nvPr/>
          </p:nvSpPr>
          <p:spPr>
            <a:xfrm>
              <a:off x="4946200" y="2490550"/>
              <a:ext cx="49225" cy="45900"/>
            </a:xfrm>
            <a:custGeom>
              <a:avLst/>
              <a:gdLst/>
              <a:ahLst/>
              <a:cxnLst/>
              <a:rect l="l" t="t" r="r" b="b"/>
              <a:pathLst>
                <a:path w="1969" h="1836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1268" y="201"/>
                    <a:pt x="1168" y="301"/>
                    <a:pt x="935" y="501"/>
                  </a:cubicBezTo>
                  <a:cubicBezTo>
                    <a:pt x="668" y="368"/>
                    <a:pt x="534" y="301"/>
                    <a:pt x="267" y="168"/>
                  </a:cubicBezTo>
                  <a:lnTo>
                    <a:pt x="267" y="168"/>
                  </a:lnTo>
                  <a:cubicBezTo>
                    <a:pt x="401" y="401"/>
                    <a:pt x="468" y="535"/>
                    <a:pt x="568" y="801"/>
                  </a:cubicBezTo>
                  <a:cubicBezTo>
                    <a:pt x="334" y="1002"/>
                    <a:pt x="234" y="1102"/>
                    <a:pt x="1" y="1268"/>
                  </a:cubicBezTo>
                  <a:cubicBezTo>
                    <a:pt x="301" y="1235"/>
                    <a:pt x="468" y="1235"/>
                    <a:pt x="768" y="1202"/>
                  </a:cubicBezTo>
                  <a:cubicBezTo>
                    <a:pt x="868" y="1469"/>
                    <a:pt x="935" y="1569"/>
                    <a:pt x="1068" y="1835"/>
                  </a:cubicBezTo>
                  <a:cubicBezTo>
                    <a:pt x="1135" y="1569"/>
                    <a:pt x="1168" y="1435"/>
                    <a:pt x="1235" y="1135"/>
                  </a:cubicBezTo>
                  <a:cubicBezTo>
                    <a:pt x="1535" y="1102"/>
                    <a:pt x="1668" y="1102"/>
                    <a:pt x="1969" y="1068"/>
                  </a:cubicBezTo>
                  <a:cubicBezTo>
                    <a:pt x="1735" y="935"/>
                    <a:pt x="1602" y="868"/>
                    <a:pt x="1335" y="701"/>
                  </a:cubicBezTo>
                  <a:cubicBezTo>
                    <a:pt x="1402" y="434"/>
                    <a:pt x="1435" y="301"/>
                    <a:pt x="1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2"/>
            <p:cNvSpPr/>
            <p:nvPr/>
          </p:nvSpPr>
          <p:spPr>
            <a:xfrm>
              <a:off x="5027100" y="2543100"/>
              <a:ext cx="45875" cy="48400"/>
            </a:xfrm>
            <a:custGeom>
              <a:avLst/>
              <a:gdLst/>
              <a:ahLst/>
              <a:cxnLst/>
              <a:rect l="l" t="t" r="r" b="b"/>
              <a:pathLst>
                <a:path w="1835" h="1936" extrusionOk="0">
                  <a:moveTo>
                    <a:pt x="300" y="0"/>
                  </a:moveTo>
                  <a:lnTo>
                    <a:pt x="300" y="0"/>
                  </a:lnTo>
                  <a:cubicBezTo>
                    <a:pt x="401" y="301"/>
                    <a:pt x="434" y="434"/>
                    <a:pt x="534" y="734"/>
                  </a:cubicBezTo>
                  <a:cubicBezTo>
                    <a:pt x="334" y="901"/>
                    <a:pt x="200" y="1001"/>
                    <a:pt x="0" y="1201"/>
                  </a:cubicBezTo>
                  <a:cubicBezTo>
                    <a:pt x="267" y="1168"/>
                    <a:pt x="401" y="1168"/>
                    <a:pt x="701" y="1168"/>
                  </a:cubicBezTo>
                  <a:cubicBezTo>
                    <a:pt x="801" y="1468"/>
                    <a:pt x="834" y="1635"/>
                    <a:pt x="934" y="1935"/>
                  </a:cubicBezTo>
                  <a:cubicBezTo>
                    <a:pt x="1001" y="1635"/>
                    <a:pt x="1068" y="1468"/>
                    <a:pt x="1134" y="1201"/>
                  </a:cubicBezTo>
                  <a:lnTo>
                    <a:pt x="1835" y="1201"/>
                  </a:lnTo>
                  <a:cubicBezTo>
                    <a:pt x="1601" y="1001"/>
                    <a:pt x="1468" y="901"/>
                    <a:pt x="1234" y="734"/>
                  </a:cubicBezTo>
                  <a:cubicBezTo>
                    <a:pt x="1335" y="434"/>
                    <a:pt x="1368" y="301"/>
                    <a:pt x="1435" y="0"/>
                  </a:cubicBezTo>
                  <a:lnTo>
                    <a:pt x="1435" y="0"/>
                  </a:lnTo>
                  <a:cubicBezTo>
                    <a:pt x="1234" y="167"/>
                    <a:pt x="1101" y="267"/>
                    <a:pt x="901" y="467"/>
                  </a:cubicBezTo>
                  <a:cubicBezTo>
                    <a:pt x="667" y="267"/>
                    <a:pt x="534" y="167"/>
                    <a:pt x="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2"/>
            <p:cNvSpPr/>
            <p:nvPr/>
          </p:nvSpPr>
          <p:spPr>
            <a:xfrm>
              <a:off x="5100475" y="2603975"/>
              <a:ext cx="43400" cy="51725"/>
            </a:xfrm>
            <a:custGeom>
              <a:avLst/>
              <a:gdLst/>
              <a:ahLst/>
              <a:cxnLst/>
              <a:rect l="l" t="t" r="r" b="b"/>
              <a:pathLst>
                <a:path w="1736" h="206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401" y="301"/>
                    <a:pt x="434" y="467"/>
                    <a:pt x="534" y="768"/>
                  </a:cubicBezTo>
                  <a:cubicBezTo>
                    <a:pt x="301" y="968"/>
                    <a:pt x="201" y="1034"/>
                    <a:pt x="1" y="1235"/>
                  </a:cubicBezTo>
                  <a:cubicBezTo>
                    <a:pt x="268" y="1235"/>
                    <a:pt x="401" y="1235"/>
                    <a:pt x="668" y="1268"/>
                  </a:cubicBezTo>
                  <a:cubicBezTo>
                    <a:pt x="735" y="1568"/>
                    <a:pt x="801" y="1735"/>
                    <a:pt x="868" y="2069"/>
                  </a:cubicBezTo>
                  <a:cubicBezTo>
                    <a:pt x="968" y="1768"/>
                    <a:pt x="1001" y="1602"/>
                    <a:pt x="1068" y="1301"/>
                  </a:cubicBezTo>
                  <a:cubicBezTo>
                    <a:pt x="1335" y="1335"/>
                    <a:pt x="1468" y="1335"/>
                    <a:pt x="1735" y="1368"/>
                  </a:cubicBezTo>
                  <a:cubicBezTo>
                    <a:pt x="1535" y="1135"/>
                    <a:pt x="1435" y="1034"/>
                    <a:pt x="1202" y="834"/>
                  </a:cubicBezTo>
                  <a:cubicBezTo>
                    <a:pt x="1302" y="534"/>
                    <a:pt x="1335" y="367"/>
                    <a:pt x="1402" y="67"/>
                  </a:cubicBezTo>
                  <a:lnTo>
                    <a:pt x="1402" y="67"/>
                  </a:lnTo>
                  <a:cubicBezTo>
                    <a:pt x="1202" y="267"/>
                    <a:pt x="1101" y="334"/>
                    <a:pt x="868" y="501"/>
                  </a:cubicBezTo>
                  <a:cubicBezTo>
                    <a:pt x="634" y="301"/>
                    <a:pt x="534" y="201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2"/>
            <p:cNvSpPr/>
            <p:nvPr/>
          </p:nvSpPr>
          <p:spPr>
            <a:xfrm>
              <a:off x="4877825" y="2508900"/>
              <a:ext cx="51725" cy="45050"/>
            </a:xfrm>
            <a:custGeom>
              <a:avLst/>
              <a:gdLst/>
              <a:ahLst/>
              <a:cxnLst/>
              <a:rect l="l" t="t" r="r" b="b"/>
              <a:pathLst>
                <a:path w="2069" h="1802" extrusionOk="0">
                  <a:moveTo>
                    <a:pt x="1535" y="1"/>
                  </a:moveTo>
                  <a:lnTo>
                    <a:pt x="1535" y="1"/>
                  </a:lnTo>
                  <a:cubicBezTo>
                    <a:pt x="1301" y="201"/>
                    <a:pt x="1201" y="301"/>
                    <a:pt x="968" y="501"/>
                  </a:cubicBezTo>
                  <a:cubicBezTo>
                    <a:pt x="667" y="401"/>
                    <a:pt x="534" y="334"/>
                    <a:pt x="267" y="234"/>
                  </a:cubicBezTo>
                  <a:lnTo>
                    <a:pt x="267" y="234"/>
                  </a:lnTo>
                  <a:cubicBezTo>
                    <a:pt x="401" y="468"/>
                    <a:pt x="467" y="601"/>
                    <a:pt x="601" y="835"/>
                  </a:cubicBezTo>
                  <a:cubicBezTo>
                    <a:pt x="367" y="1035"/>
                    <a:pt x="234" y="1135"/>
                    <a:pt x="0" y="1335"/>
                  </a:cubicBezTo>
                  <a:cubicBezTo>
                    <a:pt x="334" y="1268"/>
                    <a:pt x="467" y="1235"/>
                    <a:pt x="801" y="1202"/>
                  </a:cubicBezTo>
                  <a:cubicBezTo>
                    <a:pt x="934" y="1435"/>
                    <a:pt x="1001" y="1535"/>
                    <a:pt x="1134" y="1802"/>
                  </a:cubicBezTo>
                  <a:cubicBezTo>
                    <a:pt x="1201" y="1535"/>
                    <a:pt x="1235" y="1368"/>
                    <a:pt x="1268" y="1101"/>
                  </a:cubicBezTo>
                  <a:cubicBezTo>
                    <a:pt x="1601" y="1068"/>
                    <a:pt x="1768" y="1035"/>
                    <a:pt x="2068" y="1001"/>
                  </a:cubicBezTo>
                  <a:cubicBezTo>
                    <a:pt x="1802" y="868"/>
                    <a:pt x="1668" y="801"/>
                    <a:pt x="1368" y="701"/>
                  </a:cubicBezTo>
                  <a:cubicBezTo>
                    <a:pt x="1435" y="401"/>
                    <a:pt x="1468" y="268"/>
                    <a:pt x="1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2"/>
            <p:cNvSpPr/>
            <p:nvPr/>
          </p:nvSpPr>
          <p:spPr>
            <a:xfrm>
              <a:off x="4962875" y="255392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1268" y="201"/>
                    <a:pt x="1168" y="301"/>
                    <a:pt x="935" y="468"/>
                  </a:cubicBezTo>
                  <a:cubicBezTo>
                    <a:pt x="668" y="301"/>
                    <a:pt x="568" y="234"/>
                    <a:pt x="301" y="68"/>
                  </a:cubicBezTo>
                  <a:lnTo>
                    <a:pt x="301" y="68"/>
                  </a:lnTo>
                  <a:cubicBezTo>
                    <a:pt x="434" y="335"/>
                    <a:pt x="468" y="501"/>
                    <a:pt x="568" y="768"/>
                  </a:cubicBezTo>
                  <a:cubicBezTo>
                    <a:pt x="368" y="935"/>
                    <a:pt x="234" y="1035"/>
                    <a:pt x="1" y="1235"/>
                  </a:cubicBezTo>
                  <a:cubicBezTo>
                    <a:pt x="301" y="1202"/>
                    <a:pt x="468" y="1202"/>
                    <a:pt x="735" y="1202"/>
                  </a:cubicBezTo>
                  <a:cubicBezTo>
                    <a:pt x="868" y="1469"/>
                    <a:pt x="901" y="1602"/>
                    <a:pt x="1001" y="1902"/>
                  </a:cubicBezTo>
                  <a:cubicBezTo>
                    <a:pt x="1068" y="1602"/>
                    <a:pt x="1135" y="1469"/>
                    <a:pt x="1202" y="1168"/>
                  </a:cubicBezTo>
                  <a:cubicBezTo>
                    <a:pt x="1468" y="1168"/>
                    <a:pt x="1635" y="1168"/>
                    <a:pt x="1902" y="1135"/>
                  </a:cubicBezTo>
                  <a:cubicBezTo>
                    <a:pt x="1669" y="968"/>
                    <a:pt x="1569" y="902"/>
                    <a:pt x="1302" y="735"/>
                  </a:cubicBezTo>
                  <a:cubicBezTo>
                    <a:pt x="1368" y="435"/>
                    <a:pt x="1435" y="301"/>
                    <a:pt x="1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2"/>
            <p:cNvSpPr/>
            <p:nvPr/>
          </p:nvSpPr>
          <p:spPr>
            <a:xfrm>
              <a:off x="5039600" y="2611475"/>
              <a:ext cx="45050" cy="50075"/>
            </a:xfrm>
            <a:custGeom>
              <a:avLst/>
              <a:gdLst/>
              <a:ahLst/>
              <a:cxnLst/>
              <a:rect l="l" t="t" r="r" b="b"/>
              <a:pathLst>
                <a:path w="1802" h="2003" extrusionOk="0">
                  <a:moveTo>
                    <a:pt x="334" y="1"/>
                  </a:moveTo>
                  <a:lnTo>
                    <a:pt x="334" y="1"/>
                  </a:lnTo>
                  <a:cubicBezTo>
                    <a:pt x="434" y="301"/>
                    <a:pt x="468" y="434"/>
                    <a:pt x="568" y="734"/>
                  </a:cubicBezTo>
                  <a:cubicBezTo>
                    <a:pt x="334" y="935"/>
                    <a:pt x="234" y="1001"/>
                    <a:pt x="1" y="1201"/>
                  </a:cubicBezTo>
                  <a:cubicBezTo>
                    <a:pt x="301" y="1201"/>
                    <a:pt x="434" y="1201"/>
                    <a:pt x="701" y="1235"/>
                  </a:cubicBezTo>
                  <a:cubicBezTo>
                    <a:pt x="801" y="1535"/>
                    <a:pt x="835" y="1668"/>
                    <a:pt x="935" y="2002"/>
                  </a:cubicBezTo>
                  <a:cubicBezTo>
                    <a:pt x="1001" y="1702"/>
                    <a:pt x="1035" y="1535"/>
                    <a:pt x="1135" y="1235"/>
                  </a:cubicBezTo>
                  <a:cubicBezTo>
                    <a:pt x="1402" y="1268"/>
                    <a:pt x="1535" y="1268"/>
                    <a:pt x="1802" y="1268"/>
                  </a:cubicBezTo>
                  <a:cubicBezTo>
                    <a:pt x="1568" y="1068"/>
                    <a:pt x="1468" y="968"/>
                    <a:pt x="1235" y="768"/>
                  </a:cubicBezTo>
                  <a:cubicBezTo>
                    <a:pt x="1335" y="468"/>
                    <a:pt x="1368" y="334"/>
                    <a:pt x="1435" y="34"/>
                  </a:cubicBezTo>
                  <a:lnTo>
                    <a:pt x="1435" y="34"/>
                  </a:lnTo>
                  <a:cubicBezTo>
                    <a:pt x="1235" y="201"/>
                    <a:pt x="1101" y="301"/>
                    <a:pt x="901" y="468"/>
                  </a:cubicBezTo>
                  <a:cubicBezTo>
                    <a:pt x="668" y="267"/>
                    <a:pt x="568" y="201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incoln's Birthday by Slidesgo">
  <a:themeElements>
    <a:clrScheme name="Simple Light">
      <a:dk1>
        <a:srgbClr val="193658"/>
      </a:dk1>
      <a:lt1>
        <a:srgbClr val="C22A3F"/>
      </a:lt1>
      <a:dk2>
        <a:srgbClr val="C9B679"/>
      </a:dk2>
      <a:lt2>
        <a:srgbClr val="E8D9B1"/>
      </a:lt2>
      <a:accent1>
        <a:srgbClr val="F2EDE6"/>
      </a:accent1>
      <a:accent2>
        <a:srgbClr val="620E0F"/>
      </a:accent2>
      <a:accent3>
        <a:srgbClr val="135893"/>
      </a:accent3>
      <a:accent4>
        <a:srgbClr val="BBBBBA"/>
      </a:accent4>
      <a:accent5>
        <a:srgbClr val="FFFFFF"/>
      </a:accent5>
      <a:accent6>
        <a:srgbClr val="FFFFFF"/>
      </a:accent6>
      <a:hlink>
        <a:srgbClr val="1936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224</Words>
  <Application>Microsoft Macintosh PowerPoint</Application>
  <PresentationFormat>On-screen Show (16:9)</PresentationFormat>
  <Paragraphs>40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Nunito Light</vt:lpstr>
      <vt:lpstr>Comfortaa Light</vt:lpstr>
      <vt:lpstr>Fira Sans Extra Condensed Medium</vt:lpstr>
      <vt:lpstr>Livvic</vt:lpstr>
      <vt:lpstr>Comfortaa</vt:lpstr>
      <vt:lpstr>Roboto Slab Light</vt:lpstr>
      <vt:lpstr>Muli</vt:lpstr>
      <vt:lpstr>Arial</vt:lpstr>
      <vt:lpstr>Livvic Medium</vt:lpstr>
      <vt:lpstr>Redressed</vt:lpstr>
      <vt:lpstr>Abril Fatface</vt:lpstr>
      <vt:lpstr>Livvic SemiBold</vt:lpstr>
      <vt:lpstr>Lincoln's Birthday by Slidesgo</vt:lpstr>
      <vt:lpstr>America During the Crash, Depression, and New Deal</vt:lpstr>
      <vt:lpstr>Course Topic</vt:lpstr>
      <vt:lpstr>03</vt:lpstr>
      <vt:lpstr>Course Innovations</vt:lpstr>
      <vt:lpstr>Assignments versus Assessments</vt:lpstr>
      <vt:lpstr>PowerPoint Presentation</vt:lpstr>
      <vt:lpstr>Causes of the Great Depression Graphic Organizer</vt:lpstr>
      <vt:lpstr>New Deal Research Project</vt:lpstr>
      <vt:lpstr>Active and Constructive Learning</vt:lpstr>
      <vt:lpstr>Scaffolded Notes</vt:lpstr>
      <vt:lpstr>PowerPoint Presentation</vt:lpstr>
      <vt:lpstr>Universal Design for Learning</vt:lpstr>
      <vt:lpstr>Provide Multiple Means of Representation</vt:lpstr>
      <vt:lpstr>PowerPoint Presentation</vt:lpstr>
      <vt:lpstr>PowerPoint Presentation</vt:lpstr>
      <vt:lpstr>PowerPoint Presentation</vt:lpstr>
      <vt:lpstr>Provide Multiple Means of Expression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During the Crash, Depression, and New Deal</dc:title>
  <cp:lastModifiedBy>Erica Harreveld</cp:lastModifiedBy>
  <cp:revision>3</cp:revision>
  <dcterms:modified xsi:type="dcterms:W3CDTF">2022-07-27T14:05:38Z</dcterms:modified>
</cp:coreProperties>
</file>