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ppt/ink/ink2.xml" ContentType="application/inkml+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ink/ink3.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7" r:id="rId2"/>
    <p:sldId id="258" r:id="rId3"/>
    <p:sldId id="267" r:id="rId4"/>
    <p:sldId id="268" r:id="rId5"/>
    <p:sldId id="261" r:id="rId6"/>
    <p:sldId id="275" r:id="rId7"/>
    <p:sldId id="263" r:id="rId8"/>
    <p:sldId id="266" r:id="rId9"/>
    <p:sldId id="277" r:id="rId10"/>
    <p:sldId id="273" r:id="rId11"/>
    <p:sldId id="269" r:id="rId12"/>
    <p:sldId id="276" r:id="rId13"/>
    <p:sldId id="259"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2F"/>
    <a:srgbClr val="FFED4F"/>
    <a:srgbClr val="89C151"/>
    <a:srgbClr val="4266A0"/>
    <a:srgbClr val="0F44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84098"/>
  </p:normalViewPr>
  <p:slideViewPr>
    <p:cSldViewPr snapToGrid="0" snapToObjects="1">
      <p:cViewPr varScale="1">
        <p:scale>
          <a:sx n="86" d="100"/>
          <a:sy n="86" d="100"/>
        </p:scale>
        <p:origin x="12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B1C703-7F46-684C-BB58-181B67542953}" type="doc">
      <dgm:prSet loTypeId="urn:microsoft.com/office/officeart/2005/8/layout/process1" loCatId="" qsTypeId="urn:microsoft.com/office/officeart/2005/8/quickstyle/simple1" qsCatId="simple" csTypeId="urn:microsoft.com/office/officeart/2005/8/colors/colorful4" csCatId="colorful" phldr="1"/>
      <dgm:spPr/>
      <dgm:t>
        <a:bodyPr/>
        <a:lstStyle/>
        <a:p>
          <a:endParaRPr lang="en-US"/>
        </a:p>
      </dgm:t>
    </dgm:pt>
    <dgm:pt modelId="{2232D0E9-4518-7641-A67D-448D28D16486}">
      <dgm:prSet phldrT="[Text]"/>
      <dgm:spPr/>
      <dgm:t>
        <a:bodyPr/>
        <a:lstStyle/>
        <a:p>
          <a:r>
            <a:rPr lang="en-US" dirty="0"/>
            <a:t>FLEXIBILITY</a:t>
          </a:r>
        </a:p>
      </dgm:t>
    </dgm:pt>
    <dgm:pt modelId="{CDCCB9E6-512F-E641-A85F-2144D0B98AB2}" type="parTrans" cxnId="{CCA068FC-017F-E24C-9612-EF9A7F36CF9B}">
      <dgm:prSet/>
      <dgm:spPr/>
      <dgm:t>
        <a:bodyPr/>
        <a:lstStyle/>
        <a:p>
          <a:endParaRPr lang="en-US"/>
        </a:p>
      </dgm:t>
    </dgm:pt>
    <dgm:pt modelId="{2B12F79F-1361-6949-AFD0-FA1823D9C379}" type="sibTrans" cxnId="{CCA068FC-017F-E24C-9612-EF9A7F36CF9B}">
      <dgm:prSet/>
      <dgm:spPr/>
      <dgm:t>
        <a:bodyPr/>
        <a:lstStyle/>
        <a:p>
          <a:endParaRPr lang="en-US"/>
        </a:p>
      </dgm:t>
    </dgm:pt>
    <dgm:pt modelId="{78B6FE60-9590-ED42-B849-732E5BEDFAC7}">
      <dgm:prSet phldrT="[Text]"/>
      <dgm:spPr/>
      <dgm:t>
        <a:bodyPr/>
        <a:lstStyle/>
        <a:p>
          <a:r>
            <a:rPr lang="en-US" dirty="0"/>
            <a:t>ACCESSIBILITY</a:t>
          </a:r>
        </a:p>
      </dgm:t>
    </dgm:pt>
    <dgm:pt modelId="{217405C7-F09E-6147-88D6-BD1DC214E6F6}" type="parTrans" cxnId="{D6AD2CDF-6466-FF48-BD87-78C3B472F686}">
      <dgm:prSet/>
      <dgm:spPr/>
      <dgm:t>
        <a:bodyPr/>
        <a:lstStyle/>
        <a:p>
          <a:endParaRPr lang="en-US"/>
        </a:p>
      </dgm:t>
    </dgm:pt>
    <dgm:pt modelId="{AD56E0D5-3060-BD4D-B409-FFBC416861FC}" type="sibTrans" cxnId="{D6AD2CDF-6466-FF48-BD87-78C3B472F686}">
      <dgm:prSet/>
      <dgm:spPr/>
      <dgm:t>
        <a:bodyPr/>
        <a:lstStyle/>
        <a:p>
          <a:endParaRPr lang="en-US"/>
        </a:p>
      </dgm:t>
    </dgm:pt>
    <dgm:pt modelId="{457990E3-94D2-6841-A852-7851826B5DEF}">
      <dgm:prSet phldrT="[Text]"/>
      <dgm:spPr/>
      <dgm:t>
        <a:bodyPr/>
        <a:lstStyle/>
        <a:p>
          <a:r>
            <a:rPr lang="en-US" dirty="0"/>
            <a:t>AFFORDABILITY</a:t>
          </a:r>
        </a:p>
      </dgm:t>
    </dgm:pt>
    <dgm:pt modelId="{EEA7471D-FE69-C741-AA40-3430802D2EA5}" type="parTrans" cxnId="{EF72E133-A1E5-5C47-91F7-69973514CE58}">
      <dgm:prSet/>
      <dgm:spPr/>
      <dgm:t>
        <a:bodyPr/>
        <a:lstStyle/>
        <a:p>
          <a:endParaRPr lang="en-US"/>
        </a:p>
      </dgm:t>
    </dgm:pt>
    <dgm:pt modelId="{CB0E6077-0E82-C549-86FD-B86FBC9F8731}" type="sibTrans" cxnId="{EF72E133-A1E5-5C47-91F7-69973514CE58}">
      <dgm:prSet/>
      <dgm:spPr/>
      <dgm:t>
        <a:bodyPr/>
        <a:lstStyle/>
        <a:p>
          <a:endParaRPr lang="en-US"/>
        </a:p>
      </dgm:t>
    </dgm:pt>
    <dgm:pt modelId="{2905BC4B-255E-2745-9211-32216A22A35B}" type="pres">
      <dgm:prSet presAssocID="{B6B1C703-7F46-684C-BB58-181B67542953}" presName="Name0" presStyleCnt="0">
        <dgm:presLayoutVars>
          <dgm:dir/>
          <dgm:resizeHandles val="exact"/>
        </dgm:presLayoutVars>
      </dgm:prSet>
      <dgm:spPr/>
    </dgm:pt>
    <dgm:pt modelId="{28E16AF1-A897-6649-A77C-A58E54978930}" type="pres">
      <dgm:prSet presAssocID="{2232D0E9-4518-7641-A67D-448D28D16486}" presName="node" presStyleLbl="node1" presStyleIdx="0" presStyleCnt="3">
        <dgm:presLayoutVars>
          <dgm:bulletEnabled val="1"/>
        </dgm:presLayoutVars>
      </dgm:prSet>
      <dgm:spPr/>
    </dgm:pt>
    <dgm:pt modelId="{78A17EFA-0A60-9441-B05C-F95C71D8D1DE}" type="pres">
      <dgm:prSet presAssocID="{2B12F79F-1361-6949-AFD0-FA1823D9C379}" presName="sibTrans" presStyleLbl="sibTrans2D1" presStyleIdx="0" presStyleCnt="2"/>
      <dgm:spPr/>
    </dgm:pt>
    <dgm:pt modelId="{07B725C5-88C8-F848-8304-990D12A714C5}" type="pres">
      <dgm:prSet presAssocID="{2B12F79F-1361-6949-AFD0-FA1823D9C379}" presName="connectorText" presStyleLbl="sibTrans2D1" presStyleIdx="0" presStyleCnt="2"/>
      <dgm:spPr/>
    </dgm:pt>
    <dgm:pt modelId="{ADB0BC9B-30D4-B847-A022-6EF204AE5345}" type="pres">
      <dgm:prSet presAssocID="{78B6FE60-9590-ED42-B849-732E5BEDFAC7}" presName="node" presStyleLbl="node1" presStyleIdx="1" presStyleCnt="3">
        <dgm:presLayoutVars>
          <dgm:bulletEnabled val="1"/>
        </dgm:presLayoutVars>
      </dgm:prSet>
      <dgm:spPr/>
    </dgm:pt>
    <dgm:pt modelId="{11697D8D-8C3F-1947-A892-61EE3CDF2BB1}" type="pres">
      <dgm:prSet presAssocID="{AD56E0D5-3060-BD4D-B409-FFBC416861FC}" presName="sibTrans" presStyleLbl="sibTrans2D1" presStyleIdx="1" presStyleCnt="2"/>
      <dgm:spPr/>
    </dgm:pt>
    <dgm:pt modelId="{17353F4E-FCF5-8643-B4D5-153A9711CCA4}" type="pres">
      <dgm:prSet presAssocID="{AD56E0D5-3060-BD4D-B409-FFBC416861FC}" presName="connectorText" presStyleLbl="sibTrans2D1" presStyleIdx="1" presStyleCnt="2"/>
      <dgm:spPr/>
    </dgm:pt>
    <dgm:pt modelId="{2C497C53-11C0-574E-8CB7-D513277C2E60}" type="pres">
      <dgm:prSet presAssocID="{457990E3-94D2-6841-A852-7851826B5DEF}" presName="node" presStyleLbl="node1" presStyleIdx="2" presStyleCnt="3" custLinFactNeighborX="-14886" custLinFactNeighborY="10337">
        <dgm:presLayoutVars>
          <dgm:bulletEnabled val="1"/>
        </dgm:presLayoutVars>
      </dgm:prSet>
      <dgm:spPr/>
    </dgm:pt>
  </dgm:ptLst>
  <dgm:cxnLst>
    <dgm:cxn modelId="{EF72E133-A1E5-5C47-91F7-69973514CE58}" srcId="{B6B1C703-7F46-684C-BB58-181B67542953}" destId="{457990E3-94D2-6841-A852-7851826B5DEF}" srcOrd="2" destOrd="0" parTransId="{EEA7471D-FE69-C741-AA40-3430802D2EA5}" sibTransId="{CB0E6077-0E82-C549-86FD-B86FBC9F8731}"/>
    <dgm:cxn modelId="{84444262-96B8-0641-9BDA-2831BCC7AD58}" type="presOf" srcId="{2B12F79F-1361-6949-AFD0-FA1823D9C379}" destId="{78A17EFA-0A60-9441-B05C-F95C71D8D1DE}" srcOrd="0" destOrd="0" presId="urn:microsoft.com/office/officeart/2005/8/layout/process1"/>
    <dgm:cxn modelId="{D9210881-9121-964B-869A-BC1BF24D8FC9}" type="presOf" srcId="{78B6FE60-9590-ED42-B849-732E5BEDFAC7}" destId="{ADB0BC9B-30D4-B847-A022-6EF204AE5345}" srcOrd="0" destOrd="0" presId="urn:microsoft.com/office/officeart/2005/8/layout/process1"/>
    <dgm:cxn modelId="{FE5CBE91-C215-0B40-B03C-B2322931A136}" type="presOf" srcId="{2B12F79F-1361-6949-AFD0-FA1823D9C379}" destId="{07B725C5-88C8-F848-8304-990D12A714C5}" srcOrd="1" destOrd="0" presId="urn:microsoft.com/office/officeart/2005/8/layout/process1"/>
    <dgm:cxn modelId="{34D8B2BB-3F53-CF48-9B40-F8D5B436FB89}" type="presOf" srcId="{AD56E0D5-3060-BD4D-B409-FFBC416861FC}" destId="{11697D8D-8C3F-1947-A892-61EE3CDF2BB1}" srcOrd="0" destOrd="0" presId="urn:microsoft.com/office/officeart/2005/8/layout/process1"/>
    <dgm:cxn modelId="{26FB14C3-59BC-0F40-A87E-AC546D43B91D}" type="presOf" srcId="{2232D0E9-4518-7641-A67D-448D28D16486}" destId="{28E16AF1-A897-6649-A77C-A58E54978930}" srcOrd="0" destOrd="0" presId="urn:microsoft.com/office/officeart/2005/8/layout/process1"/>
    <dgm:cxn modelId="{B9DCEAC9-CCC0-AF4D-9FD0-DD617EEF9F0D}" type="presOf" srcId="{457990E3-94D2-6841-A852-7851826B5DEF}" destId="{2C497C53-11C0-574E-8CB7-D513277C2E60}" srcOrd="0" destOrd="0" presId="urn:microsoft.com/office/officeart/2005/8/layout/process1"/>
    <dgm:cxn modelId="{8E2042D3-3CF6-A34A-9775-131F5B775021}" type="presOf" srcId="{AD56E0D5-3060-BD4D-B409-FFBC416861FC}" destId="{17353F4E-FCF5-8643-B4D5-153A9711CCA4}" srcOrd="1" destOrd="0" presId="urn:microsoft.com/office/officeart/2005/8/layout/process1"/>
    <dgm:cxn modelId="{D6AD2CDF-6466-FF48-BD87-78C3B472F686}" srcId="{B6B1C703-7F46-684C-BB58-181B67542953}" destId="{78B6FE60-9590-ED42-B849-732E5BEDFAC7}" srcOrd="1" destOrd="0" parTransId="{217405C7-F09E-6147-88D6-BD1DC214E6F6}" sibTransId="{AD56E0D5-3060-BD4D-B409-FFBC416861FC}"/>
    <dgm:cxn modelId="{CCA068FC-017F-E24C-9612-EF9A7F36CF9B}" srcId="{B6B1C703-7F46-684C-BB58-181B67542953}" destId="{2232D0E9-4518-7641-A67D-448D28D16486}" srcOrd="0" destOrd="0" parTransId="{CDCCB9E6-512F-E641-A85F-2144D0B98AB2}" sibTransId="{2B12F79F-1361-6949-AFD0-FA1823D9C379}"/>
    <dgm:cxn modelId="{70AC22FF-1169-0141-A87A-739515B6E185}" type="presOf" srcId="{B6B1C703-7F46-684C-BB58-181B67542953}" destId="{2905BC4B-255E-2745-9211-32216A22A35B}" srcOrd="0" destOrd="0" presId="urn:microsoft.com/office/officeart/2005/8/layout/process1"/>
    <dgm:cxn modelId="{4A877321-2EEB-7C45-81A7-139F5E533EF2}" type="presParOf" srcId="{2905BC4B-255E-2745-9211-32216A22A35B}" destId="{28E16AF1-A897-6649-A77C-A58E54978930}" srcOrd="0" destOrd="0" presId="urn:microsoft.com/office/officeart/2005/8/layout/process1"/>
    <dgm:cxn modelId="{ED90FDE4-9EB7-174C-891E-C9B5DEDE08DD}" type="presParOf" srcId="{2905BC4B-255E-2745-9211-32216A22A35B}" destId="{78A17EFA-0A60-9441-B05C-F95C71D8D1DE}" srcOrd="1" destOrd="0" presId="urn:microsoft.com/office/officeart/2005/8/layout/process1"/>
    <dgm:cxn modelId="{4D78221D-04C7-BB49-A64F-F842FD8FA24E}" type="presParOf" srcId="{78A17EFA-0A60-9441-B05C-F95C71D8D1DE}" destId="{07B725C5-88C8-F848-8304-990D12A714C5}" srcOrd="0" destOrd="0" presId="urn:microsoft.com/office/officeart/2005/8/layout/process1"/>
    <dgm:cxn modelId="{1C3963BE-4224-2E4D-B64D-381D6AFBBAEE}" type="presParOf" srcId="{2905BC4B-255E-2745-9211-32216A22A35B}" destId="{ADB0BC9B-30D4-B847-A022-6EF204AE5345}" srcOrd="2" destOrd="0" presId="urn:microsoft.com/office/officeart/2005/8/layout/process1"/>
    <dgm:cxn modelId="{1DBF3EF9-0446-2343-95AA-5612B46D904C}" type="presParOf" srcId="{2905BC4B-255E-2745-9211-32216A22A35B}" destId="{11697D8D-8C3F-1947-A892-61EE3CDF2BB1}" srcOrd="3" destOrd="0" presId="urn:microsoft.com/office/officeart/2005/8/layout/process1"/>
    <dgm:cxn modelId="{97695568-1A67-144E-8333-8FAC7B7B0E3D}" type="presParOf" srcId="{11697D8D-8C3F-1947-A892-61EE3CDF2BB1}" destId="{17353F4E-FCF5-8643-B4D5-153A9711CCA4}" srcOrd="0" destOrd="0" presId="urn:microsoft.com/office/officeart/2005/8/layout/process1"/>
    <dgm:cxn modelId="{A06CD4FB-EBC2-924E-AE09-E65805E5B304}" type="presParOf" srcId="{2905BC4B-255E-2745-9211-32216A22A35B}" destId="{2C497C53-11C0-574E-8CB7-D513277C2E60}"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E39534-3E95-DD49-BBEA-93824CBF2305}" type="doc">
      <dgm:prSet loTypeId="urn:microsoft.com/office/officeart/2005/8/layout/matrix2" loCatId="" qsTypeId="urn:microsoft.com/office/officeart/2005/8/quickstyle/simple1" qsCatId="simple" csTypeId="urn:microsoft.com/office/officeart/2005/8/colors/accent3_3" csCatId="accent3" phldr="1"/>
      <dgm:spPr/>
      <dgm:t>
        <a:bodyPr/>
        <a:lstStyle/>
        <a:p>
          <a:endParaRPr lang="en-US"/>
        </a:p>
      </dgm:t>
    </dgm:pt>
    <dgm:pt modelId="{6DD379FF-41DF-5A44-8CC3-03449F787F13}" type="pres">
      <dgm:prSet presAssocID="{FAE39534-3E95-DD49-BBEA-93824CBF2305}" presName="matrix" presStyleCnt="0">
        <dgm:presLayoutVars>
          <dgm:chMax val="1"/>
          <dgm:dir/>
          <dgm:resizeHandles val="exact"/>
        </dgm:presLayoutVars>
      </dgm:prSet>
      <dgm:spPr/>
    </dgm:pt>
  </dgm:ptLst>
  <dgm:cxnLst>
    <dgm:cxn modelId="{E74C85D1-C3BB-434A-9509-4CB6AF115005}" type="presOf" srcId="{FAE39534-3E95-DD49-BBEA-93824CBF2305}" destId="{6DD379FF-41DF-5A44-8CC3-03449F787F13}" srcOrd="0" destOrd="0" presId="urn:microsoft.com/office/officeart/2005/8/layout/matrix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D8D462-EF1A-274A-BAAC-5699ABB23C79}" type="doc">
      <dgm:prSet loTypeId="urn:microsoft.com/office/officeart/2005/8/layout/chevron1" loCatId="" qsTypeId="urn:microsoft.com/office/officeart/2005/8/quickstyle/simple1" qsCatId="simple" csTypeId="urn:microsoft.com/office/officeart/2005/8/colors/accent3_1" csCatId="accent3" phldr="1"/>
      <dgm:spPr/>
      <dgm:t>
        <a:bodyPr/>
        <a:lstStyle/>
        <a:p>
          <a:endParaRPr lang="en-US"/>
        </a:p>
      </dgm:t>
    </dgm:pt>
    <dgm:pt modelId="{2A876600-5F6E-C24F-A4BF-6E14DBEA372F}">
      <dgm:prSet/>
      <dgm:spPr>
        <a:ln>
          <a:solidFill>
            <a:srgbClr val="FFFF00"/>
          </a:solidFill>
        </a:ln>
      </dgm:spPr>
      <dgm:t>
        <a:bodyPr/>
        <a:lstStyle/>
        <a:p>
          <a:r>
            <a:rPr lang="en-US" dirty="0"/>
            <a:t>Student-Faculty relationships    </a:t>
          </a:r>
        </a:p>
      </dgm:t>
    </dgm:pt>
    <dgm:pt modelId="{04283D13-48D9-2141-8506-804380669862}" type="parTrans" cxnId="{7A0D0910-A5E2-CD41-9B5D-E21F4D156C1C}">
      <dgm:prSet/>
      <dgm:spPr/>
      <dgm:t>
        <a:bodyPr/>
        <a:lstStyle/>
        <a:p>
          <a:endParaRPr lang="en-US"/>
        </a:p>
      </dgm:t>
    </dgm:pt>
    <dgm:pt modelId="{E6BDCF12-2D50-7F4D-95D0-5D1B22CF696B}" type="sibTrans" cxnId="{7A0D0910-A5E2-CD41-9B5D-E21F4D156C1C}">
      <dgm:prSet/>
      <dgm:spPr/>
      <dgm:t>
        <a:bodyPr/>
        <a:lstStyle/>
        <a:p>
          <a:endParaRPr lang="en-US"/>
        </a:p>
      </dgm:t>
    </dgm:pt>
    <dgm:pt modelId="{E9D8BC67-CDFB-414F-812E-1850DEDAA9BA}">
      <dgm:prSet/>
      <dgm:spPr>
        <a:ln>
          <a:solidFill>
            <a:srgbClr val="FFFF00"/>
          </a:solidFill>
        </a:ln>
      </dgm:spPr>
      <dgm:t>
        <a:bodyPr/>
        <a:lstStyle/>
        <a:p>
          <a:r>
            <a:rPr lang="en-US" dirty="0"/>
            <a:t>Student Success Coaches </a:t>
          </a:r>
        </a:p>
      </dgm:t>
    </dgm:pt>
    <dgm:pt modelId="{DFE07792-FD43-7D44-BF8E-859AEB2B0B04}" type="parTrans" cxnId="{002AD7A9-6F22-EF40-9976-AD79843B2FCA}">
      <dgm:prSet/>
      <dgm:spPr/>
      <dgm:t>
        <a:bodyPr/>
        <a:lstStyle/>
        <a:p>
          <a:endParaRPr lang="en-US"/>
        </a:p>
      </dgm:t>
    </dgm:pt>
    <dgm:pt modelId="{DE6D6D22-1363-3D44-8F28-F9AA39D676E6}" type="sibTrans" cxnId="{002AD7A9-6F22-EF40-9976-AD79843B2FCA}">
      <dgm:prSet/>
      <dgm:spPr/>
      <dgm:t>
        <a:bodyPr/>
        <a:lstStyle/>
        <a:p>
          <a:endParaRPr lang="en-US"/>
        </a:p>
      </dgm:t>
    </dgm:pt>
    <dgm:pt modelId="{DAD66962-7449-FD4A-A08D-BCE9928A1CA5}">
      <dgm:prSet/>
      <dgm:spPr>
        <a:ln>
          <a:solidFill>
            <a:srgbClr val="FFFF00"/>
          </a:solidFill>
        </a:ln>
      </dgm:spPr>
      <dgm:t>
        <a:bodyPr/>
        <a:lstStyle/>
        <a:p>
          <a:r>
            <a:rPr lang="en-US" dirty="0"/>
            <a:t>Support for Faculty</a:t>
          </a:r>
        </a:p>
      </dgm:t>
    </dgm:pt>
    <dgm:pt modelId="{D2ABD71C-7D07-9246-AA7C-85D05311AF53}" type="parTrans" cxnId="{D85467AF-4635-3C46-8EE4-92C1BDC5F0FA}">
      <dgm:prSet/>
      <dgm:spPr/>
      <dgm:t>
        <a:bodyPr/>
        <a:lstStyle/>
        <a:p>
          <a:endParaRPr lang="en-US"/>
        </a:p>
      </dgm:t>
    </dgm:pt>
    <dgm:pt modelId="{1802665B-02C5-AB4D-B885-D4691BC97CBD}" type="sibTrans" cxnId="{D85467AF-4635-3C46-8EE4-92C1BDC5F0FA}">
      <dgm:prSet/>
      <dgm:spPr/>
      <dgm:t>
        <a:bodyPr/>
        <a:lstStyle/>
        <a:p>
          <a:endParaRPr lang="en-US"/>
        </a:p>
      </dgm:t>
    </dgm:pt>
    <dgm:pt modelId="{8D48703D-7B38-364E-B519-8BF4C7D99B56}">
      <dgm:prSet/>
      <dgm:spPr>
        <a:ln>
          <a:solidFill>
            <a:srgbClr val="FFFF00"/>
          </a:solidFill>
        </a:ln>
      </dgm:spPr>
      <dgm:t>
        <a:bodyPr/>
        <a:lstStyle/>
        <a:p>
          <a:r>
            <a:rPr lang="en-US" dirty="0"/>
            <a:t>Peer Relations</a:t>
          </a:r>
        </a:p>
      </dgm:t>
    </dgm:pt>
    <dgm:pt modelId="{FD6932DD-F348-4848-A054-47CDC6329843}" type="parTrans" cxnId="{D74C4D7A-7F5B-314D-A61C-E404926FCCA5}">
      <dgm:prSet/>
      <dgm:spPr/>
      <dgm:t>
        <a:bodyPr/>
        <a:lstStyle/>
        <a:p>
          <a:endParaRPr lang="en-US"/>
        </a:p>
      </dgm:t>
    </dgm:pt>
    <dgm:pt modelId="{A2F02F0C-9DC3-6241-A991-E9A149686FE6}" type="sibTrans" cxnId="{D74C4D7A-7F5B-314D-A61C-E404926FCCA5}">
      <dgm:prSet/>
      <dgm:spPr/>
      <dgm:t>
        <a:bodyPr/>
        <a:lstStyle/>
        <a:p>
          <a:endParaRPr lang="en-US"/>
        </a:p>
      </dgm:t>
    </dgm:pt>
    <dgm:pt modelId="{75B9B5A6-C9EF-7047-89E5-6D97D133A3F9}" type="pres">
      <dgm:prSet presAssocID="{69D8D462-EF1A-274A-BAAC-5699ABB23C79}" presName="Name0" presStyleCnt="0">
        <dgm:presLayoutVars>
          <dgm:dir/>
          <dgm:animLvl val="lvl"/>
          <dgm:resizeHandles val="exact"/>
        </dgm:presLayoutVars>
      </dgm:prSet>
      <dgm:spPr/>
    </dgm:pt>
    <dgm:pt modelId="{C35E0710-A3F2-BA40-9126-BAE70A0C2AFE}" type="pres">
      <dgm:prSet presAssocID="{2A876600-5F6E-C24F-A4BF-6E14DBEA372F}" presName="parTxOnly" presStyleLbl="node1" presStyleIdx="0" presStyleCnt="4">
        <dgm:presLayoutVars>
          <dgm:chMax val="0"/>
          <dgm:chPref val="0"/>
          <dgm:bulletEnabled val="1"/>
        </dgm:presLayoutVars>
      </dgm:prSet>
      <dgm:spPr/>
    </dgm:pt>
    <dgm:pt modelId="{7D78828D-F533-E344-B761-915946035250}" type="pres">
      <dgm:prSet presAssocID="{E6BDCF12-2D50-7F4D-95D0-5D1B22CF696B}" presName="parTxOnlySpace" presStyleCnt="0"/>
      <dgm:spPr/>
    </dgm:pt>
    <dgm:pt modelId="{AA0A1112-7FA9-6E45-B0BC-677635E857ED}" type="pres">
      <dgm:prSet presAssocID="{8D48703D-7B38-364E-B519-8BF4C7D99B56}" presName="parTxOnly" presStyleLbl="node1" presStyleIdx="1" presStyleCnt="4">
        <dgm:presLayoutVars>
          <dgm:chMax val="0"/>
          <dgm:chPref val="0"/>
          <dgm:bulletEnabled val="1"/>
        </dgm:presLayoutVars>
      </dgm:prSet>
      <dgm:spPr/>
    </dgm:pt>
    <dgm:pt modelId="{2C7A47B6-4BE4-E74C-BD85-CDA151990E75}" type="pres">
      <dgm:prSet presAssocID="{A2F02F0C-9DC3-6241-A991-E9A149686FE6}" presName="parTxOnlySpace" presStyleCnt="0"/>
      <dgm:spPr/>
    </dgm:pt>
    <dgm:pt modelId="{1350F17F-E609-1541-A13B-04B1286414B9}" type="pres">
      <dgm:prSet presAssocID="{E9D8BC67-CDFB-414F-812E-1850DEDAA9BA}" presName="parTxOnly" presStyleLbl="node1" presStyleIdx="2" presStyleCnt="4">
        <dgm:presLayoutVars>
          <dgm:chMax val="0"/>
          <dgm:chPref val="0"/>
          <dgm:bulletEnabled val="1"/>
        </dgm:presLayoutVars>
      </dgm:prSet>
      <dgm:spPr/>
    </dgm:pt>
    <dgm:pt modelId="{02C68D3B-3742-4941-8BEE-B967B13C8973}" type="pres">
      <dgm:prSet presAssocID="{DE6D6D22-1363-3D44-8F28-F9AA39D676E6}" presName="parTxOnlySpace" presStyleCnt="0"/>
      <dgm:spPr/>
    </dgm:pt>
    <dgm:pt modelId="{E7C7FC19-1A9D-A04C-9C7D-4A85BB4B5FF7}" type="pres">
      <dgm:prSet presAssocID="{DAD66962-7449-FD4A-A08D-BCE9928A1CA5}" presName="parTxOnly" presStyleLbl="node1" presStyleIdx="3" presStyleCnt="4">
        <dgm:presLayoutVars>
          <dgm:chMax val="0"/>
          <dgm:chPref val="0"/>
          <dgm:bulletEnabled val="1"/>
        </dgm:presLayoutVars>
      </dgm:prSet>
      <dgm:spPr/>
    </dgm:pt>
  </dgm:ptLst>
  <dgm:cxnLst>
    <dgm:cxn modelId="{7A0D0910-A5E2-CD41-9B5D-E21F4D156C1C}" srcId="{69D8D462-EF1A-274A-BAAC-5699ABB23C79}" destId="{2A876600-5F6E-C24F-A4BF-6E14DBEA372F}" srcOrd="0" destOrd="0" parTransId="{04283D13-48D9-2141-8506-804380669862}" sibTransId="{E6BDCF12-2D50-7F4D-95D0-5D1B22CF696B}"/>
    <dgm:cxn modelId="{1C2DC015-2082-984F-8D70-7B49B581E79C}" type="presOf" srcId="{8D48703D-7B38-364E-B519-8BF4C7D99B56}" destId="{AA0A1112-7FA9-6E45-B0BC-677635E857ED}" srcOrd="0" destOrd="0" presId="urn:microsoft.com/office/officeart/2005/8/layout/chevron1"/>
    <dgm:cxn modelId="{4FCFBF2B-1E3C-584A-AE29-7807CE406750}" type="presOf" srcId="{DAD66962-7449-FD4A-A08D-BCE9928A1CA5}" destId="{E7C7FC19-1A9D-A04C-9C7D-4A85BB4B5FF7}" srcOrd="0" destOrd="0" presId="urn:microsoft.com/office/officeart/2005/8/layout/chevron1"/>
    <dgm:cxn modelId="{D74C4D7A-7F5B-314D-A61C-E404926FCCA5}" srcId="{69D8D462-EF1A-274A-BAAC-5699ABB23C79}" destId="{8D48703D-7B38-364E-B519-8BF4C7D99B56}" srcOrd="1" destOrd="0" parTransId="{FD6932DD-F348-4848-A054-47CDC6329843}" sibTransId="{A2F02F0C-9DC3-6241-A991-E9A149686FE6}"/>
    <dgm:cxn modelId="{51041F83-1C77-BC4C-A9B3-327E0C3C6848}" type="presOf" srcId="{69D8D462-EF1A-274A-BAAC-5699ABB23C79}" destId="{75B9B5A6-C9EF-7047-89E5-6D97D133A3F9}" srcOrd="0" destOrd="0" presId="urn:microsoft.com/office/officeart/2005/8/layout/chevron1"/>
    <dgm:cxn modelId="{F3E9C192-19CF-EE49-9880-6428D74C498D}" type="presOf" srcId="{2A876600-5F6E-C24F-A4BF-6E14DBEA372F}" destId="{C35E0710-A3F2-BA40-9126-BAE70A0C2AFE}" srcOrd="0" destOrd="0" presId="urn:microsoft.com/office/officeart/2005/8/layout/chevron1"/>
    <dgm:cxn modelId="{002AD7A9-6F22-EF40-9976-AD79843B2FCA}" srcId="{69D8D462-EF1A-274A-BAAC-5699ABB23C79}" destId="{E9D8BC67-CDFB-414F-812E-1850DEDAA9BA}" srcOrd="2" destOrd="0" parTransId="{DFE07792-FD43-7D44-BF8E-859AEB2B0B04}" sibTransId="{DE6D6D22-1363-3D44-8F28-F9AA39D676E6}"/>
    <dgm:cxn modelId="{D85467AF-4635-3C46-8EE4-92C1BDC5F0FA}" srcId="{69D8D462-EF1A-274A-BAAC-5699ABB23C79}" destId="{DAD66962-7449-FD4A-A08D-BCE9928A1CA5}" srcOrd="3" destOrd="0" parTransId="{D2ABD71C-7D07-9246-AA7C-85D05311AF53}" sibTransId="{1802665B-02C5-AB4D-B885-D4691BC97CBD}"/>
    <dgm:cxn modelId="{04684DDA-1CEE-A24F-9697-70E7A43BD660}" type="presOf" srcId="{E9D8BC67-CDFB-414F-812E-1850DEDAA9BA}" destId="{1350F17F-E609-1541-A13B-04B1286414B9}" srcOrd="0" destOrd="0" presId="urn:microsoft.com/office/officeart/2005/8/layout/chevron1"/>
    <dgm:cxn modelId="{4A888A28-152C-4440-878C-164B82A17855}" type="presParOf" srcId="{75B9B5A6-C9EF-7047-89E5-6D97D133A3F9}" destId="{C35E0710-A3F2-BA40-9126-BAE70A0C2AFE}" srcOrd="0" destOrd="0" presId="urn:microsoft.com/office/officeart/2005/8/layout/chevron1"/>
    <dgm:cxn modelId="{BC928334-8584-3B4E-A01B-02A994CEEAA5}" type="presParOf" srcId="{75B9B5A6-C9EF-7047-89E5-6D97D133A3F9}" destId="{7D78828D-F533-E344-B761-915946035250}" srcOrd="1" destOrd="0" presId="urn:microsoft.com/office/officeart/2005/8/layout/chevron1"/>
    <dgm:cxn modelId="{151114C6-8171-FE4D-BAE1-24B68D276E7D}" type="presParOf" srcId="{75B9B5A6-C9EF-7047-89E5-6D97D133A3F9}" destId="{AA0A1112-7FA9-6E45-B0BC-677635E857ED}" srcOrd="2" destOrd="0" presId="urn:microsoft.com/office/officeart/2005/8/layout/chevron1"/>
    <dgm:cxn modelId="{5C8B9EB0-B83B-F249-A9CA-EAADFACD787F}" type="presParOf" srcId="{75B9B5A6-C9EF-7047-89E5-6D97D133A3F9}" destId="{2C7A47B6-4BE4-E74C-BD85-CDA151990E75}" srcOrd="3" destOrd="0" presId="urn:microsoft.com/office/officeart/2005/8/layout/chevron1"/>
    <dgm:cxn modelId="{E040E5DF-2704-9548-8DB0-4C4CB7341CA3}" type="presParOf" srcId="{75B9B5A6-C9EF-7047-89E5-6D97D133A3F9}" destId="{1350F17F-E609-1541-A13B-04B1286414B9}" srcOrd="4" destOrd="0" presId="urn:microsoft.com/office/officeart/2005/8/layout/chevron1"/>
    <dgm:cxn modelId="{142A41ED-0A3C-8846-837C-7424185F1360}" type="presParOf" srcId="{75B9B5A6-C9EF-7047-89E5-6D97D133A3F9}" destId="{02C68D3B-3742-4941-8BEE-B967B13C8973}" srcOrd="5" destOrd="0" presId="urn:microsoft.com/office/officeart/2005/8/layout/chevron1"/>
    <dgm:cxn modelId="{F62DE744-BCB7-F84C-AF75-8582AD59B238}" type="presParOf" srcId="{75B9B5A6-C9EF-7047-89E5-6D97D133A3F9}" destId="{E7C7FC19-1A9D-A04C-9C7D-4A85BB4B5FF7}"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BCFA5ED-8E03-314C-A3B9-6F2E1AB13813}" type="doc">
      <dgm:prSet loTypeId="urn:microsoft.com/office/officeart/2005/8/layout/chevron1" loCatId="" qsTypeId="urn:microsoft.com/office/officeart/2005/8/quickstyle/simple1" qsCatId="simple" csTypeId="urn:microsoft.com/office/officeart/2005/8/colors/accent1_2" csCatId="accent1" phldr="1"/>
      <dgm:spPr/>
      <dgm:t>
        <a:bodyPr/>
        <a:lstStyle/>
        <a:p>
          <a:endParaRPr lang="en-US"/>
        </a:p>
      </dgm:t>
    </dgm:pt>
    <dgm:pt modelId="{81E10391-BCC8-E541-A8BE-1975F6F0BC58}">
      <dgm:prSet/>
      <dgm:spPr>
        <a:solidFill>
          <a:schemeClr val="bg1"/>
        </a:solidFill>
        <a:ln>
          <a:solidFill>
            <a:srgbClr val="00B050"/>
          </a:solidFill>
        </a:ln>
      </dgm:spPr>
      <dgm:t>
        <a:bodyPr/>
        <a:lstStyle/>
        <a:p>
          <a:r>
            <a:rPr lang="en-US" dirty="0">
              <a:solidFill>
                <a:schemeClr val="tx1"/>
              </a:solidFill>
            </a:rPr>
            <a:t>Best Practices</a:t>
          </a:r>
        </a:p>
      </dgm:t>
    </dgm:pt>
    <dgm:pt modelId="{33C1B417-952A-7442-ABF3-E08A8F7B40F8}" type="parTrans" cxnId="{0B102A8A-1F75-064A-BB0A-A258EED19E96}">
      <dgm:prSet/>
      <dgm:spPr/>
      <dgm:t>
        <a:bodyPr/>
        <a:lstStyle/>
        <a:p>
          <a:endParaRPr lang="en-US"/>
        </a:p>
      </dgm:t>
    </dgm:pt>
    <dgm:pt modelId="{F78A7511-F10F-8248-96F4-97A194E3636E}" type="sibTrans" cxnId="{0B102A8A-1F75-064A-BB0A-A258EED19E96}">
      <dgm:prSet/>
      <dgm:spPr/>
      <dgm:t>
        <a:bodyPr/>
        <a:lstStyle/>
        <a:p>
          <a:endParaRPr lang="en-US"/>
        </a:p>
      </dgm:t>
    </dgm:pt>
    <dgm:pt modelId="{A68E5D0A-7664-774A-9F3E-D55B1D34854D}">
      <dgm:prSet/>
      <dgm:spPr>
        <a:solidFill>
          <a:schemeClr val="bg1"/>
        </a:solidFill>
        <a:ln>
          <a:solidFill>
            <a:srgbClr val="92D050"/>
          </a:solidFill>
        </a:ln>
      </dgm:spPr>
      <dgm:t>
        <a:bodyPr/>
        <a:lstStyle/>
        <a:p>
          <a:r>
            <a:rPr lang="en-US" dirty="0">
              <a:solidFill>
                <a:schemeClr val="tx1"/>
              </a:solidFill>
            </a:rPr>
            <a:t>Common Infra &amp; Services</a:t>
          </a:r>
        </a:p>
      </dgm:t>
    </dgm:pt>
    <dgm:pt modelId="{40F357C6-F41D-D04F-B6C9-BB5EE740222D}" type="parTrans" cxnId="{C3C0EB7B-5BAF-A642-9A4C-243B1E2FDAF4}">
      <dgm:prSet/>
      <dgm:spPr/>
      <dgm:t>
        <a:bodyPr/>
        <a:lstStyle/>
        <a:p>
          <a:endParaRPr lang="en-US"/>
        </a:p>
      </dgm:t>
    </dgm:pt>
    <dgm:pt modelId="{2051636E-9098-DB44-A6C0-0DA4FF3BC8AC}" type="sibTrans" cxnId="{C3C0EB7B-5BAF-A642-9A4C-243B1E2FDAF4}">
      <dgm:prSet/>
      <dgm:spPr/>
      <dgm:t>
        <a:bodyPr/>
        <a:lstStyle/>
        <a:p>
          <a:endParaRPr lang="en-US"/>
        </a:p>
      </dgm:t>
    </dgm:pt>
    <dgm:pt modelId="{6B88B4C4-C3BF-FB45-A85E-A8BEE0D16178}">
      <dgm:prSet/>
      <dgm:spPr>
        <a:noFill/>
        <a:ln>
          <a:solidFill>
            <a:srgbClr val="92D050"/>
          </a:solidFill>
        </a:ln>
      </dgm:spPr>
      <dgm:t>
        <a:bodyPr/>
        <a:lstStyle/>
        <a:p>
          <a:r>
            <a:rPr lang="en-US" dirty="0">
              <a:solidFill>
                <a:schemeClr val="tx1"/>
              </a:solidFill>
            </a:rPr>
            <a:t>Faculty PD</a:t>
          </a:r>
        </a:p>
      </dgm:t>
    </dgm:pt>
    <dgm:pt modelId="{489588F8-C6F5-934B-A985-68FEBF1FBD0D}" type="parTrans" cxnId="{94A822AC-EE0A-E949-9FD6-F2A436CFAA08}">
      <dgm:prSet/>
      <dgm:spPr/>
      <dgm:t>
        <a:bodyPr/>
        <a:lstStyle/>
        <a:p>
          <a:endParaRPr lang="en-US"/>
        </a:p>
      </dgm:t>
    </dgm:pt>
    <dgm:pt modelId="{2EE2A26E-B8AB-4C49-AA68-CF6ADD2A860F}" type="sibTrans" cxnId="{94A822AC-EE0A-E949-9FD6-F2A436CFAA08}">
      <dgm:prSet/>
      <dgm:spPr/>
      <dgm:t>
        <a:bodyPr/>
        <a:lstStyle/>
        <a:p>
          <a:endParaRPr lang="en-US"/>
        </a:p>
      </dgm:t>
    </dgm:pt>
    <dgm:pt modelId="{57F236CC-991B-714B-A039-29DBD1223FEE}">
      <dgm:prSet/>
      <dgm:spPr>
        <a:solidFill>
          <a:schemeClr val="bg1"/>
        </a:solidFill>
        <a:ln>
          <a:solidFill>
            <a:srgbClr val="92D050"/>
          </a:solidFill>
        </a:ln>
      </dgm:spPr>
      <dgm:t>
        <a:bodyPr/>
        <a:lstStyle/>
        <a:p>
          <a:r>
            <a:rPr lang="en-US" dirty="0">
              <a:ln>
                <a:noFill/>
              </a:ln>
              <a:solidFill>
                <a:schemeClr val="tx1"/>
              </a:solidFill>
            </a:rPr>
            <a:t>Digital Literacy Framework</a:t>
          </a:r>
        </a:p>
      </dgm:t>
    </dgm:pt>
    <dgm:pt modelId="{1EF42024-A56B-A749-823A-9345B02A7EC1}" type="parTrans" cxnId="{D473F758-9B0A-7A48-9AA8-5E3D88AF4E42}">
      <dgm:prSet/>
      <dgm:spPr/>
      <dgm:t>
        <a:bodyPr/>
        <a:lstStyle/>
        <a:p>
          <a:endParaRPr lang="en-US"/>
        </a:p>
      </dgm:t>
    </dgm:pt>
    <dgm:pt modelId="{50E2E476-6F3C-DA48-8EF0-6DD72BAB59C1}" type="sibTrans" cxnId="{D473F758-9B0A-7A48-9AA8-5E3D88AF4E42}">
      <dgm:prSet/>
      <dgm:spPr/>
      <dgm:t>
        <a:bodyPr/>
        <a:lstStyle/>
        <a:p>
          <a:endParaRPr lang="en-US"/>
        </a:p>
      </dgm:t>
    </dgm:pt>
    <dgm:pt modelId="{1F5678B1-83F8-2A45-A7D8-B8BD0687C26E}" type="pres">
      <dgm:prSet presAssocID="{6BCFA5ED-8E03-314C-A3B9-6F2E1AB13813}" presName="Name0" presStyleCnt="0">
        <dgm:presLayoutVars>
          <dgm:dir/>
          <dgm:animLvl val="lvl"/>
          <dgm:resizeHandles val="exact"/>
        </dgm:presLayoutVars>
      </dgm:prSet>
      <dgm:spPr/>
    </dgm:pt>
    <dgm:pt modelId="{9599F0BD-0F15-F34A-8A48-EB2E4179FE64}" type="pres">
      <dgm:prSet presAssocID="{81E10391-BCC8-E541-A8BE-1975F6F0BC58}" presName="parTxOnly" presStyleLbl="node1" presStyleIdx="0" presStyleCnt="4">
        <dgm:presLayoutVars>
          <dgm:chMax val="0"/>
          <dgm:chPref val="0"/>
          <dgm:bulletEnabled val="1"/>
        </dgm:presLayoutVars>
      </dgm:prSet>
      <dgm:spPr/>
    </dgm:pt>
    <dgm:pt modelId="{B4DC62A9-5670-844D-9405-0EC617F6D857}" type="pres">
      <dgm:prSet presAssocID="{F78A7511-F10F-8248-96F4-97A194E3636E}" presName="parTxOnlySpace" presStyleCnt="0"/>
      <dgm:spPr/>
    </dgm:pt>
    <dgm:pt modelId="{085DFC48-E505-554E-9716-656377338A72}" type="pres">
      <dgm:prSet presAssocID="{A68E5D0A-7664-774A-9F3E-D55B1D34854D}" presName="parTxOnly" presStyleLbl="node1" presStyleIdx="1" presStyleCnt="4">
        <dgm:presLayoutVars>
          <dgm:chMax val="0"/>
          <dgm:chPref val="0"/>
          <dgm:bulletEnabled val="1"/>
        </dgm:presLayoutVars>
      </dgm:prSet>
      <dgm:spPr/>
    </dgm:pt>
    <dgm:pt modelId="{00451E3B-FF47-CD44-A5F6-85F4DCAF7EC0}" type="pres">
      <dgm:prSet presAssocID="{2051636E-9098-DB44-A6C0-0DA4FF3BC8AC}" presName="parTxOnlySpace" presStyleCnt="0"/>
      <dgm:spPr/>
    </dgm:pt>
    <dgm:pt modelId="{78459CA5-FBD9-3247-80CF-1464B330E22E}" type="pres">
      <dgm:prSet presAssocID="{6B88B4C4-C3BF-FB45-A85E-A8BEE0D16178}" presName="parTxOnly" presStyleLbl="node1" presStyleIdx="2" presStyleCnt="4">
        <dgm:presLayoutVars>
          <dgm:chMax val="0"/>
          <dgm:chPref val="0"/>
          <dgm:bulletEnabled val="1"/>
        </dgm:presLayoutVars>
      </dgm:prSet>
      <dgm:spPr/>
    </dgm:pt>
    <dgm:pt modelId="{4EE45395-D71E-5645-979F-993E98F52CA0}" type="pres">
      <dgm:prSet presAssocID="{2EE2A26E-B8AB-4C49-AA68-CF6ADD2A860F}" presName="parTxOnlySpace" presStyleCnt="0"/>
      <dgm:spPr/>
    </dgm:pt>
    <dgm:pt modelId="{25C477A5-BEEF-7C43-930A-F1AD2406BFB5}" type="pres">
      <dgm:prSet presAssocID="{57F236CC-991B-714B-A039-29DBD1223FEE}" presName="parTxOnly" presStyleLbl="node1" presStyleIdx="3" presStyleCnt="4">
        <dgm:presLayoutVars>
          <dgm:chMax val="0"/>
          <dgm:chPref val="0"/>
          <dgm:bulletEnabled val="1"/>
        </dgm:presLayoutVars>
      </dgm:prSet>
      <dgm:spPr/>
    </dgm:pt>
  </dgm:ptLst>
  <dgm:cxnLst>
    <dgm:cxn modelId="{7A06773F-0F0C-C24A-84D6-781058672F2A}" type="presOf" srcId="{81E10391-BCC8-E541-A8BE-1975F6F0BC58}" destId="{9599F0BD-0F15-F34A-8A48-EB2E4179FE64}" srcOrd="0" destOrd="0" presId="urn:microsoft.com/office/officeart/2005/8/layout/chevron1"/>
    <dgm:cxn modelId="{CAEDB349-22ED-304B-A81D-DE35A9762A12}" type="presOf" srcId="{57F236CC-991B-714B-A039-29DBD1223FEE}" destId="{25C477A5-BEEF-7C43-930A-F1AD2406BFB5}" srcOrd="0" destOrd="0" presId="urn:microsoft.com/office/officeart/2005/8/layout/chevron1"/>
    <dgm:cxn modelId="{0A09F84E-E492-B643-A600-2EBDB2D34360}" type="presOf" srcId="{6BCFA5ED-8E03-314C-A3B9-6F2E1AB13813}" destId="{1F5678B1-83F8-2A45-A7D8-B8BD0687C26E}" srcOrd="0" destOrd="0" presId="urn:microsoft.com/office/officeart/2005/8/layout/chevron1"/>
    <dgm:cxn modelId="{D473F758-9B0A-7A48-9AA8-5E3D88AF4E42}" srcId="{6BCFA5ED-8E03-314C-A3B9-6F2E1AB13813}" destId="{57F236CC-991B-714B-A039-29DBD1223FEE}" srcOrd="3" destOrd="0" parTransId="{1EF42024-A56B-A749-823A-9345B02A7EC1}" sibTransId="{50E2E476-6F3C-DA48-8EF0-6DD72BAB59C1}"/>
    <dgm:cxn modelId="{C3C0EB7B-5BAF-A642-9A4C-243B1E2FDAF4}" srcId="{6BCFA5ED-8E03-314C-A3B9-6F2E1AB13813}" destId="{A68E5D0A-7664-774A-9F3E-D55B1D34854D}" srcOrd="1" destOrd="0" parTransId="{40F357C6-F41D-D04F-B6C9-BB5EE740222D}" sibTransId="{2051636E-9098-DB44-A6C0-0DA4FF3BC8AC}"/>
    <dgm:cxn modelId="{0B102A8A-1F75-064A-BB0A-A258EED19E96}" srcId="{6BCFA5ED-8E03-314C-A3B9-6F2E1AB13813}" destId="{81E10391-BCC8-E541-A8BE-1975F6F0BC58}" srcOrd="0" destOrd="0" parTransId="{33C1B417-952A-7442-ABF3-E08A8F7B40F8}" sibTransId="{F78A7511-F10F-8248-96F4-97A194E3636E}"/>
    <dgm:cxn modelId="{94A822AC-EE0A-E949-9FD6-F2A436CFAA08}" srcId="{6BCFA5ED-8E03-314C-A3B9-6F2E1AB13813}" destId="{6B88B4C4-C3BF-FB45-A85E-A8BEE0D16178}" srcOrd="2" destOrd="0" parTransId="{489588F8-C6F5-934B-A985-68FEBF1FBD0D}" sibTransId="{2EE2A26E-B8AB-4C49-AA68-CF6ADD2A860F}"/>
    <dgm:cxn modelId="{8A5F4CBD-A229-224E-AE26-754209FB631C}" type="presOf" srcId="{6B88B4C4-C3BF-FB45-A85E-A8BEE0D16178}" destId="{78459CA5-FBD9-3247-80CF-1464B330E22E}" srcOrd="0" destOrd="0" presId="urn:microsoft.com/office/officeart/2005/8/layout/chevron1"/>
    <dgm:cxn modelId="{B4CD07DA-FC1D-054D-B1DF-1876B10E7743}" type="presOf" srcId="{A68E5D0A-7664-774A-9F3E-D55B1D34854D}" destId="{085DFC48-E505-554E-9716-656377338A72}" srcOrd="0" destOrd="0" presId="urn:microsoft.com/office/officeart/2005/8/layout/chevron1"/>
    <dgm:cxn modelId="{97885A95-70DB-9B49-AE08-351CF20E42D1}" type="presParOf" srcId="{1F5678B1-83F8-2A45-A7D8-B8BD0687C26E}" destId="{9599F0BD-0F15-F34A-8A48-EB2E4179FE64}" srcOrd="0" destOrd="0" presId="urn:microsoft.com/office/officeart/2005/8/layout/chevron1"/>
    <dgm:cxn modelId="{29A03B21-47E9-CB47-A9AE-43D864785011}" type="presParOf" srcId="{1F5678B1-83F8-2A45-A7D8-B8BD0687C26E}" destId="{B4DC62A9-5670-844D-9405-0EC617F6D857}" srcOrd="1" destOrd="0" presId="urn:microsoft.com/office/officeart/2005/8/layout/chevron1"/>
    <dgm:cxn modelId="{F5421A20-AE86-9244-8779-7AE975A35CD4}" type="presParOf" srcId="{1F5678B1-83F8-2A45-A7D8-B8BD0687C26E}" destId="{085DFC48-E505-554E-9716-656377338A72}" srcOrd="2" destOrd="0" presId="urn:microsoft.com/office/officeart/2005/8/layout/chevron1"/>
    <dgm:cxn modelId="{7D590705-1E58-0D47-B5D4-95ECBD464369}" type="presParOf" srcId="{1F5678B1-83F8-2A45-A7D8-B8BD0687C26E}" destId="{00451E3B-FF47-CD44-A5F6-85F4DCAF7EC0}" srcOrd="3" destOrd="0" presId="urn:microsoft.com/office/officeart/2005/8/layout/chevron1"/>
    <dgm:cxn modelId="{50B77B28-B163-5142-B8DA-497A4AFFE994}" type="presParOf" srcId="{1F5678B1-83F8-2A45-A7D8-B8BD0687C26E}" destId="{78459CA5-FBD9-3247-80CF-1464B330E22E}" srcOrd="4" destOrd="0" presId="urn:microsoft.com/office/officeart/2005/8/layout/chevron1"/>
    <dgm:cxn modelId="{75296CBE-D6C2-F746-A825-2ADF0725A01E}" type="presParOf" srcId="{1F5678B1-83F8-2A45-A7D8-B8BD0687C26E}" destId="{4EE45395-D71E-5645-979F-993E98F52CA0}" srcOrd="5" destOrd="0" presId="urn:microsoft.com/office/officeart/2005/8/layout/chevron1"/>
    <dgm:cxn modelId="{7FF274FC-74CE-3641-A51C-40CBC17EDCC9}" type="presParOf" srcId="{1F5678B1-83F8-2A45-A7D8-B8BD0687C26E}" destId="{25C477A5-BEEF-7C43-930A-F1AD2406BFB5}" srcOrd="6" destOrd="0" presId="urn:microsoft.com/office/officeart/2005/8/layout/chevron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7BDA80-B0E5-C44A-BEAA-1227A15D5DC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E18907A2-F14C-9F41-96C2-B61BDC17A2CE}">
      <dgm:prSet/>
      <dgm:spPr>
        <a:solidFill>
          <a:schemeClr val="bg1">
            <a:alpha val="90000"/>
          </a:schemeClr>
        </a:solidFill>
        <a:ln>
          <a:solidFill>
            <a:srgbClr val="FFC000">
              <a:alpha val="90000"/>
            </a:srgbClr>
          </a:solidFill>
        </a:ln>
      </dgm:spPr>
      <dgm:t>
        <a:bodyPr/>
        <a:lstStyle/>
        <a:p>
          <a:r>
            <a:rPr lang="en-US" dirty="0"/>
            <a:t>UDL &amp; Adult Learning </a:t>
          </a:r>
        </a:p>
      </dgm:t>
    </dgm:pt>
    <dgm:pt modelId="{959E7D6C-789B-274E-8DA5-D5253D3732AB}" type="parTrans" cxnId="{F6064DE9-6275-7843-A4F8-43871FCE32A9}">
      <dgm:prSet/>
      <dgm:spPr/>
      <dgm:t>
        <a:bodyPr/>
        <a:lstStyle/>
        <a:p>
          <a:endParaRPr lang="en-US"/>
        </a:p>
      </dgm:t>
    </dgm:pt>
    <dgm:pt modelId="{B424FD93-0ACA-B44A-82CF-168EACBDD717}" type="sibTrans" cxnId="{F6064DE9-6275-7843-A4F8-43871FCE32A9}">
      <dgm:prSet/>
      <dgm:spPr/>
      <dgm:t>
        <a:bodyPr/>
        <a:lstStyle/>
        <a:p>
          <a:endParaRPr lang="en-US"/>
        </a:p>
      </dgm:t>
    </dgm:pt>
    <dgm:pt modelId="{314C2430-23B6-7F41-9C62-39803472C025}">
      <dgm:prSet/>
      <dgm:spPr>
        <a:solidFill>
          <a:schemeClr val="bg1">
            <a:alpha val="90000"/>
          </a:schemeClr>
        </a:solidFill>
        <a:ln>
          <a:solidFill>
            <a:srgbClr val="FFC000">
              <a:alpha val="90000"/>
            </a:srgbClr>
          </a:solidFill>
        </a:ln>
      </dgm:spPr>
      <dgm:t>
        <a:bodyPr/>
        <a:lstStyle/>
        <a:p>
          <a:r>
            <a:rPr lang="en-US" dirty="0"/>
            <a:t>Flexible Programs</a:t>
          </a:r>
        </a:p>
      </dgm:t>
    </dgm:pt>
    <dgm:pt modelId="{6B7CB0B9-B987-9A41-9A38-C4DD860BB6B3}" type="parTrans" cxnId="{CE1782BB-7142-1642-8951-C4166F9B5CA6}">
      <dgm:prSet/>
      <dgm:spPr/>
      <dgm:t>
        <a:bodyPr/>
        <a:lstStyle/>
        <a:p>
          <a:endParaRPr lang="en-US"/>
        </a:p>
      </dgm:t>
    </dgm:pt>
    <dgm:pt modelId="{F7B71C6E-E951-1A4F-8BFA-719F815263FF}" type="sibTrans" cxnId="{CE1782BB-7142-1642-8951-C4166F9B5CA6}">
      <dgm:prSet/>
      <dgm:spPr/>
      <dgm:t>
        <a:bodyPr/>
        <a:lstStyle/>
        <a:p>
          <a:endParaRPr lang="en-US"/>
        </a:p>
      </dgm:t>
    </dgm:pt>
    <dgm:pt modelId="{7AB6000E-DE50-9D41-BCAB-17151BEB5699}">
      <dgm:prSet/>
      <dgm:spPr>
        <a:solidFill>
          <a:schemeClr val="bg1">
            <a:alpha val="90000"/>
          </a:schemeClr>
        </a:solidFill>
        <a:ln>
          <a:solidFill>
            <a:srgbClr val="FFC000">
              <a:alpha val="90000"/>
            </a:srgbClr>
          </a:solidFill>
        </a:ln>
      </dgm:spPr>
      <dgm:t>
        <a:bodyPr/>
        <a:lstStyle/>
        <a:p>
          <a:r>
            <a:rPr lang="en-US" dirty="0"/>
            <a:t>Instructional Design</a:t>
          </a:r>
        </a:p>
      </dgm:t>
    </dgm:pt>
    <dgm:pt modelId="{7FB3D047-4BA2-E24A-911B-B94F316A5959}" type="parTrans" cxnId="{AF897C4B-284F-8A48-A401-D4887F0E4A4C}">
      <dgm:prSet/>
      <dgm:spPr/>
      <dgm:t>
        <a:bodyPr/>
        <a:lstStyle/>
        <a:p>
          <a:endParaRPr lang="en-US"/>
        </a:p>
      </dgm:t>
    </dgm:pt>
    <dgm:pt modelId="{D46852EB-EB1A-4240-A97E-2785BF352149}" type="sibTrans" cxnId="{AF897C4B-284F-8A48-A401-D4887F0E4A4C}">
      <dgm:prSet/>
      <dgm:spPr/>
      <dgm:t>
        <a:bodyPr/>
        <a:lstStyle/>
        <a:p>
          <a:endParaRPr lang="en-US"/>
        </a:p>
      </dgm:t>
    </dgm:pt>
    <dgm:pt modelId="{B0ABACA8-EAE9-1F43-8097-0F0E70A00436}">
      <dgm:prSet/>
      <dgm:spPr>
        <a:solidFill>
          <a:schemeClr val="bg1"/>
        </a:solidFill>
      </dgm:spPr>
      <dgm:t>
        <a:bodyPr/>
        <a:lstStyle/>
        <a:p>
          <a:endParaRPr lang="en-US" dirty="0">
            <a:solidFill>
              <a:schemeClr val="tx1"/>
            </a:solidFill>
          </a:endParaRPr>
        </a:p>
      </dgm:t>
    </dgm:pt>
    <dgm:pt modelId="{7E237AF1-A32D-F148-9465-307BB17B454D}" type="sibTrans" cxnId="{3BF136AD-1ACC-4848-B7DA-7618B8BA810E}">
      <dgm:prSet/>
      <dgm:spPr/>
      <dgm:t>
        <a:bodyPr/>
        <a:lstStyle/>
        <a:p>
          <a:endParaRPr lang="en-US"/>
        </a:p>
      </dgm:t>
    </dgm:pt>
    <dgm:pt modelId="{E96A8A09-BAEB-8B4E-AB7C-56CFC196AB83}" type="parTrans" cxnId="{3BF136AD-1ACC-4848-B7DA-7618B8BA810E}">
      <dgm:prSet/>
      <dgm:spPr/>
      <dgm:t>
        <a:bodyPr/>
        <a:lstStyle/>
        <a:p>
          <a:endParaRPr lang="en-US"/>
        </a:p>
      </dgm:t>
    </dgm:pt>
    <dgm:pt modelId="{C62D56B2-9F1B-8646-80B4-70ABB5F0EDEB}">
      <dgm:prSet/>
      <dgm:spPr>
        <a:solidFill>
          <a:schemeClr val="bg1">
            <a:alpha val="90000"/>
          </a:schemeClr>
        </a:solidFill>
        <a:ln>
          <a:solidFill>
            <a:srgbClr val="FFC000">
              <a:alpha val="90000"/>
            </a:srgbClr>
          </a:solidFill>
        </a:ln>
      </dgm:spPr>
      <dgm:t>
        <a:bodyPr/>
        <a:lstStyle/>
        <a:p>
          <a:r>
            <a:rPr lang="en-US" dirty="0"/>
            <a:t>Accessibility</a:t>
          </a:r>
        </a:p>
      </dgm:t>
    </dgm:pt>
    <dgm:pt modelId="{30D958BF-E5F0-C74B-A9FE-AA46630127A7}" type="parTrans" cxnId="{40869210-FEC8-374F-8D81-F1D86CFC5D7F}">
      <dgm:prSet/>
      <dgm:spPr/>
      <dgm:t>
        <a:bodyPr/>
        <a:lstStyle/>
        <a:p>
          <a:endParaRPr lang="en-US"/>
        </a:p>
      </dgm:t>
    </dgm:pt>
    <dgm:pt modelId="{63BDFB10-3E92-DC48-AE34-A36D4CA49051}" type="sibTrans" cxnId="{40869210-FEC8-374F-8D81-F1D86CFC5D7F}">
      <dgm:prSet/>
      <dgm:spPr/>
      <dgm:t>
        <a:bodyPr/>
        <a:lstStyle/>
        <a:p>
          <a:endParaRPr lang="en-US"/>
        </a:p>
      </dgm:t>
    </dgm:pt>
    <dgm:pt modelId="{7F32F9CC-C51C-5848-98B3-E2DFA97E2079}" type="pres">
      <dgm:prSet presAssocID="{747BDA80-B0E5-C44A-BEAA-1227A15D5DC6}" presName="Name0" presStyleCnt="0">
        <dgm:presLayoutVars>
          <dgm:chPref val="3"/>
          <dgm:dir/>
          <dgm:animLvl val="lvl"/>
          <dgm:resizeHandles/>
        </dgm:presLayoutVars>
      </dgm:prSet>
      <dgm:spPr/>
    </dgm:pt>
    <dgm:pt modelId="{72847FB0-FA6A-184D-BE73-36987FED3451}" type="pres">
      <dgm:prSet presAssocID="{B0ABACA8-EAE9-1F43-8097-0F0E70A00436}" presName="horFlow" presStyleCnt="0"/>
      <dgm:spPr/>
    </dgm:pt>
    <dgm:pt modelId="{F3915F84-BF6F-5D43-AED1-5B13E2D28FD2}" type="pres">
      <dgm:prSet presAssocID="{B0ABACA8-EAE9-1F43-8097-0F0E70A00436}" presName="bigChev" presStyleLbl="node1" presStyleIdx="0" presStyleCnt="1" custFlipHor="0" custScaleX="2762"/>
      <dgm:spPr/>
    </dgm:pt>
    <dgm:pt modelId="{2CA81946-2EBA-1C49-8C4F-1FC661B32025}" type="pres">
      <dgm:prSet presAssocID="{959E7D6C-789B-274E-8DA5-D5253D3732AB}" presName="parTrans" presStyleCnt="0"/>
      <dgm:spPr/>
    </dgm:pt>
    <dgm:pt modelId="{3BC6DCAA-10A0-ED4E-B85B-1B05CBCE57AB}" type="pres">
      <dgm:prSet presAssocID="{E18907A2-F14C-9F41-96C2-B61BDC17A2CE}" presName="node" presStyleLbl="alignAccFollowNode1" presStyleIdx="0" presStyleCnt="4">
        <dgm:presLayoutVars>
          <dgm:bulletEnabled val="1"/>
        </dgm:presLayoutVars>
      </dgm:prSet>
      <dgm:spPr/>
    </dgm:pt>
    <dgm:pt modelId="{96DFDA3D-68AD-374B-96D6-13D7F1057F91}" type="pres">
      <dgm:prSet presAssocID="{B424FD93-0ACA-B44A-82CF-168EACBDD717}" presName="sibTrans" presStyleCnt="0"/>
      <dgm:spPr/>
    </dgm:pt>
    <dgm:pt modelId="{D94B321C-464D-714A-995B-998E7F97F78D}" type="pres">
      <dgm:prSet presAssocID="{314C2430-23B6-7F41-9C62-39803472C025}" presName="node" presStyleLbl="alignAccFollowNode1" presStyleIdx="1" presStyleCnt="4">
        <dgm:presLayoutVars>
          <dgm:bulletEnabled val="1"/>
        </dgm:presLayoutVars>
      </dgm:prSet>
      <dgm:spPr/>
    </dgm:pt>
    <dgm:pt modelId="{D806BD3E-34AC-7D4E-A17F-99B947F0ED2B}" type="pres">
      <dgm:prSet presAssocID="{F7B71C6E-E951-1A4F-8BFA-719F815263FF}" presName="sibTrans" presStyleCnt="0"/>
      <dgm:spPr/>
    </dgm:pt>
    <dgm:pt modelId="{78A058F6-0480-8646-89BE-6BAE6A6BFC8A}" type="pres">
      <dgm:prSet presAssocID="{7AB6000E-DE50-9D41-BCAB-17151BEB5699}" presName="node" presStyleLbl="alignAccFollowNode1" presStyleIdx="2" presStyleCnt="4">
        <dgm:presLayoutVars>
          <dgm:bulletEnabled val="1"/>
        </dgm:presLayoutVars>
      </dgm:prSet>
      <dgm:spPr/>
    </dgm:pt>
    <dgm:pt modelId="{1D7D0CF7-83AF-C641-B063-236F209C49F2}" type="pres">
      <dgm:prSet presAssocID="{D46852EB-EB1A-4240-A97E-2785BF352149}" presName="sibTrans" presStyleCnt="0"/>
      <dgm:spPr/>
    </dgm:pt>
    <dgm:pt modelId="{9E3B125F-AE6E-A242-9E92-1E6C94DF6F2C}" type="pres">
      <dgm:prSet presAssocID="{C62D56B2-9F1B-8646-80B4-70ABB5F0EDEB}" presName="node" presStyleLbl="alignAccFollowNode1" presStyleIdx="3" presStyleCnt="4">
        <dgm:presLayoutVars>
          <dgm:bulletEnabled val="1"/>
        </dgm:presLayoutVars>
      </dgm:prSet>
      <dgm:spPr/>
    </dgm:pt>
  </dgm:ptLst>
  <dgm:cxnLst>
    <dgm:cxn modelId="{40869210-FEC8-374F-8D81-F1D86CFC5D7F}" srcId="{B0ABACA8-EAE9-1F43-8097-0F0E70A00436}" destId="{C62D56B2-9F1B-8646-80B4-70ABB5F0EDEB}" srcOrd="3" destOrd="0" parTransId="{30D958BF-E5F0-C74B-A9FE-AA46630127A7}" sibTransId="{63BDFB10-3E92-DC48-AE34-A36D4CA49051}"/>
    <dgm:cxn modelId="{7AAD0524-C791-0C4E-A6C9-9DFD00A698AB}" type="presOf" srcId="{E18907A2-F14C-9F41-96C2-B61BDC17A2CE}" destId="{3BC6DCAA-10A0-ED4E-B85B-1B05CBCE57AB}" srcOrd="0" destOrd="0" presId="urn:microsoft.com/office/officeart/2005/8/layout/lProcess3"/>
    <dgm:cxn modelId="{AF897C4B-284F-8A48-A401-D4887F0E4A4C}" srcId="{B0ABACA8-EAE9-1F43-8097-0F0E70A00436}" destId="{7AB6000E-DE50-9D41-BCAB-17151BEB5699}" srcOrd="2" destOrd="0" parTransId="{7FB3D047-4BA2-E24A-911B-B94F316A5959}" sibTransId="{D46852EB-EB1A-4240-A97E-2785BF352149}"/>
    <dgm:cxn modelId="{983EBD85-AA21-DB4F-8C86-9B586E2BA712}" type="presOf" srcId="{747BDA80-B0E5-C44A-BEAA-1227A15D5DC6}" destId="{7F32F9CC-C51C-5848-98B3-E2DFA97E2079}" srcOrd="0" destOrd="0" presId="urn:microsoft.com/office/officeart/2005/8/layout/lProcess3"/>
    <dgm:cxn modelId="{38F06F9D-2A1D-624F-9ACC-E4ACFB6CBEA1}" type="presOf" srcId="{314C2430-23B6-7F41-9C62-39803472C025}" destId="{D94B321C-464D-714A-995B-998E7F97F78D}" srcOrd="0" destOrd="0" presId="urn:microsoft.com/office/officeart/2005/8/layout/lProcess3"/>
    <dgm:cxn modelId="{3BF136AD-1ACC-4848-B7DA-7618B8BA810E}" srcId="{747BDA80-B0E5-C44A-BEAA-1227A15D5DC6}" destId="{B0ABACA8-EAE9-1F43-8097-0F0E70A00436}" srcOrd="0" destOrd="0" parTransId="{E96A8A09-BAEB-8B4E-AB7C-56CFC196AB83}" sibTransId="{7E237AF1-A32D-F148-9465-307BB17B454D}"/>
    <dgm:cxn modelId="{CE1782BB-7142-1642-8951-C4166F9B5CA6}" srcId="{B0ABACA8-EAE9-1F43-8097-0F0E70A00436}" destId="{314C2430-23B6-7F41-9C62-39803472C025}" srcOrd="1" destOrd="0" parTransId="{6B7CB0B9-B987-9A41-9A38-C4DD860BB6B3}" sibTransId="{F7B71C6E-E951-1A4F-8BFA-719F815263FF}"/>
    <dgm:cxn modelId="{DA9E25D4-966C-9048-93B0-086681043208}" type="presOf" srcId="{7AB6000E-DE50-9D41-BCAB-17151BEB5699}" destId="{78A058F6-0480-8646-89BE-6BAE6A6BFC8A}" srcOrd="0" destOrd="0" presId="urn:microsoft.com/office/officeart/2005/8/layout/lProcess3"/>
    <dgm:cxn modelId="{C2B92BE2-7087-C242-94EA-5F779E1FD22D}" type="presOf" srcId="{B0ABACA8-EAE9-1F43-8097-0F0E70A00436}" destId="{F3915F84-BF6F-5D43-AED1-5B13E2D28FD2}" srcOrd="0" destOrd="0" presId="urn:microsoft.com/office/officeart/2005/8/layout/lProcess3"/>
    <dgm:cxn modelId="{F6064DE9-6275-7843-A4F8-43871FCE32A9}" srcId="{B0ABACA8-EAE9-1F43-8097-0F0E70A00436}" destId="{E18907A2-F14C-9F41-96C2-B61BDC17A2CE}" srcOrd="0" destOrd="0" parTransId="{959E7D6C-789B-274E-8DA5-D5253D3732AB}" sibTransId="{B424FD93-0ACA-B44A-82CF-168EACBDD717}"/>
    <dgm:cxn modelId="{2B0B82F9-0E7A-8F41-AE83-2D38B51232C1}" type="presOf" srcId="{C62D56B2-9F1B-8646-80B4-70ABB5F0EDEB}" destId="{9E3B125F-AE6E-A242-9E92-1E6C94DF6F2C}" srcOrd="0" destOrd="0" presId="urn:microsoft.com/office/officeart/2005/8/layout/lProcess3"/>
    <dgm:cxn modelId="{6929D2D7-8CB9-074B-AF93-A79FBF690E13}" type="presParOf" srcId="{7F32F9CC-C51C-5848-98B3-E2DFA97E2079}" destId="{72847FB0-FA6A-184D-BE73-36987FED3451}" srcOrd="0" destOrd="0" presId="urn:microsoft.com/office/officeart/2005/8/layout/lProcess3"/>
    <dgm:cxn modelId="{3FB0583E-DED9-8643-B2F4-BE43A1A3DB49}" type="presParOf" srcId="{72847FB0-FA6A-184D-BE73-36987FED3451}" destId="{F3915F84-BF6F-5D43-AED1-5B13E2D28FD2}" srcOrd="0" destOrd="0" presId="urn:microsoft.com/office/officeart/2005/8/layout/lProcess3"/>
    <dgm:cxn modelId="{CAAD3A5C-7809-E245-B89E-704F259ED62D}" type="presParOf" srcId="{72847FB0-FA6A-184D-BE73-36987FED3451}" destId="{2CA81946-2EBA-1C49-8C4F-1FC661B32025}" srcOrd="1" destOrd="0" presId="urn:microsoft.com/office/officeart/2005/8/layout/lProcess3"/>
    <dgm:cxn modelId="{050B84F9-7502-8F4A-908B-57FA355ACAAD}" type="presParOf" srcId="{72847FB0-FA6A-184D-BE73-36987FED3451}" destId="{3BC6DCAA-10A0-ED4E-B85B-1B05CBCE57AB}" srcOrd="2" destOrd="0" presId="urn:microsoft.com/office/officeart/2005/8/layout/lProcess3"/>
    <dgm:cxn modelId="{631E5AE8-21E9-F24B-84D5-56B56284CDF7}" type="presParOf" srcId="{72847FB0-FA6A-184D-BE73-36987FED3451}" destId="{96DFDA3D-68AD-374B-96D6-13D7F1057F91}" srcOrd="3" destOrd="0" presId="urn:microsoft.com/office/officeart/2005/8/layout/lProcess3"/>
    <dgm:cxn modelId="{5AC52E4C-F920-6E41-BEF2-1F93CA579322}" type="presParOf" srcId="{72847FB0-FA6A-184D-BE73-36987FED3451}" destId="{D94B321C-464D-714A-995B-998E7F97F78D}" srcOrd="4" destOrd="0" presId="urn:microsoft.com/office/officeart/2005/8/layout/lProcess3"/>
    <dgm:cxn modelId="{EA2E710E-45D2-D04A-AF65-4D341A7305D5}" type="presParOf" srcId="{72847FB0-FA6A-184D-BE73-36987FED3451}" destId="{D806BD3E-34AC-7D4E-A17F-99B947F0ED2B}" srcOrd="5" destOrd="0" presId="urn:microsoft.com/office/officeart/2005/8/layout/lProcess3"/>
    <dgm:cxn modelId="{9E0BBBE8-34B2-7B4B-B0EC-9BC39C8EBA1C}" type="presParOf" srcId="{72847FB0-FA6A-184D-BE73-36987FED3451}" destId="{78A058F6-0480-8646-89BE-6BAE6A6BFC8A}" srcOrd="6" destOrd="0" presId="urn:microsoft.com/office/officeart/2005/8/layout/lProcess3"/>
    <dgm:cxn modelId="{2B442818-0D40-7F47-9CE7-66B3EB66A1BF}" type="presParOf" srcId="{72847FB0-FA6A-184D-BE73-36987FED3451}" destId="{1D7D0CF7-83AF-C641-B063-236F209C49F2}" srcOrd="7" destOrd="0" presId="urn:microsoft.com/office/officeart/2005/8/layout/lProcess3"/>
    <dgm:cxn modelId="{7A2BA4F7-12A6-6249-800B-F7F0A19B8AAA}" type="presParOf" srcId="{72847FB0-FA6A-184D-BE73-36987FED3451}" destId="{9E3B125F-AE6E-A242-9E92-1E6C94DF6F2C}" srcOrd="8" destOrd="0" presId="urn:microsoft.com/office/officeart/2005/8/layout/lProcess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0011C1-E279-DE41-8133-EFF60354B437}" type="doc">
      <dgm:prSet loTypeId="urn:microsoft.com/office/officeart/2005/8/layout/chevron1" loCatId="" qsTypeId="urn:microsoft.com/office/officeart/2005/8/quickstyle/simple1" qsCatId="simple" csTypeId="urn:microsoft.com/office/officeart/2005/8/colors/accent1_2" csCatId="accent1" phldr="1"/>
      <dgm:spPr/>
    </dgm:pt>
    <dgm:pt modelId="{B48EA2D0-9532-FD44-829E-64C08C3F6CB3}">
      <dgm:prSet phldrT="[Text]"/>
      <dgm:spPr>
        <a:solidFill>
          <a:schemeClr val="bg1"/>
        </a:solidFill>
        <a:ln>
          <a:solidFill>
            <a:srgbClr val="FF0000"/>
          </a:solidFill>
        </a:ln>
      </dgm:spPr>
      <dgm:t>
        <a:bodyPr/>
        <a:lstStyle/>
        <a:p>
          <a:r>
            <a:rPr lang="en-US" dirty="0">
              <a:solidFill>
                <a:schemeClr val="tx1"/>
              </a:solidFill>
            </a:rPr>
            <a:t>Digital Equity</a:t>
          </a:r>
          <a:endParaRPr lang="en-US" dirty="0"/>
        </a:p>
      </dgm:t>
    </dgm:pt>
    <dgm:pt modelId="{86ACF0F2-80BC-C849-8B39-5C0CA3E88340}" type="parTrans" cxnId="{FF423E83-D793-5749-BAA8-F3783566B70C}">
      <dgm:prSet/>
      <dgm:spPr/>
      <dgm:t>
        <a:bodyPr/>
        <a:lstStyle/>
        <a:p>
          <a:endParaRPr lang="en-US"/>
        </a:p>
      </dgm:t>
    </dgm:pt>
    <dgm:pt modelId="{163606C8-CFDB-664E-B6B2-63CA0A7DF6CD}" type="sibTrans" cxnId="{FF423E83-D793-5749-BAA8-F3783566B70C}">
      <dgm:prSet/>
      <dgm:spPr/>
      <dgm:t>
        <a:bodyPr/>
        <a:lstStyle/>
        <a:p>
          <a:endParaRPr lang="en-US"/>
        </a:p>
      </dgm:t>
    </dgm:pt>
    <dgm:pt modelId="{F32DC9A0-39CB-9743-AC81-74F21E702483}">
      <dgm:prSet phldrT="[Text]"/>
      <dgm:spPr>
        <a:solidFill>
          <a:schemeClr val="bg1"/>
        </a:solidFill>
        <a:ln>
          <a:solidFill>
            <a:srgbClr val="FF0000"/>
          </a:solidFill>
        </a:ln>
      </dgm:spPr>
      <dgm:t>
        <a:bodyPr/>
        <a:lstStyle/>
        <a:p>
          <a:r>
            <a:rPr lang="en-US" dirty="0">
              <a:solidFill>
                <a:schemeClr val="tx1"/>
              </a:solidFill>
            </a:rPr>
            <a:t>Connected Services</a:t>
          </a:r>
          <a:endParaRPr lang="en-US" dirty="0"/>
        </a:p>
      </dgm:t>
    </dgm:pt>
    <dgm:pt modelId="{3B6C94BB-4B1E-C64F-96B0-9DC5D8D64CE9}" type="parTrans" cxnId="{2F72D97F-9BEB-EE4D-8781-CE863065CF80}">
      <dgm:prSet/>
      <dgm:spPr/>
      <dgm:t>
        <a:bodyPr/>
        <a:lstStyle/>
        <a:p>
          <a:endParaRPr lang="en-US"/>
        </a:p>
      </dgm:t>
    </dgm:pt>
    <dgm:pt modelId="{FF872AB3-C78D-F74C-B6A9-71CBD9B6D8FE}" type="sibTrans" cxnId="{2F72D97F-9BEB-EE4D-8781-CE863065CF80}">
      <dgm:prSet/>
      <dgm:spPr/>
      <dgm:t>
        <a:bodyPr/>
        <a:lstStyle/>
        <a:p>
          <a:endParaRPr lang="en-US"/>
        </a:p>
      </dgm:t>
    </dgm:pt>
    <dgm:pt modelId="{8ABAC242-D74E-0D4E-B939-2B50C0C2C7D7}">
      <dgm:prSet/>
      <dgm:spPr>
        <a:solidFill>
          <a:schemeClr val="bg1"/>
        </a:solidFill>
        <a:ln>
          <a:solidFill>
            <a:srgbClr val="FF0000"/>
          </a:solidFill>
        </a:ln>
      </dgm:spPr>
      <dgm:t>
        <a:bodyPr/>
        <a:lstStyle/>
        <a:p>
          <a:r>
            <a:rPr lang="en-US" dirty="0">
              <a:solidFill>
                <a:schemeClr val="tx1"/>
              </a:solidFill>
            </a:rPr>
            <a:t>Financial Aid</a:t>
          </a:r>
          <a:endParaRPr lang="en-US" dirty="0"/>
        </a:p>
      </dgm:t>
    </dgm:pt>
    <dgm:pt modelId="{3E32DF51-8A0C-644E-9FD0-65BC6F2B0E18}" type="parTrans" cxnId="{8EB1E523-51C0-8245-BB60-F0FADBE399A5}">
      <dgm:prSet/>
      <dgm:spPr/>
      <dgm:t>
        <a:bodyPr/>
        <a:lstStyle/>
        <a:p>
          <a:endParaRPr lang="en-US"/>
        </a:p>
      </dgm:t>
    </dgm:pt>
    <dgm:pt modelId="{EE07966C-D9F4-E34D-B4B7-D6696420D5BB}" type="sibTrans" cxnId="{8EB1E523-51C0-8245-BB60-F0FADBE399A5}">
      <dgm:prSet/>
      <dgm:spPr/>
      <dgm:t>
        <a:bodyPr/>
        <a:lstStyle/>
        <a:p>
          <a:endParaRPr lang="en-US"/>
        </a:p>
      </dgm:t>
    </dgm:pt>
    <dgm:pt modelId="{EA839222-78DF-7F47-94FA-43DB5337FA27}">
      <dgm:prSet phldrT="[Text]"/>
      <dgm:spPr>
        <a:solidFill>
          <a:schemeClr val="bg1"/>
        </a:solidFill>
        <a:ln>
          <a:solidFill>
            <a:srgbClr val="FF0000"/>
          </a:solidFill>
        </a:ln>
      </dgm:spPr>
      <dgm:t>
        <a:bodyPr/>
        <a:lstStyle/>
        <a:p>
          <a:r>
            <a:rPr lang="en-US" dirty="0">
              <a:solidFill>
                <a:schemeClr val="tx1"/>
              </a:solidFill>
            </a:rPr>
            <a:t>Employers</a:t>
          </a:r>
        </a:p>
      </dgm:t>
    </dgm:pt>
    <dgm:pt modelId="{D166A89F-F8D2-4F46-9A77-30E75EACD966}" type="parTrans" cxnId="{36026718-B8BE-0343-B40D-A8D30DD3EB56}">
      <dgm:prSet/>
      <dgm:spPr/>
      <dgm:t>
        <a:bodyPr/>
        <a:lstStyle/>
        <a:p>
          <a:endParaRPr lang="en-US"/>
        </a:p>
      </dgm:t>
    </dgm:pt>
    <dgm:pt modelId="{5DB2F4B6-AF45-7B4B-9BEF-0E540A7A42A3}" type="sibTrans" cxnId="{36026718-B8BE-0343-B40D-A8D30DD3EB56}">
      <dgm:prSet/>
      <dgm:spPr/>
      <dgm:t>
        <a:bodyPr/>
        <a:lstStyle/>
        <a:p>
          <a:endParaRPr lang="en-US"/>
        </a:p>
      </dgm:t>
    </dgm:pt>
    <dgm:pt modelId="{35C4141B-08B5-E244-AA85-33DA8FC865E3}" type="pres">
      <dgm:prSet presAssocID="{9B0011C1-E279-DE41-8133-EFF60354B437}" presName="Name0" presStyleCnt="0">
        <dgm:presLayoutVars>
          <dgm:dir/>
          <dgm:animLvl val="lvl"/>
          <dgm:resizeHandles val="exact"/>
        </dgm:presLayoutVars>
      </dgm:prSet>
      <dgm:spPr/>
    </dgm:pt>
    <dgm:pt modelId="{B77E555B-3306-464A-B844-B86E43F7AFCD}" type="pres">
      <dgm:prSet presAssocID="{B48EA2D0-9532-FD44-829E-64C08C3F6CB3}" presName="parTxOnly" presStyleLbl="node1" presStyleIdx="0" presStyleCnt="4">
        <dgm:presLayoutVars>
          <dgm:chMax val="0"/>
          <dgm:chPref val="0"/>
          <dgm:bulletEnabled val="1"/>
        </dgm:presLayoutVars>
      </dgm:prSet>
      <dgm:spPr/>
    </dgm:pt>
    <dgm:pt modelId="{E48ADF3A-1941-6946-B483-ECA99AF35355}" type="pres">
      <dgm:prSet presAssocID="{163606C8-CFDB-664E-B6B2-63CA0A7DF6CD}" presName="parTxOnlySpace" presStyleCnt="0"/>
      <dgm:spPr/>
    </dgm:pt>
    <dgm:pt modelId="{0AA7CB1D-7CAF-F048-BC5C-A4104BD92DDE}" type="pres">
      <dgm:prSet presAssocID="{8ABAC242-D74E-0D4E-B939-2B50C0C2C7D7}" presName="parTxOnly" presStyleLbl="node1" presStyleIdx="1" presStyleCnt="4">
        <dgm:presLayoutVars>
          <dgm:chMax val="0"/>
          <dgm:chPref val="0"/>
          <dgm:bulletEnabled val="1"/>
        </dgm:presLayoutVars>
      </dgm:prSet>
      <dgm:spPr/>
    </dgm:pt>
    <dgm:pt modelId="{F429CD36-E44A-1845-819F-3855BADD178C}" type="pres">
      <dgm:prSet presAssocID="{EE07966C-D9F4-E34D-B4B7-D6696420D5BB}" presName="parTxOnlySpace" presStyleCnt="0"/>
      <dgm:spPr/>
    </dgm:pt>
    <dgm:pt modelId="{B0A4A3E2-2323-D346-8EC9-A8DF20FCDDAE}" type="pres">
      <dgm:prSet presAssocID="{F32DC9A0-39CB-9743-AC81-74F21E702483}" presName="parTxOnly" presStyleLbl="node1" presStyleIdx="2" presStyleCnt="4">
        <dgm:presLayoutVars>
          <dgm:chMax val="0"/>
          <dgm:chPref val="0"/>
          <dgm:bulletEnabled val="1"/>
        </dgm:presLayoutVars>
      </dgm:prSet>
      <dgm:spPr/>
    </dgm:pt>
    <dgm:pt modelId="{2AAA8067-4B32-364B-8905-2BEDEC90E84A}" type="pres">
      <dgm:prSet presAssocID="{FF872AB3-C78D-F74C-B6A9-71CBD9B6D8FE}" presName="parTxOnlySpace" presStyleCnt="0"/>
      <dgm:spPr/>
    </dgm:pt>
    <dgm:pt modelId="{6F968125-0B7F-5749-B5DC-2F3FA1A15BE7}" type="pres">
      <dgm:prSet presAssocID="{EA839222-78DF-7F47-94FA-43DB5337FA27}" presName="parTxOnly" presStyleLbl="node1" presStyleIdx="3" presStyleCnt="4">
        <dgm:presLayoutVars>
          <dgm:chMax val="0"/>
          <dgm:chPref val="0"/>
          <dgm:bulletEnabled val="1"/>
        </dgm:presLayoutVars>
      </dgm:prSet>
      <dgm:spPr/>
    </dgm:pt>
  </dgm:ptLst>
  <dgm:cxnLst>
    <dgm:cxn modelId="{92E41316-AC18-684A-A11A-C4E00CE8D282}" type="presOf" srcId="{B48EA2D0-9532-FD44-829E-64C08C3F6CB3}" destId="{B77E555B-3306-464A-B844-B86E43F7AFCD}" srcOrd="0" destOrd="0" presId="urn:microsoft.com/office/officeart/2005/8/layout/chevron1"/>
    <dgm:cxn modelId="{7E543F17-1CB5-ED44-BFD5-362351A3E7FB}" type="presOf" srcId="{9B0011C1-E279-DE41-8133-EFF60354B437}" destId="{35C4141B-08B5-E244-AA85-33DA8FC865E3}" srcOrd="0" destOrd="0" presId="urn:microsoft.com/office/officeart/2005/8/layout/chevron1"/>
    <dgm:cxn modelId="{36026718-B8BE-0343-B40D-A8D30DD3EB56}" srcId="{9B0011C1-E279-DE41-8133-EFF60354B437}" destId="{EA839222-78DF-7F47-94FA-43DB5337FA27}" srcOrd="3" destOrd="0" parTransId="{D166A89F-F8D2-4F46-9A77-30E75EACD966}" sibTransId="{5DB2F4B6-AF45-7B4B-9BEF-0E540A7A42A3}"/>
    <dgm:cxn modelId="{8EB1E523-51C0-8245-BB60-F0FADBE399A5}" srcId="{9B0011C1-E279-DE41-8133-EFF60354B437}" destId="{8ABAC242-D74E-0D4E-B939-2B50C0C2C7D7}" srcOrd="1" destOrd="0" parTransId="{3E32DF51-8A0C-644E-9FD0-65BC6F2B0E18}" sibTransId="{EE07966C-D9F4-E34D-B4B7-D6696420D5BB}"/>
    <dgm:cxn modelId="{C0BD087F-2B08-4B40-B362-C863068898BA}" type="presOf" srcId="{F32DC9A0-39CB-9743-AC81-74F21E702483}" destId="{B0A4A3E2-2323-D346-8EC9-A8DF20FCDDAE}" srcOrd="0" destOrd="0" presId="urn:microsoft.com/office/officeart/2005/8/layout/chevron1"/>
    <dgm:cxn modelId="{2F72D97F-9BEB-EE4D-8781-CE863065CF80}" srcId="{9B0011C1-E279-DE41-8133-EFF60354B437}" destId="{F32DC9A0-39CB-9743-AC81-74F21E702483}" srcOrd="2" destOrd="0" parTransId="{3B6C94BB-4B1E-C64F-96B0-9DC5D8D64CE9}" sibTransId="{FF872AB3-C78D-F74C-B6A9-71CBD9B6D8FE}"/>
    <dgm:cxn modelId="{FF423E83-D793-5749-BAA8-F3783566B70C}" srcId="{9B0011C1-E279-DE41-8133-EFF60354B437}" destId="{B48EA2D0-9532-FD44-829E-64C08C3F6CB3}" srcOrd="0" destOrd="0" parTransId="{86ACF0F2-80BC-C849-8B39-5C0CA3E88340}" sibTransId="{163606C8-CFDB-664E-B6B2-63CA0A7DF6CD}"/>
    <dgm:cxn modelId="{BC512DA1-4399-FB4F-AEC9-46467490152F}" type="presOf" srcId="{8ABAC242-D74E-0D4E-B939-2B50C0C2C7D7}" destId="{0AA7CB1D-7CAF-F048-BC5C-A4104BD92DDE}" srcOrd="0" destOrd="0" presId="urn:microsoft.com/office/officeart/2005/8/layout/chevron1"/>
    <dgm:cxn modelId="{48D4C8B3-72D8-D84F-9294-DC8F3C11C097}" type="presOf" srcId="{EA839222-78DF-7F47-94FA-43DB5337FA27}" destId="{6F968125-0B7F-5749-B5DC-2F3FA1A15BE7}" srcOrd="0" destOrd="0" presId="urn:microsoft.com/office/officeart/2005/8/layout/chevron1"/>
    <dgm:cxn modelId="{1EA0D1E7-1C76-0549-A1E8-F615CE49E305}" type="presParOf" srcId="{35C4141B-08B5-E244-AA85-33DA8FC865E3}" destId="{B77E555B-3306-464A-B844-B86E43F7AFCD}" srcOrd="0" destOrd="0" presId="urn:microsoft.com/office/officeart/2005/8/layout/chevron1"/>
    <dgm:cxn modelId="{5E472CC1-2878-034F-9EB6-E357EA01EC51}" type="presParOf" srcId="{35C4141B-08B5-E244-AA85-33DA8FC865E3}" destId="{E48ADF3A-1941-6946-B483-ECA99AF35355}" srcOrd="1" destOrd="0" presId="urn:microsoft.com/office/officeart/2005/8/layout/chevron1"/>
    <dgm:cxn modelId="{5C06F7B1-0E02-8E48-9420-7571870CB193}" type="presParOf" srcId="{35C4141B-08B5-E244-AA85-33DA8FC865E3}" destId="{0AA7CB1D-7CAF-F048-BC5C-A4104BD92DDE}" srcOrd="2" destOrd="0" presId="urn:microsoft.com/office/officeart/2005/8/layout/chevron1"/>
    <dgm:cxn modelId="{596FFE1E-F9AD-9642-A94E-8334A48361D5}" type="presParOf" srcId="{35C4141B-08B5-E244-AA85-33DA8FC865E3}" destId="{F429CD36-E44A-1845-819F-3855BADD178C}" srcOrd="3" destOrd="0" presId="urn:microsoft.com/office/officeart/2005/8/layout/chevron1"/>
    <dgm:cxn modelId="{A77380A8-8974-FC47-B287-8A906D0523BA}" type="presParOf" srcId="{35C4141B-08B5-E244-AA85-33DA8FC865E3}" destId="{B0A4A3E2-2323-D346-8EC9-A8DF20FCDDAE}" srcOrd="4" destOrd="0" presId="urn:microsoft.com/office/officeart/2005/8/layout/chevron1"/>
    <dgm:cxn modelId="{DB3CE32F-C956-D94B-B8B4-583522FE07C5}" type="presParOf" srcId="{35C4141B-08B5-E244-AA85-33DA8FC865E3}" destId="{2AAA8067-4B32-364B-8905-2BEDEC90E84A}" srcOrd="5" destOrd="0" presId="urn:microsoft.com/office/officeart/2005/8/layout/chevron1"/>
    <dgm:cxn modelId="{AB3088E9-EBBA-AB42-BA11-79CE0207FF3A}" type="presParOf" srcId="{35C4141B-08B5-E244-AA85-33DA8FC865E3}" destId="{6F968125-0B7F-5749-B5DC-2F3FA1A15BE7}" srcOrd="6" destOrd="0" presId="urn:microsoft.com/office/officeart/2005/8/layout/chevron1"/>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16AF1-A897-6649-A77C-A58E54978930}">
      <dsp:nvSpPr>
        <dsp:cNvPr id="0" name=""/>
        <dsp:cNvSpPr/>
      </dsp:nvSpPr>
      <dsp:spPr>
        <a:xfrm>
          <a:off x="7291" y="263963"/>
          <a:ext cx="2179442" cy="130766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FLEXIBILITY</a:t>
          </a:r>
        </a:p>
      </dsp:txBody>
      <dsp:txXfrm>
        <a:off x="45591" y="302263"/>
        <a:ext cx="2102842" cy="1231065"/>
      </dsp:txXfrm>
    </dsp:sp>
    <dsp:sp modelId="{78A17EFA-0A60-9441-B05C-F95C71D8D1DE}">
      <dsp:nvSpPr>
        <dsp:cNvPr id="0" name=""/>
        <dsp:cNvSpPr/>
      </dsp:nvSpPr>
      <dsp:spPr>
        <a:xfrm>
          <a:off x="2404678" y="647545"/>
          <a:ext cx="462041" cy="54050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404678" y="755645"/>
        <a:ext cx="323429" cy="324301"/>
      </dsp:txXfrm>
    </dsp:sp>
    <dsp:sp modelId="{ADB0BC9B-30D4-B847-A022-6EF204AE5345}">
      <dsp:nvSpPr>
        <dsp:cNvPr id="0" name=""/>
        <dsp:cNvSpPr/>
      </dsp:nvSpPr>
      <dsp:spPr>
        <a:xfrm>
          <a:off x="3058511" y="263963"/>
          <a:ext cx="2179442" cy="1307665"/>
        </a:xfrm>
        <a:prstGeom prst="roundRect">
          <a:avLst>
            <a:gd name="adj" fmla="val 10000"/>
          </a:avLst>
        </a:prstGeom>
        <a:solidFill>
          <a:schemeClr val="accent4">
            <a:hueOff val="-755661"/>
            <a:satOff val="-2855"/>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ACCESSIBILITY</a:t>
          </a:r>
        </a:p>
      </dsp:txBody>
      <dsp:txXfrm>
        <a:off x="3096811" y="302263"/>
        <a:ext cx="2102842" cy="1231065"/>
      </dsp:txXfrm>
    </dsp:sp>
    <dsp:sp modelId="{11697D8D-8C3F-1947-A892-61EE3CDF2BB1}">
      <dsp:nvSpPr>
        <dsp:cNvPr id="0" name=""/>
        <dsp:cNvSpPr/>
      </dsp:nvSpPr>
      <dsp:spPr>
        <a:xfrm rot="158949">
          <a:off x="5423244" y="715646"/>
          <a:ext cx="393682" cy="540501"/>
        </a:xfrm>
        <a:prstGeom prst="rightArrow">
          <a:avLst>
            <a:gd name="adj1" fmla="val 60000"/>
            <a:gd name="adj2" fmla="val 50000"/>
          </a:avLst>
        </a:prstGeom>
        <a:solidFill>
          <a:schemeClr val="accent4">
            <a:hueOff val="-1511321"/>
            <a:satOff val="-5710"/>
            <a:lumOff val="5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423307" y="821017"/>
        <a:ext cx="275577" cy="324301"/>
      </dsp:txXfrm>
    </dsp:sp>
    <dsp:sp modelId="{2C497C53-11C0-574E-8CB7-D513277C2E60}">
      <dsp:nvSpPr>
        <dsp:cNvPr id="0" name=""/>
        <dsp:cNvSpPr/>
      </dsp:nvSpPr>
      <dsp:spPr>
        <a:xfrm>
          <a:off x="5979957" y="399136"/>
          <a:ext cx="2179442" cy="1307665"/>
        </a:xfrm>
        <a:prstGeom prst="roundRect">
          <a:avLst>
            <a:gd name="adj" fmla="val 10000"/>
          </a:avLst>
        </a:prstGeom>
        <a:solidFill>
          <a:schemeClr val="accent4">
            <a:hueOff val="-1511321"/>
            <a:satOff val="-5710"/>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AFFORDABILITY</a:t>
          </a:r>
        </a:p>
      </dsp:txBody>
      <dsp:txXfrm>
        <a:off x="6018257" y="437436"/>
        <a:ext cx="2102842" cy="12310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E0710-A3F2-BA40-9126-BAE70A0C2AFE}">
      <dsp:nvSpPr>
        <dsp:cNvPr id="0" name=""/>
        <dsp:cNvSpPr/>
      </dsp:nvSpPr>
      <dsp:spPr>
        <a:xfrm>
          <a:off x="3208" y="74041"/>
          <a:ext cx="1867520" cy="747008"/>
        </a:xfrm>
        <a:prstGeom prst="chevron">
          <a:avLst/>
        </a:prstGeom>
        <a:solidFill>
          <a:schemeClr val="lt1">
            <a:hueOff val="0"/>
            <a:satOff val="0"/>
            <a:lumOff val="0"/>
            <a:alphaOff val="0"/>
          </a:schemeClr>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Student-Faculty relationships    </a:t>
          </a:r>
        </a:p>
      </dsp:txBody>
      <dsp:txXfrm>
        <a:off x="376712" y="74041"/>
        <a:ext cx="1120512" cy="747008"/>
      </dsp:txXfrm>
    </dsp:sp>
    <dsp:sp modelId="{AA0A1112-7FA9-6E45-B0BC-677635E857ED}">
      <dsp:nvSpPr>
        <dsp:cNvPr id="0" name=""/>
        <dsp:cNvSpPr/>
      </dsp:nvSpPr>
      <dsp:spPr>
        <a:xfrm>
          <a:off x="1683976" y="74041"/>
          <a:ext cx="1867520" cy="747008"/>
        </a:xfrm>
        <a:prstGeom prst="chevron">
          <a:avLst/>
        </a:prstGeom>
        <a:solidFill>
          <a:schemeClr val="lt1">
            <a:hueOff val="0"/>
            <a:satOff val="0"/>
            <a:lumOff val="0"/>
            <a:alphaOff val="0"/>
          </a:schemeClr>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Peer Relations</a:t>
          </a:r>
        </a:p>
      </dsp:txBody>
      <dsp:txXfrm>
        <a:off x="2057480" y="74041"/>
        <a:ext cx="1120512" cy="747008"/>
      </dsp:txXfrm>
    </dsp:sp>
    <dsp:sp modelId="{1350F17F-E609-1541-A13B-04B1286414B9}">
      <dsp:nvSpPr>
        <dsp:cNvPr id="0" name=""/>
        <dsp:cNvSpPr/>
      </dsp:nvSpPr>
      <dsp:spPr>
        <a:xfrm>
          <a:off x="3364745" y="74041"/>
          <a:ext cx="1867520" cy="747008"/>
        </a:xfrm>
        <a:prstGeom prst="chevron">
          <a:avLst/>
        </a:prstGeom>
        <a:solidFill>
          <a:schemeClr val="lt1">
            <a:hueOff val="0"/>
            <a:satOff val="0"/>
            <a:lumOff val="0"/>
            <a:alphaOff val="0"/>
          </a:schemeClr>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Student Success Coaches </a:t>
          </a:r>
        </a:p>
      </dsp:txBody>
      <dsp:txXfrm>
        <a:off x="3738249" y="74041"/>
        <a:ext cx="1120512" cy="747008"/>
      </dsp:txXfrm>
    </dsp:sp>
    <dsp:sp modelId="{E7C7FC19-1A9D-A04C-9C7D-4A85BB4B5FF7}">
      <dsp:nvSpPr>
        <dsp:cNvPr id="0" name=""/>
        <dsp:cNvSpPr/>
      </dsp:nvSpPr>
      <dsp:spPr>
        <a:xfrm>
          <a:off x="5045514" y="74041"/>
          <a:ext cx="1867520" cy="747008"/>
        </a:xfrm>
        <a:prstGeom prst="chevron">
          <a:avLst/>
        </a:prstGeom>
        <a:solidFill>
          <a:schemeClr val="lt1">
            <a:hueOff val="0"/>
            <a:satOff val="0"/>
            <a:lumOff val="0"/>
            <a:alphaOff val="0"/>
          </a:schemeClr>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Support for Faculty</a:t>
          </a:r>
        </a:p>
      </dsp:txBody>
      <dsp:txXfrm>
        <a:off x="5419018" y="74041"/>
        <a:ext cx="1120512" cy="7470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9F0BD-0F15-F34A-8A48-EB2E4179FE64}">
      <dsp:nvSpPr>
        <dsp:cNvPr id="0" name=""/>
        <dsp:cNvSpPr/>
      </dsp:nvSpPr>
      <dsp:spPr>
        <a:xfrm>
          <a:off x="3198" y="75149"/>
          <a:ext cx="1861982" cy="744792"/>
        </a:xfrm>
        <a:prstGeom prst="chevron">
          <a:avLst/>
        </a:prstGeom>
        <a:solidFill>
          <a:schemeClr val="bg1"/>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Best Practices</a:t>
          </a:r>
        </a:p>
      </dsp:txBody>
      <dsp:txXfrm>
        <a:off x="375594" y="75149"/>
        <a:ext cx="1117190" cy="744792"/>
      </dsp:txXfrm>
    </dsp:sp>
    <dsp:sp modelId="{085DFC48-E505-554E-9716-656377338A72}">
      <dsp:nvSpPr>
        <dsp:cNvPr id="0" name=""/>
        <dsp:cNvSpPr/>
      </dsp:nvSpPr>
      <dsp:spPr>
        <a:xfrm>
          <a:off x="1678982" y="75149"/>
          <a:ext cx="1861982" cy="744792"/>
        </a:xfrm>
        <a:prstGeom prst="chevron">
          <a:avLst/>
        </a:prstGeom>
        <a:solidFill>
          <a:schemeClr val="bg1"/>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Common Infra &amp; Services</a:t>
          </a:r>
        </a:p>
      </dsp:txBody>
      <dsp:txXfrm>
        <a:off x="2051378" y="75149"/>
        <a:ext cx="1117190" cy="744792"/>
      </dsp:txXfrm>
    </dsp:sp>
    <dsp:sp modelId="{78459CA5-FBD9-3247-80CF-1464B330E22E}">
      <dsp:nvSpPr>
        <dsp:cNvPr id="0" name=""/>
        <dsp:cNvSpPr/>
      </dsp:nvSpPr>
      <dsp:spPr>
        <a:xfrm>
          <a:off x="3354766" y="75149"/>
          <a:ext cx="1861982" cy="744792"/>
        </a:xfrm>
        <a:prstGeom prst="chevron">
          <a:avLst/>
        </a:prstGeom>
        <a:no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Faculty PD</a:t>
          </a:r>
        </a:p>
      </dsp:txBody>
      <dsp:txXfrm>
        <a:off x="3727162" y="75149"/>
        <a:ext cx="1117190" cy="744792"/>
      </dsp:txXfrm>
    </dsp:sp>
    <dsp:sp modelId="{25C477A5-BEEF-7C43-930A-F1AD2406BFB5}">
      <dsp:nvSpPr>
        <dsp:cNvPr id="0" name=""/>
        <dsp:cNvSpPr/>
      </dsp:nvSpPr>
      <dsp:spPr>
        <a:xfrm>
          <a:off x="5030550" y="75149"/>
          <a:ext cx="1861982" cy="744792"/>
        </a:xfrm>
        <a:prstGeom prst="chevron">
          <a:avLst/>
        </a:prstGeom>
        <a:solidFill>
          <a:schemeClr val="bg1"/>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ln>
                <a:noFill/>
              </a:ln>
              <a:solidFill>
                <a:schemeClr val="tx1"/>
              </a:solidFill>
            </a:rPr>
            <a:t>Digital Literacy Framework</a:t>
          </a:r>
        </a:p>
      </dsp:txBody>
      <dsp:txXfrm>
        <a:off x="5402946" y="75149"/>
        <a:ext cx="1117190" cy="7447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15F84-BF6F-5D43-AED1-5B13E2D28FD2}">
      <dsp:nvSpPr>
        <dsp:cNvPr id="0" name=""/>
        <dsp:cNvSpPr/>
      </dsp:nvSpPr>
      <dsp:spPr>
        <a:xfrm>
          <a:off x="350205" y="83"/>
          <a:ext cx="61794" cy="894925"/>
        </a:xfrm>
        <a:prstGeom prst="chevron">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0" bIns="40005" numCol="1" spcCol="1270" anchor="ctr" anchorCtr="0">
          <a:noAutofit/>
        </a:bodyPr>
        <a:lstStyle/>
        <a:p>
          <a:pPr marL="0" lvl="0" indent="0" algn="ctr" defTabSz="2800350">
            <a:lnSpc>
              <a:spcPct val="90000"/>
            </a:lnSpc>
            <a:spcBef>
              <a:spcPct val="0"/>
            </a:spcBef>
            <a:spcAft>
              <a:spcPct val="35000"/>
            </a:spcAft>
            <a:buNone/>
          </a:pPr>
          <a:endParaRPr lang="en-US" sz="6300" kern="1200" dirty="0">
            <a:solidFill>
              <a:schemeClr val="tx1"/>
            </a:solidFill>
          </a:endParaRPr>
        </a:p>
      </dsp:txBody>
      <dsp:txXfrm>
        <a:off x="350205" y="83"/>
        <a:ext cx="61794" cy="894925"/>
      </dsp:txXfrm>
    </dsp:sp>
    <dsp:sp modelId="{3BC6DCAA-10A0-ED4E-B85B-1B05CBCE57AB}">
      <dsp:nvSpPr>
        <dsp:cNvPr id="0" name=""/>
        <dsp:cNvSpPr/>
      </dsp:nvSpPr>
      <dsp:spPr>
        <a:xfrm>
          <a:off x="121149" y="76151"/>
          <a:ext cx="1856970" cy="742788"/>
        </a:xfrm>
        <a:prstGeom prst="chevron">
          <a:avLst/>
        </a:prstGeom>
        <a:solidFill>
          <a:schemeClr val="bg1">
            <a:alpha val="90000"/>
          </a:schemeClr>
        </a:solidFill>
        <a:ln w="12700" cap="flat" cmpd="sng" algn="ctr">
          <a:solidFill>
            <a:srgbClr val="FFC0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UDL &amp; Adult Learning </a:t>
          </a:r>
        </a:p>
      </dsp:txBody>
      <dsp:txXfrm>
        <a:off x="492543" y="76151"/>
        <a:ext cx="1114182" cy="742788"/>
      </dsp:txXfrm>
    </dsp:sp>
    <dsp:sp modelId="{D94B321C-464D-714A-995B-998E7F97F78D}">
      <dsp:nvSpPr>
        <dsp:cNvPr id="0" name=""/>
        <dsp:cNvSpPr/>
      </dsp:nvSpPr>
      <dsp:spPr>
        <a:xfrm>
          <a:off x="1718143" y="76151"/>
          <a:ext cx="1856970" cy="742788"/>
        </a:xfrm>
        <a:prstGeom prst="chevron">
          <a:avLst/>
        </a:prstGeom>
        <a:solidFill>
          <a:schemeClr val="bg1">
            <a:alpha val="90000"/>
          </a:schemeClr>
        </a:solidFill>
        <a:ln w="12700" cap="flat" cmpd="sng" algn="ctr">
          <a:solidFill>
            <a:srgbClr val="FFC0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Flexible Programs</a:t>
          </a:r>
        </a:p>
      </dsp:txBody>
      <dsp:txXfrm>
        <a:off x="2089537" y="76151"/>
        <a:ext cx="1114182" cy="742788"/>
      </dsp:txXfrm>
    </dsp:sp>
    <dsp:sp modelId="{78A058F6-0480-8646-89BE-6BAE6A6BFC8A}">
      <dsp:nvSpPr>
        <dsp:cNvPr id="0" name=""/>
        <dsp:cNvSpPr/>
      </dsp:nvSpPr>
      <dsp:spPr>
        <a:xfrm>
          <a:off x="3315138" y="76151"/>
          <a:ext cx="1856970" cy="742788"/>
        </a:xfrm>
        <a:prstGeom prst="chevron">
          <a:avLst/>
        </a:prstGeom>
        <a:solidFill>
          <a:schemeClr val="bg1">
            <a:alpha val="90000"/>
          </a:schemeClr>
        </a:solidFill>
        <a:ln w="12700" cap="flat" cmpd="sng" algn="ctr">
          <a:solidFill>
            <a:srgbClr val="FFC0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Instructional Design</a:t>
          </a:r>
        </a:p>
      </dsp:txBody>
      <dsp:txXfrm>
        <a:off x="3686532" y="76151"/>
        <a:ext cx="1114182" cy="742788"/>
      </dsp:txXfrm>
    </dsp:sp>
    <dsp:sp modelId="{9E3B125F-AE6E-A242-9E92-1E6C94DF6F2C}">
      <dsp:nvSpPr>
        <dsp:cNvPr id="0" name=""/>
        <dsp:cNvSpPr/>
      </dsp:nvSpPr>
      <dsp:spPr>
        <a:xfrm>
          <a:off x="4912132" y="76151"/>
          <a:ext cx="1856970" cy="742788"/>
        </a:xfrm>
        <a:prstGeom prst="chevron">
          <a:avLst/>
        </a:prstGeom>
        <a:solidFill>
          <a:schemeClr val="bg1">
            <a:alpha val="90000"/>
          </a:schemeClr>
        </a:solidFill>
        <a:ln w="12700" cap="flat" cmpd="sng" algn="ctr">
          <a:solidFill>
            <a:srgbClr val="FFC0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Accessibility</a:t>
          </a:r>
        </a:p>
      </dsp:txBody>
      <dsp:txXfrm>
        <a:off x="5283526" y="76151"/>
        <a:ext cx="1114182" cy="7427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E555B-3306-464A-B844-B86E43F7AFCD}">
      <dsp:nvSpPr>
        <dsp:cNvPr id="0" name=""/>
        <dsp:cNvSpPr/>
      </dsp:nvSpPr>
      <dsp:spPr>
        <a:xfrm>
          <a:off x="3075" y="89550"/>
          <a:ext cx="1789977" cy="715991"/>
        </a:xfrm>
        <a:prstGeom prst="chevron">
          <a:avLst/>
        </a:prstGeom>
        <a:solidFill>
          <a:schemeClr val="bg1"/>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Digital Equity</a:t>
          </a:r>
          <a:endParaRPr lang="en-US" sz="1700" kern="1200" dirty="0"/>
        </a:p>
      </dsp:txBody>
      <dsp:txXfrm>
        <a:off x="361071" y="89550"/>
        <a:ext cx="1073986" cy="715991"/>
      </dsp:txXfrm>
    </dsp:sp>
    <dsp:sp modelId="{0AA7CB1D-7CAF-F048-BC5C-A4104BD92DDE}">
      <dsp:nvSpPr>
        <dsp:cNvPr id="0" name=""/>
        <dsp:cNvSpPr/>
      </dsp:nvSpPr>
      <dsp:spPr>
        <a:xfrm>
          <a:off x="1614054" y="89550"/>
          <a:ext cx="1789977" cy="715991"/>
        </a:xfrm>
        <a:prstGeom prst="chevron">
          <a:avLst/>
        </a:prstGeom>
        <a:solidFill>
          <a:schemeClr val="bg1"/>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Financial Aid</a:t>
          </a:r>
          <a:endParaRPr lang="en-US" sz="1700" kern="1200" dirty="0"/>
        </a:p>
      </dsp:txBody>
      <dsp:txXfrm>
        <a:off x="1972050" y="89550"/>
        <a:ext cx="1073986" cy="715991"/>
      </dsp:txXfrm>
    </dsp:sp>
    <dsp:sp modelId="{B0A4A3E2-2323-D346-8EC9-A8DF20FCDDAE}">
      <dsp:nvSpPr>
        <dsp:cNvPr id="0" name=""/>
        <dsp:cNvSpPr/>
      </dsp:nvSpPr>
      <dsp:spPr>
        <a:xfrm>
          <a:off x="3225034" y="89550"/>
          <a:ext cx="1789977" cy="715991"/>
        </a:xfrm>
        <a:prstGeom prst="chevron">
          <a:avLst/>
        </a:prstGeom>
        <a:solidFill>
          <a:schemeClr val="bg1"/>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Connected Services</a:t>
          </a:r>
          <a:endParaRPr lang="en-US" sz="1700" kern="1200" dirty="0"/>
        </a:p>
      </dsp:txBody>
      <dsp:txXfrm>
        <a:off x="3583030" y="89550"/>
        <a:ext cx="1073986" cy="715991"/>
      </dsp:txXfrm>
    </dsp:sp>
    <dsp:sp modelId="{6F968125-0B7F-5749-B5DC-2F3FA1A15BE7}">
      <dsp:nvSpPr>
        <dsp:cNvPr id="0" name=""/>
        <dsp:cNvSpPr/>
      </dsp:nvSpPr>
      <dsp:spPr>
        <a:xfrm>
          <a:off x="4836014" y="89550"/>
          <a:ext cx="1789977" cy="715991"/>
        </a:xfrm>
        <a:prstGeom prst="chevron">
          <a:avLst/>
        </a:prstGeom>
        <a:solidFill>
          <a:schemeClr val="bg1"/>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Employers</a:t>
          </a:r>
        </a:p>
      </dsp:txBody>
      <dsp:txXfrm>
        <a:off x="5194010" y="89550"/>
        <a:ext cx="1073986" cy="7159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3T22:16:26.973"/>
    </inkml:context>
    <inkml:brush xml:id="br0">
      <inkml:brushProperty name="width" value="0.05" units="cm"/>
      <inkml:brushProperty name="height" value="0.05" units="cm"/>
    </inkml:brush>
  </inkml:definitions>
  <inkml:trace contextRef="#ctx0" brushRef="#br0">1 0 32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8T00:36:47.903"/>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3BB5E-1AE6-E14E-8B68-5916319B0572}" type="datetimeFigureOut">
              <a:rPr lang="en-US" smtClean="0"/>
              <a:t>7/28/22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FDFEB-9834-2444-AA1E-9906BE6E0738}" type="slidenum">
              <a:rPr lang="en-US" smtClean="0"/>
              <a:t>‹#›</a:t>
            </a:fld>
            <a:endParaRPr lang="en-US"/>
          </a:p>
        </p:txBody>
      </p:sp>
    </p:spTree>
    <p:extLst>
      <p:ext uri="{BB962C8B-B14F-4D97-AF65-F5344CB8AC3E}">
        <p14:creationId xmlns:p14="http://schemas.microsoft.com/office/powerpoint/2010/main" val="3015623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will be sharing highlights from my report how adult education in digital contexts can help adult learners leapfrog over the education and skills gap WITH DIGITAL LITERACY</a:t>
            </a:r>
          </a:p>
          <a:p>
            <a:endParaRPr lang="en-US" dirty="0"/>
          </a:p>
        </p:txBody>
      </p:sp>
      <p:sp>
        <p:nvSpPr>
          <p:cNvPr id="4" name="Slide Number Placeholder 3"/>
          <p:cNvSpPr>
            <a:spLocks noGrp="1"/>
          </p:cNvSpPr>
          <p:nvPr>
            <p:ph type="sldNum" sz="quarter" idx="5"/>
          </p:nvPr>
        </p:nvSpPr>
        <p:spPr/>
        <p:txBody>
          <a:bodyPr/>
          <a:lstStyle/>
          <a:p>
            <a:fld id="{9B6FDFEB-9834-2444-AA1E-9906BE6E0738}" type="slidenum">
              <a:rPr lang="en-US" smtClean="0"/>
              <a:t>1</a:t>
            </a:fld>
            <a:endParaRPr lang="en-US"/>
          </a:p>
        </p:txBody>
      </p:sp>
    </p:spTree>
    <p:extLst>
      <p:ext uri="{BB962C8B-B14F-4D97-AF65-F5344CB8AC3E}">
        <p14:creationId xmlns:p14="http://schemas.microsoft.com/office/powerpoint/2010/main" val="869310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*Human impact goes beyond student-faculty relationship. KH model should be intentional about supporting students from enrollment to employment. AS WELL AS faculty as they adapt to online teaching.</a:t>
            </a:r>
          </a:p>
          <a:p>
            <a:r>
              <a:rPr lang="en-US" sz="1200" kern="1200" dirty="0">
                <a:solidFill>
                  <a:schemeClr val="tx1"/>
                </a:solidFill>
                <a:effectLst/>
                <a:latin typeface="+mn-lt"/>
                <a:ea typeface="+mn-ea"/>
                <a:cs typeface="+mn-cs"/>
              </a:rPr>
              <a:t>Tech - Project Kitty Hawk can instrument creation of best practices, common services and professional development that University programs can use to gain efficiency, </a:t>
            </a:r>
          </a:p>
          <a:p>
            <a:r>
              <a:rPr lang="en-US" sz="1200" kern="1200" dirty="0">
                <a:solidFill>
                  <a:schemeClr val="tx1"/>
                </a:solidFill>
                <a:effectLst/>
                <a:latin typeface="+mn-lt"/>
                <a:ea typeface="+mn-ea"/>
                <a:cs typeface="+mn-cs"/>
              </a:rPr>
              <a:t>*Elements of Program Design can customize programs that serve diverse needs of adult learners, while embedding Digital Literacy in its core</a:t>
            </a:r>
          </a:p>
          <a:p>
            <a:r>
              <a:rPr lang="en-US" sz="1200" kern="1200" dirty="0">
                <a:solidFill>
                  <a:schemeClr val="tx1"/>
                </a:solidFill>
                <a:effectLst/>
                <a:latin typeface="+mn-lt"/>
                <a:ea typeface="+mn-ea"/>
                <a:cs typeface="+mn-cs"/>
              </a:rPr>
              <a:t>Policy - though furthest away from the learner can have long term impact on learner success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important to recognize the complex reality of a learner’s environment – it is not static nor are the factors impacting the learner experience either directly or indirectly.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*BUT THEY ARE CONNECTED VIA A * LEARNER ECOSYSTEM THAT is </a:t>
            </a:r>
            <a:r>
              <a:rPr lang="en-US" sz="1200" b="1" kern="1200" dirty="0">
                <a:solidFill>
                  <a:schemeClr val="tx1"/>
                </a:solidFill>
                <a:effectLst/>
                <a:latin typeface="+mn-lt"/>
                <a:ea typeface="+mn-ea"/>
                <a:cs typeface="+mn-cs"/>
              </a:rPr>
              <a:t>a system of people, content, technology, culture, existing both within and outside of a learning environment.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Ecosystem model will allow KH to influence policies and adapt practices that remove barriers to enable full participation of the adult learner – allowing them to leapfrog over their accumulated lack of formal education and digital skills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wider and a wiser use of technology can help the state achieve and sustain its attainment goal.</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B6FDFEB-9834-2444-AA1E-9906BE6E0738}" type="slidenum">
              <a:rPr lang="en-US" smtClean="0"/>
              <a:t>10</a:t>
            </a:fld>
            <a:endParaRPr lang="en-US"/>
          </a:p>
        </p:txBody>
      </p:sp>
    </p:spTree>
    <p:extLst>
      <p:ext uri="{BB962C8B-B14F-4D97-AF65-F5344CB8AC3E}">
        <p14:creationId xmlns:p14="http://schemas.microsoft.com/office/powerpoint/2010/main" val="3379482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leave you with a more interesting representation of Learner Ecosystem. Happy to talk to anyone who is curious about it.</a:t>
            </a:r>
          </a:p>
        </p:txBody>
      </p:sp>
      <p:sp>
        <p:nvSpPr>
          <p:cNvPr id="4" name="Slide Number Placeholder 3"/>
          <p:cNvSpPr>
            <a:spLocks noGrp="1"/>
          </p:cNvSpPr>
          <p:nvPr>
            <p:ph type="sldNum" sz="quarter" idx="5"/>
          </p:nvPr>
        </p:nvSpPr>
        <p:spPr/>
        <p:txBody>
          <a:bodyPr/>
          <a:lstStyle/>
          <a:p>
            <a:fld id="{9B6FDFEB-9834-2444-AA1E-9906BE6E0738}" type="slidenum">
              <a:rPr lang="en-US" smtClean="0"/>
              <a:t>11</a:t>
            </a:fld>
            <a:endParaRPr lang="en-US"/>
          </a:p>
        </p:txBody>
      </p:sp>
    </p:spTree>
    <p:extLst>
      <p:ext uri="{BB962C8B-B14F-4D97-AF65-F5344CB8AC3E}">
        <p14:creationId xmlns:p14="http://schemas.microsoft.com/office/powerpoint/2010/main" val="3960406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TECHNOLOGY -&gt; NEW ECONOMY -&gt; 21</a:t>
            </a:r>
            <a:r>
              <a:rPr lang="en-US" baseline="30000" dirty="0"/>
              <a:t>ST</a:t>
            </a:r>
            <a:r>
              <a:rPr lang="en-US" dirty="0"/>
              <a:t> CENTURY JOBS -&gt; DIGITAL SKILLS</a:t>
            </a:r>
          </a:p>
          <a:p>
            <a:r>
              <a:rPr lang="en-US" dirty="0"/>
              <a:t>LEFT COLUMN * RIGHT COLUMN *</a:t>
            </a:r>
          </a:p>
          <a:p>
            <a:r>
              <a:rPr lang="en-US" dirty="0"/>
              <a:t>*DIGITAL OPPORTUNITY GAP ACROSS THE U.S. AND * ACROSS NC</a:t>
            </a:r>
          </a:p>
        </p:txBody>
      </p:sp>
      <p:sp>
        <p:nvSpPr>
          <p:cNvPr id="4" name="Slide Number Placeholder 3"/>
          <p:cNvSpPr>
            <a:spLocks noGrp="1"/>
          </p:cNvSpPr>
          <p:nvPr>
            <p:ph type="sldNum" sz="quarter" idx="5"/>
          </p:nvPr>
        </p:nvSpPr>
        <p:spPr/>
        <p:txBody>
          <a:bodyPr/>
          <a:lstStyle/>
          <a:p>
            <a:fld id="{9B6FDFEB-9834-2444-AA1E-9906BE6E0738}" type="slidenum">
              <a:rPr lang="en-US" smtClean="0"/>
              <a:t>13</a:t>
            </a:fld>
            <a:endParaRPr lang="en-US"/>
          </a:p>
        </p:txBody>
      </p:sp>
    </p:spTree>
    <p:extLst>
      <p:ext uri="{BB962C8B-B14F-4D97-AF65-F5344CB8AC3E}">
        <p14:creationId xmlns:p14="http://schemas.microsoft.com/office/powerpoint/2010/main" val="2900719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The recommendations for adult education and project Kitty Hawk along * the five metrics done can be mapped into *a learning ecosystem – loosely defined as a system of people, content, technology, culture, and strategy, existing both within and outside of a learning environment,</a:t>
            </a:r>
          </a:p>
          <a:p>
            <a:r>
              <a:rPr lang="en-US" sz="1200" b="0" i="0" u="none" strike="noStrike" kern="1200" dirty="0">
                <a:solidFill>
                  <a:schemeClr val="tx1"/>
                </a:solidFill>
                <a:effectLst/>
                <a:latin typeface="+mn-lt"/>
                <a:ea typeface="+mn-ea"/>
                <a:cs typeface="+mn-cs"/>
              </a:rPr>
              <a:t>IT encapsulates the complex reality of a learner’s environment as multiple nested systems that directly and indirectly impact the learner’s development. These systems are not static and present themselves as factors that influence the learner experiences,</a:t>
            </a:r>
          </a:p>
          <a:p>
            <a:r>
              <a:rPr lang="en-US" sz="1200" b="0" i="0" u="none" strike="noStrike" kern="1200" dirty="0">
                <a:solidFill>
                  <a:schemeClr val="tx1"/>
                </a:solidFill>
                <a:effectLst/>
                <a:latin typeface="+mn-lt"/>
                <a:ea typeface="+mn-ea"/>
                <a:cs typeface="+mn-cs"/>
              </a:rPr>
              <a:t>One concrete example as lack of access to affordable broadband and/or device caused by changes in access to free services like public library or as complex as changes in family situation. In either situation, availability of online courses or multiple access points into the UNC system is necessary but not sufficient. </a:t>
            </a:r>
          </a:p>
          <a:p>
            <a:r>
              <a:rPr lang="en-US" sz="1200" b="0" i="0" u="none" strike="noStrike" kern="1200" dirty="0">
                <a:solidFill>
                  <a:schemeClr val="tx1"/>
                </a:solidFill>
                <a:effectLst/>
                <a:latin typeface="+mn-lt"/>
                <a:ea typeface="+mn-ea"/>
                <a:cs typeface="+mn-cs"/>
              </a:rPr>
              <a:t>This is where project Kitty Hawk can influence how UNC system can go beyond believing “if we build it, they will come” and show commitment to removing barriers to learning and empower the adult learner to participate in higher education online. A learner-centered solution can be availability of a scholarship that covers broadband and device access and connecting the learner to digital navigator services in the area, that are funded through state of North Carolina’s office of Digital Equity.</a:t>
            </a:r>
            <a:endParaRPr lang="en-US" dirty="0"/>
          </a:p>
        </p:txBody>
      </p:sp>
      <p:sp>
        <p:nvSpPr>
          <p:cNvPr id="4" name="Slide Number Placeholder 3"/>
          <p:cNvSpPr>
            <a:spLocks noGrp="1"/>
          </p:cNvSpPr>
          <p:nvPr>
            <p:ph type="sldNum" sz="quarter" idx="5"/>
          </p:nvPr>
        </p:nvSpPr>
        <p:spPr/>
        <p:txBody>
          <a:bodyPr/>
          <a:lstStyle/>
          <a:p>
            <a:fld id="{9B6FDFEB-9834-2444-AA1E-9906BE6E0738}" type="slidenum">
              <a:rPr lang="en-US" smtClean="0"/>
              <a:t>14</a:t>
            </a:fld>
            <a:endParaRPr lang="en-US"/>
          </a:p>
        </p:txBody>
      </p:sp>
    </p:spTree>
    <p:extLst>
      <p:ext uri="{BB962C8B-B14F-4D97-AF65-F5344CB8AC3E}">
        <p14:creationId xmlns:p14="http://schemas.microsoft.com/office/powerpoint/2010/main" val="206857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SPEND THE FIRST HALF OF THE PRESENTATION EXPLORING THE PROBLEM SPACE BEFORE JUMPING INTO THE SOLUTION SPACE</a:t>
            </a:r>
          </a:p>
        </p:txBody>
      </p:sp>
      <p:sp>
        <p:nvSpPr>
          <p:cNvPr id="4" name="Slide Number Placeholder 3"/>
          <p:cNvSpPr>
            <a:spLocks noGrp="1"/>
          </p:cNvSpPr>
          <p:nvPr>
            <p:ph type="sldNum" sz="quarter" idx="5"/>
          </p:nvPr>
        </p:nvSpPr>
        <p:spPr/>
        <p:txBody>
          <a:bodyPr/>
          <a:lstStyle/>
          <a:p>
            <a:fld id="{9B6FDFEB-9834-2444-AA1E-9906BE6E0738}" type="slidenum">
              <a:rPr lang="en-US" smtClean="0"/>
              <a:t>2</a:t>
            </a:fld>
            <a:endParaRPr lang="en-US"/>
          </a:p>
        </p:txBody>
      </p:sp>
    </p:spTree>
    <p:extLst>
      <p:ext uri="{BB962C8B-B14F-4D97-AF65-F5344CB8AC3E}">
        <p14:creationId xmlns:p14="http://schemas.microsoft.com/office/powerpoint/2010/main" val="1160466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the center of my report is the adult learner – older than 25 years. who started college but dropped out due to financial reasons, to raise a family, or due to early academic setbacks. Many of us know someone in this demographic – in fact there are about 1.2 M adults in NC who have some college credit but no degree. - this has been a traditionally underserved learner group in NC</a:t>
            </a:r>
          </a:p>
          <a:p>
            <a:endParaRPr lang="en-US" dirty="0"/>
          </a:p>
        </p:txBody>
      </p:sp>
      <p:sp>
        <p:nvSpPr>
          <p:cNvPr id="4" name="Slide Number Placeholder 3"/>
          <p:cNvSpPr>
            <a:spLocks noGrp="1"/>
          </p:cNvSpPr>
          <p:nvPr>
            <p:ph type="sldNum" sz="quarter" idx="5"/>
          </p:nvPr>
        </p:nvSpPr>
        <p:spPr/>
        <p:txBody>
          <a:bodyPr/>
          <a:lstStyle/>
          <a:p>
            <a:fld id="{9B6FDFEB-9834-2444-AA1E-9906BE6E0738}" type="slidenum">
              <a:rPr lang="en-US" smtClean="0"/>
              <a:t>3</a:t>
            </a:fld>
            <a:endParaRPr lang="en-US"/>
          </a:p>
        </p:txBody>
      </p:sp>
    </p:spTree>
    <p:extLst>
      <p:ext uri="{BB962C8B-B14F-4D97-AF65-F5344CB8AC3E}">
        <p14:creationId xmlns:p14="http://schemas.microsoft.com/office/powerpoint/2010/main" val="350586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adult learners have motivations both intrinsic and extrinsic (role model for kids, personal goal to graduate college, better financial prospects)</a:t>
            </a:r>
          </a:p>
          <a:p>
            <a:r>
              <a:rPr lang="en-US" sz="1200" kern="1200" dirty="0">
                <a:solidFill>
                  <a:schemeClr val="tx1"/>
                </a:solidFill>
                <a:effectLst/>
                <a:latin typeface="+mn-lt"/>
                <a:ea typeface="+mn-ea"/>
                <a:cs typeface="+mn-cs"/>
              </a:rPr>
              <a:t>In addition – </a:t>
            </a:r>
          </a:p>
          <a:p>
            <a:r>
              <a:rPr lang="en-US" sz="1200" kern="1200" dirty="0">
                <a:solidFill>
                  <a:schemeClr val="tx1"/>
                </a:solidFill>
                <a:effectLst/>
                <a:latin typeface="+mn-lt"/>
                <a:ea typeface="+mn-ea"/>
                <a:cs typeface="+mn-cs"/>
              </a:rPr>
              <a:t>*there has been an openness to online instruction, which allows these learners to balance work and family with their educational pursuit. </a:t>
            </a:r>
          </a:p>
          <a:p>
            <a:r>
              <a:rPr lang="en-US" sz="1200" kern="1200" dirty="0">
                <a:solidFill>
                  <a:schemeClr val="tx1"/>
                </a:solidFill>
                <a:effectLst/>
                <a:latin typeface="+mn-lt"/>
                <a:ea typeface="+mn-ea"/>
                <a:cs typeface="+mn-cs"/>
              </a:rPr>
              <a:t>*Rising cost of higher ed has led to DEMAND FOR affordable and flexible programs – year-round or competency based that provide micro credentials. </a:t>
            </a:r>
          </a:p>
          <a:p>
            <a:r>
              <a:rPr lang="en-US" dirty="0"/>
              <a:t>*We are also seeing HIGHER ENROLLMENT AMONG OLDER ADULT LEARNERS *WHO HAVE SOME CREDIT NO DEGREE </a:t>
            </a:r>
          </a:p>
          <a:p>
            <a:endParaRPr lang="en-US" dirty="0"/>
          </a:p>
          <a:p>
            <a:endParaRPr lang="en-US" dirty="0"/>
          </a:p>
        </p:txBody>
      </p:sp>
      <p:sp>
        <p:nvSpPr>
          <p:cNvPr id="4" name="Slide Number Placeholder 3"/>
          <p:cNvSpPr>
            <a:spLocks noGrp="1"/>
          </p:cNvSpPr>
          <p:nvPr>
            <p:ph type="sldNum" sz="quarter" idx="5"/>
          </p:nvPr>
        </p:nvSpPr>
        <p:spPr/>
        <p:txBody>
          <a:bodyPr/>
          <a:lstStyle/>
          <a:p>
            <a:fld id="{9B6FDFEB-9834-2444-AA1E-9906BE6E0738}" type="slidenum">
              <a:rPr lang="en-US" smtClean="0"/>
              <a:t>4</a:t>
            </a:fld>
            <a:endParaRPr lang="en-US"/>
          </a:p>
        </p:txBody>
      </p:sp>
    </p:spTree>
    <p:extLst>
      <p:ext uri="{BB962C8B-B14F-4D97-AF65-F5344CB8AC3E}">
        <p14:creationId xmlns:p14="http://schemas.microsoft.com/office/powerpoint/2010/main" val="1110218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is there a market demand for upskilling this adult population who have SCND?</a:t>
            </a:r>
          </a:p>
          <a:p>
            <a:r>
              <a:rPr lang="en-US" sz="1200" kern="1200" dirty="0">
                <a:solidFill>
                  <a:schemeClr val="tx1"/>
                </a:solidFill>
                <a:effectLst/>
                <a:latin typeface="+mn-lt"/>
                <a:ea typeface="+mn-ea"/>
                <a:cs typeface="+mn-cs"/>
              </a:rPr>
              <a:t>AS IT TURNS OUT….IN NC</a:t>
            </a:r>
          </a:p>
          <a:p>
            <a:r>
              <a:rPr lang="en-US" sz="1200" kern="1200" dirty="0">
                <a:solidFill>
                  <a:schemeClr val="tx1"/>
                </a:solidFill>
                <a:effectLst/>
                <a:latin typeface="+mn-lt"/>
                <a:ea typeface="+mn-ea"/>
                <a:cs typeface="+mn-cs"/>
              </a:rPr>
              <a:t> *67% of NC jobs require post secondary degree or high-quality accreditation by 2030. </a:t>
            </a:r>
          </a:p>
          <a:p>
            <a:r>
              <a:rPr lang="en-US" sz="1200" kern="1200" dirty="0">
                <a:solidFill>
                  <a:schemeClr val="tx1"/>
                </a:solidFill>
                <a:effectLst/>
                <a:latin typeface="+mn-lt"/>
                <a:ea typeface="+mn-ea"/>
                <a:cs typeface="+mn-cs"/>
              </a:rPr>
              <a:t>*75% *Need Digital skills</a:t>
            </a:r>
          </a:p>
          <a:p>
            <a:r>
              <a:rPr lang="en-US" sz="1200" kern="1200" dirty="0">
                <a:solidFill>
                  <a:schemeClr val="tx1"/>
                </a:solidFill>
                <a:effectLst/>
                <a:latin typeface="+mn-lt"/>
                <a:ea typeface="+mn-ea"/>
                <a:cs typeface="+mn-cs"/>
              </a:rPr>
              <a:t>*Only 49% of </a:t>
            </a:r>
            <a:r>
              <a:rPr lang="en-US" sz="1200" dirty="0"/>
              <a:t>NC residents Ages 25-44 have needed level of Education </a:t>
            </a:r>
          </a:p>
          <a:p>
            <a:r>
              <a:rPr lang="en-US" sz="1200" kern="1200" dirty="0">
                <a:solidFill>
                  <a:schemeClr val="tx1"/>
                </a:solidFill>
                <a:effectLst/>
                <a:latin typeface="+mn-lt"/>
                <a:ea typeface="+mn-ea"/>
                <a:cs typeface="+mn-cs"/>
              </a:rPr>
              <a:t>* SCND</a:t>
            </a:r>
          </a:p>
          <a:p>
            <a:r>
              <a:rPr lang="en-US" sz="1200" kern="1200" dirty="0">
                <a:solidFill>
                  <a:schemeClr val="tx1"/>
                </a:solidFill>
                <a:effectLst/>
                <a:latin typeface="+mn-lt"/>
                <a:ea typeface="+mn-ea"/>
                <a:cs typeface="+mn-cs"/>
              </a:rPr>
              <a:t>*More than 50% of NC employers are not finding workers with the right skills.</a:t>
            </a:r>
          </a:p>
          <a:p>
            <a:r>
              <a:rPr lang="en-US" sz="1200" kern="1200" dirty="0">
                <a:solidFill>
                  <a:schemeClr val="tx1"/>
                </a:solidFill>
                <a:effectLst/>
                <a:latin typeface="+mn-lt"/>
                <a:ea typeface="+mn-ea"/>
                <a:cs typeface="+mn-cs"/>
              </a:rPr>
              <a:t>* There is expected to be a gap of 400K workers by 2030 -&gt; DRIVEN BY SOME OF THE TRENDS HIGHLIGHTED ON THE PREV SLIDE.</a:t>
            </a:r>
          </a:p>
        </p:txBody>
      </p:sp>
      <p:sp>
        <p:nvSpPr>
          <p:cNvPr id="4" name="Slide Number Placeholder 3"/>
          <p:cNvSpPr>
            <a:spLocks noGrp="1"/>
          </p:cNvSpPr>
          <p:nvPr>
            <p:ph type="sldNum" sz="quarter" idx="5"/>
          </p:nvPr>
        </p:nvSpPr>
        <p:spPr/>
        <p:txBody>
          <a:bodyPr/>
          <a:lstStyle/>
          <a:p>
            <a:fld id="{9B6FDFEB-9834-2444-AA1E-9906BE6E0738}" type="slidenum">
              <a:rPr lang="en-US" smtClean="0"/>
              <a:t>5</a:t>
            </a:fld>
            <a:endParaRPr lang="en-US"/>
          </a:p>
        </p:txBody>
      </p:sp>
    </p:spTree>
    <p:extLst>
      <p:ext uri="{BB962C8B-B14F-4D97-AF65-F5344CB8AC3E}">
        <p14:creationId xmlns:p14="http://schemas.microsoft.com/office/powerpoint/2010/main" val="3685700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There is urgency in bridging this digital skills GAP. </a:t>
            </a:r>
          </a:p>
          <a:p>
            <a:r>
              <a:rPr lang="en-US" sz="1200" kern="1200" dirty="0">
                <a:solidFill>
                  <a:schemeClr val="tx1"/>
                </a:solidFill>
                <a:effectLst/>
                <a:latin typeface="+mn-lt"/>
                <a:ea typeface="+mn-ea"/>
                <a:cs typeface="+mn-cs"/>
              </a:rPr>
              <a:t>EXPERTS BELIEVE  that Digital literacy skills are critical in BRIDGING the GAP</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State has set an ambitious attainment goal of 2 million North Carolinians upskilling by 2030.  To reach the goal, UNC System IS focusing 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extending the benefits of higher education to adults beyond the traditional college age adult population.</a:t>
            </a:r>
            <a:r>
              <a:rPr lang="en-US" dirty="0">
                <a:effectLst/>
              </a:rPr>
              <a:t> – WHO HAVE SCND</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B6FDFEB-9834-2444-AA1E-9906BE6E0738}" type="slidenum">
              <a:rPr lang="en-US" smtClean="0"/>
              <a:t>6</a:t>
            </a:fld>
            <a:endParaRPr lang="en-US"/>
          </a:p>
        </p:txBody>
      </p:sp>
    </p:spTree>
    <p:extLst>
      <p:ext uri="{BB962C8B-B14F-4D97-AF65-F5344CB8AC3E}">
        <p14:creationId xmlns:p14="http://schemas.microsoft.com/office/powerpoint/2010/main" val="232701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THIS LED TO THE LAUNCH OF PROJECT KH in Dec 2021, WITH *$97M ALLOCATED FOR AN *OPM </a:t>
            </a:r>
          </a:p>
          <a:p>
            <a:r>
              <a:rPr lang="en-US" sz="1200" kern="1200" dirty="0">
                <a:solidFill>
                  <a:schemeClr val="tx1"/>
                </a:solidFill>
                <a:effectLst/>
                <a:latin typeface="+mn-lt"/>
                <a:ea typeface="+mn-ea"/>
                <a:cs typeface="+mn-cs"/>
              </a:rPr>
              <a:t>*SERVING AS a COMMON RESOURCE TO UNC UNIVERSITIES</a:t>
            </a:r>
          </a:p>
          <a:p>
            <a:r>
              <a:rPr lang="en-US" sz="1200" kern="1200" dirty="0">
                <a:solidFill>
                  <a:schemeClr val="tx1"/>
                </a:solidFill>
                <a:effectLst/>
                <a:latin typeface="+mn-lt"/>
                <a:ea typeface="+mn-ea"/>
                <a:cs typeface="+mn-cs"/>
              </a:rPr>
              <a:t>*to enable THE UNIVERSITIES to create high quality online programs. </a:t>
            </a:r>
          </a:p>
          <a:p>
            <a:r>
              <a:rPr lang="en-US" sz="1200" kern="1200" dirty="0">
                <a:solidFill>
                  <a:schemeClr val="tx1"/>
                </a:solidFill>
                <a:effectLst/>
                <a:latin typeface="+mn-lt"/>
                <a:ea typeface="+mn-ea"/>
                <a:cs typeface="+mn-cs"/>
              </a:rPr>
              <a:t>*Target learners will be NC Adults *25+ with *SCND </a:t>
            </a:r>
          </a:p>
          <a:p>
            <a:endParaRPr lang="en-US" dirty="0"/>
          </a:p>
        </p:txBody>
      </p:sp>
      <p:sp>
        <p:nvSpPr>
          <p:cNvPr id="4" name="Slide Number Placeholder 3"/>
          <p:cNvSpPr>
            <a:spLocks noGrp="1"/>
          </p:cNvSpPr>
          <p:nvPr>
            <p:ph type="sldNum" sz="quarter" idx="5"/>
          </p:nvPr>
        </p:nvSpPr>
        <p:spPr/>
        <p:txBody>
          <a:bodyPr/>
          <a:lstStyle/>
          <a:p>
            <a:fld id="{9B6FDFEB-9834-2444-AA1E-9906BE6E0738}" type="slidenum">
              <a:rPr lang="en-US" smtClean="0"/>
              <a:t>7</a:t>
            </a:fld>
            <a:endParaRPr lang="en-US"/>
          </a:p>
        </p:txBody>
      </p:sp>
    </p:spTree>
    <p:extLst>
      <p:ext uri="{BB962C8B-B14F-4D97-AF65-F5344CB8AC3E}">
        <p14:creationId xmlns:p14="http://schemas.microsoft.com/office/powerpoint/2010/main" val="1626732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THIS IS OPM MODEL -  market demand and enrollment ARE BETTER KNOWN FOR KH.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Program Design, Technology, and Success Support ASPECTS OF THE KH MODEL ARE STILL EMERGING. I WILL FOCUS ON THESE IN THE recommendations SECTION LATER.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*KH WILL advise UNC universities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to create flexible ONLINE program based on market demand data to</a:t>
            </a:r>
            <a:r>
              <a:rPr lang="en-US" dirty="0">
                <a:effectLst/>
              </a:rPr>
              <a:t> MAKE UNIVERSITIES COMPETITIVE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MAKE PROGRAMS ACCESSBILE TO ITS LEARBNRS &amp;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 OFFER AFFORDABLE PROGRAMS due to its NONPROFIT OPM MODEL</a:t>
            </a:r>
          </a:p>
        </p:txBody>
      </p:sp>
      <p:sp>
        <p:nvSpPr>
          <p:cNvPr id="4" name="Slide Number Placeholder 3"/>
          <p:cNvSpPr>
            <a:spLocks noGrp="1"/>
          </p:cNvSpPr>
          <p:nvPr>
            <p:ph type="sldNum" sz="quarter" idx="5"/>
          </p:nvPr>
        </p:nvSpPr>
        <p:spPr/>
        <p:txBody>
          <a:bodyPr/>
          <a:lstStyle/>
          <a:p>
            <a:fld id="{9B6FDFEB-9834-2444-AA1E-9906BE6E0738}" type="slidenum">
              <a:rPr lang="en-US" smtClean="0"/>
              <a:t>8</a:t>
            </a:fld>
            <a:endParaRPr lang="en-US"/>
          </a:p>
        </p:txBody>
      </p:sp>
    </p:spTree>
    <p:extLst>
      <p:ext uri="{BB962C8B-B14F-4D97-AF65-F5344CB8AC3E}">
        <p14:creationId xmlns:p14="http://schemas.microsoft.com/office/powerpoint/2010/main" val="2204157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that KH is in its early stages, </a:t>
            </a:r>
          </a:p>
          <a:p>
            <a:r>
              <a:rPr lang="en-US" dirty="0"/>
              <a:t>Its Strengths and Weaknesses ARE POTENTIAL - OPPORTUNITIES AND THREATS ARE REAL. </a:t>
            </a:r>
          </a:p>
          <a:p>
            <a:r>
              <a:rPr lang="en-US" dirty="0"/>
              <a:t>*BEING A NONPROFIT FREES KH TO OFFER AFFORDABLE SERVICES VS ITS FOR PROFIT COMPETITORS, </a:t>
            </a:r>
          </a:p>
          <a:p>
            <a:r>
              <a:rPr lang="en-US" dirty="0"/>
              <a:t>Its DECENTRALIZED model gives universities the flexibility to select its services</a:t>
            </a:r>
          </a:p>
          <a:p>
            <a:r>
              <a:rPr lang="en-US" dirty="0"/>
              <a:t>*W – its shared vision is under wraps &amp; it is unclear UNC universities with existing online programs will welcome KH services</a:t>
            </a:r>
          </a:p>
          <a:p>
            <a:r>
              <a:rPr lang="en-US" dirty="0"/>
              <a:t>*O – It has </a:t>
            </a:r>
            <a:r>
              <a:rPr lang="en-US" dirty="0" err="1"/>
              <a:t>Opp</a:t>
            </a:r>
            <a:r>
              <a:rPr lang="en-US" dirty="0"/>
              <a:t> to create efficiency across UNC system to create affordable and flexible programs that enable underserved adult population to bridge education and skills gap</a:t>
            </a:r>
          </a:p>
          <a:p>
            <a:r>
              <a:rPr lang="en-US" dirty="0"/>
              <a:t>Threats – </a:t>
            </a:r>
            <a:r>
              <a:rPr lang="en-US" sz="1200" kern="1200" dirty="0">
                <a:solidFill>
                  <a:schemeClr val="tx1"/>
                </a:solidFill>
                <a:effectLst/>
                <a:latin typeface="+mn-lt"/>
                <a:ea typeface="+mn-ea"/>
                <a:cs typeface="+mn-cs"/>
              </a:rPr>
              <a:t>Out of state universities like ASU may be interested in leveraging their deep experience in online postsecondary education to enter North Carolina’s market.  Comparable successful niche online programs from other UNC universities may offer to scale up to KH </a:t>
            </a:r>
            <a:endParaRPr lang="en-US" dirty="0"/>
          </a:p>
        </p:txBody>
      </p:sp>
      <p:sp>
        <p:nvSpPr>
          <p:cNvPr id="4" name="Slide Number Placeholder 3"/>
          <p:cNvSpPr>
            <a:spLocks noGrp="1"/>
          </p:cNvSpPr>
          <p:nvPr>
            <p:ph type="sldNum" sz="quarter" idx="5"/>
          </p:nvPr>
        </p:nvSpPr>
        <p:spPr/>
        <p:txBody>
          <a:bodyPr/>
          <a:lstStyle/>
          <a:p>
            <a:fld id="{9B6FDFEB-9834-2444-AA1E-9906BE6E0738}" type="slidenum">
              <a:rPr lang="en-US" smtClean="0"/>
              <a:t>9</a:t>
            </a:fld>
            <a:endParaRPr lang="en-US"/>
          </a:p>
        </p:txBody>
      </p:sp>
    </p:spTree>
    <p:extLst>
      <p:ext uri="{BB962C8B-B14F-4D97-AF65-F5344CB8AC3E}">
        <p14:creationId xmlns:p14="http://schemas.microsoft.com/office/powerpoint/2010/main" val="1255449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July 28, 2022</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59818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July 28, 2022</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2963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July 28, 2022</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61178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July 28, 2022</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251601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July 28, 2022</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66244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July 28, 2022</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2500249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July 28, 2022</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6450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July 28, 2022</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232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July 28, 2022</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351071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July 28, 2022</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43747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July 28, 2022</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521160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July 28, 2022</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412097795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ustomXml" Target="../ink/ink2.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diagramQuickStyle" Target="../diagrams/quickStyle4.xml"/><Relationship Id="rId18" Type="http://schemas.openxmlformats.org/officeDocument/2006/relationships/diagramQuickStyle" Target="../diagrams/quickStyle5.xml"/><Relationship Id="rId3" Type="http://schemas.openxmlformats.org/officeDocument/2006/relationships/notesSlide" Target="../notesSlides/notesSlide10.xml"/><Relationship Id="rId21" Type="http://schemas.openxmlformats.org/officeDocument/2006/relationships/diagramData" Target="../diagrams/data6.xml"/><Relationship Id="rId7" Type="http://schemas.openxmlformats.org/officeDocument/2006/relationships/diagramLayout" Target="../diagrams/layout3.xml"/><Relationship Id="rId12" Type="http://schemas.openxmlformats.org/officeDocument/2006/relationships/diagramLayout" Target="../diagrams/layout4.xml"/><Relationship Id="rId17" Type="http://schemas.openxmlformats.org/officeDocument/2006/relationships/diagramLayout" Target="../diagrams/layout5.xml"/><Relationship Id="rId25" Type="http://schemas.microsoft.com/office/2007/relationships/diagramDrawing" Target="../diagrams/drawing6.xml"/><Relationship Id="rId2" Type="http://schemas.openxmlformats.org/officeDocument/2006/relationships/slideLayout" Target="../slideLayouts/slideLayout2.xml"/><Relationship Id="rId16" Type="http://schemas.openxmlformats.org/officeDocument/2006/relationships/diagramData" Target="../diagrams/data5.xml"/><Relationship Id="rId20" Type="http://schemas.microsoft.com/office/2007/relationships/diagramDrawing" Target="../diagrams/drawing5.xml"/><Relationship Id="rId1" Type="http://schemas.openxmlformats.org/officeDocument/2006/relationships/tags" Target="../tags/tag8.xml"/><Relationship Id="rId6" Type="http://schemas.openxmlformats.org/officeDocument/2006/relationships/diagramData" Target="../diagrams/data3.xml"/><Relationship Id="rId11" Type="http://schemas.openxmlformats.org/officeDocument/2006/relationships/diagramData" Target="../diagrams/data4.xml"/><Relationship Id="rId24" Type="http://schemas.openxmlformats.org/officeDocument/2006/relationships/diagramColors" Target="../diagrams/colors6.xml"/><Relationship Id="rId5" Type="http://schemas.openxmlformats.org/officeDocument/2006/relationships/image" Target="../media/image5.png"/><Relationship Id="rId15" Type="http://schemas.microsoft.com/office/2007/relationships/diagramDrawing" Target="../diagrams/drawing4.xml"/><Relationship Id="rId23" Type="http://schemas.openxmlformats.org/officeDocument/2006/relationships/diagramQuickStyle" Target="../diagrams/quickStyle6.xml"/><Relationship Id="rId10" Type="http://schemas.microsoft.com/office/2007/relationships/diagramDrawing" Target="../diagrams/drawing3.xml"/><Relationship Id="rId19" Type="http://schemas.openxmlformats.org/officeDocument/2006/relationships/diagramColors" Target="../diagrams/colors5.xml"/><Relationship Id="rId4" Type="http://schemas.openxmlformats.org/officeDocument/2006/relationships/image" Target="../media/image2.jpg"/><Relationship Id="rId9" Type="http://schemas.openxmlformats.org/officeDocument/2006/relationships/diagramColors" Target="../diagrams/colors3.xml"/><Relationship Id="rId14" Type="http://schemas.openxmlformats.org/officeDocument/2006/relationships/diagramColors" Target="../diagrams/colors4.xml"/><Relationship Id="rId22"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customXml" Target="../ink/ink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notesSlide" Target="../notesSlides/notesSlide8.xml"/><Relationship Id="rId7" Type="http://schemas.openxmlformats.org/officeDocument/2006/relationships/diagramData" Target="../diagrams/data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6.png"/><Relationship Id="rId11" Type="http://schemas.microsoft.com/office/2007/relationships/diagramDrawing" Target="../diagrams/drawing1.xml"/><Relationship Id="rId5" Type="http://schemas.openxmlformats.org/officeDocument/2006/relationships/image" Target="../media/image2.jpg"/><Relationship Id="rId10" Type="http://schemas.openxmlformats.org/officeDocument/2006/relationships/diagramColors" Target="../diagrams/colors1.xml"/><Relationship Id="rId4" Type="http://schemas.openxmlformats.org/officeDocument/2006/relationships/image" Target="../media/image5.png"/><Relationship Id="rId9"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notesSlide" Target="../notesSlides/notesSlide9.xml"/><Relationship Id="rId7" Type="http://schemas.openxmlformats.org/officeDocument/2006/relationships/diagramLayout" Target="../diagrams/layout2.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Data" Target="../diagrams/data2.xml"/><Relationship Id="rId5" Type="http://schemas.openxmlformats.org/officeDocument/2006/relationships/image" Target="../media/image2.jp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36" name="Ink 35">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36" name="Ink 35">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7"/>
              <a:stretch>
                <a:fillRect/>
              </a:stretch>
            </p:blipFill>
            <p:spPr>
              <a:xfrm>
                <a:off x="12481710" y="6333652"/>
                <a:ext cx="18000" cy="18000"/>
              </a:xfrm>
              <a:prstGeom prst="rect">
                <a:avLst/>
              </a:prstGeom>
            </p:spPr>
          </p:pic>
        </mc:Fallback>
      </mc:AlternateContent>
      <p:sp useBgFill="1">
        <p:nvSpPr>
          <p:cNvPr id="38" name="Rectangle 37">
            <a:extLst>
              <a:ext uri="{FF2B5EF4-FFF2-40B4-BE49-F238E27FC236}">
                <a16:creationId xmlns:a16="http://schemas.microsoft.com/office/drawing/2014/main" id="{D18969DA-E869-40AF-94FC-E40F96D7D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6C5CEB-0F46-BA1F-7B4B-5BBF617D046D}"/>
              </a:ext>
            </a:extLst>
          </p:cNvPr>
          <p:cNvSpPr>
            <a:spLocks noGrp="1"/>
          </p:cNvSpPr>
          <p:nvPr>
            <p:ph type="title"/>
          </p:nvPr>
        </p:nvSpPr>
        <p:spPr>
          <a:xfrm>
            <a:off x="581845" y="1028487"/>
            <a:ext cx="11447947" cy="1671851"/>
          </a:xfrm>
          <a:solidFill>
            <a:schemeClr val="accent4">
              <a:lumMod val="20000"/>
              <a:lumOff val="80000"/>
            </a:schemeClr>
          </a:solidFill>
        </p:spPr>
        <p:txBody>
          <a:bodyPr vert="horz" lIns="91440" tIns="45720" rIns="91440" bIns="45720" rtlCol="0" anchor="b">
            <a:noAutofit/>
          </a:bodyPr>
          <a:lstStyle/>
          <a:p>
            <a:pPr algn="ctr">
              <a:lnSpc>
                <a:spcPct val="100000"/>
              </a:lnSpc>
            </a:pPr>
            <a:r>
              <a:rPr lang="en-US" sz="4400" b="1" dirty="0"/>
              <a:t>Adult Education in </a:t>
            </a:r>
            <a:br>
              <a:rPr lang="en-US" sz="4400" b="1" dirty="0"/>
            </a:br>
            <a:r>
              <a:rPr lang="en-US" sz="4400" b="1" dirty="0"/>
              <a:t>Digital Contexts</a:t>
            </a:r>
            <a:endParaRPr lang="en-US" sz="4400" dirty="0"/>
          </a:p>
        </p:txBody>
      </p:sp>
      <p:pic>
        <p:nvPicPr>
          <p:cNvPr id="4" name="Picture 3" descr="A picture containing text&#10;&#10;Description automatically generated">
            <a:extLst>
              <a:ext uri="{FF2B5EF4-FFF2-40B4-BE49-F238E27FC236}">
                <a16:creationId xmlns:a16="http://schemas.microsoft.com/office/drawing/2014/main" id="{D4993F11-145B-3B53-FFDB-37961E618E65}"/>
              </a:ext>
            </a:extLst>
          </p:cNvPr>
          <p:cNvPicPr>
            <a:picLocks noChangeAspect="1"/>
          </p:cNvPicPr>
          <p:nvPr/>
        </p:nvPicPr>
        <p:blipFill>
          <a:blip r:embed="rId8"/>
          <a:stretch>
            <a:fillRect/>
          </a:stretch>
        </p:blipFill>
        <p:spPr>
          <a:xfrm>
            <a:off x="9041264" y="2927297"/>
            <a:ext cx="2988528" cy="2988528"/>
          </a:xfrm>
          <a:prstGeom prst="rect">
            <a:avLst/>
          </a:prstGeom>
        </p:spPr>
      </p:pic>
      <p:sp>
        <p:nvSpPr>
          <p:cNvPr id="40" name="Freeform: Shape 39">
            <a:extLst>
              <a:ext uri="{FF2B5EF4-FFF2-40B4-BE49-F238E27FC236}">
                <a16:creationId xmlns:a16="http://schemas.microsoft.com/office/drawing/2014/main" id="{0776B1EE-A7D1-46A3-81E9-19E58E41D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9928" y="1"/>
            <a:ext cx="7602071" cy="484093"/>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A0A40C28-B748-4B4A-BF04-30E783CE7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04329"/>
            <a:ext cx="10680562" cy="1353672"/>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239F263-7368-0EAB-C35D-78EE6FC03C53}"/>
              </a:ext>
            </a:extLst>
          </p:cNvPr>
          <p:cNvSpPr txBox="1">
            <a:spLocks/>
          </p:cNvSpPr>
          <p:nvPr/>
        </p:nvSpPr>
        <p:spPr>
          <a:xfrm>
            <a:off x="620162" y="3804515"/>
            <a:ext cx="8122393" cy="1519445"/>
          </a:xfrm>
          <a:prstGeom prst="rect">
            <a:avLst/>
          </a:prstGeom>
          <a:solidFill>
            <a:srgbClr val="4266A0"/>
          </a:solidFill>
        </p:spPr>
        <p:txBody>
          <a:bodyPr vert="horz" lIns="91440" tIns="45720" rIns="91440" bIns="45720" rtlCol="0" anchor="t">
            <a:normAutofit/>
          </a:bodyPr>
          <a:lst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a:lstStyle>
          <a:p>
            <a:r>
              <a:rPr lang="en-US" b="1" dirty="0">
                <a:solidFill>
                  <a:schemeClr val="bg1"/>
                </a:solidFill>
              </a:rPr>
              <a:t>Leapfrogging the Education &amp; Skills Gap with Digital Literacy</a:t>
            </a:r>
            <a:endParaRPr lang="en-US" sz="2400" dirty="0">
              <a:solidFill>
                <a:schemeClr val="bg1"/>
              </a:solidFill>
            </a:endParaRPr>
          </a:p>
        </p:txBody>
      </p:sp>
    </p:spTree>
    <p:extLst>
      <p:ext uri="{BB962C8B-B14F-4D97-AF65-F5344CB8AC3E}">
        <p14:creationId xmlns:p14="http://schemas.microsoft.com/office/powerpoint/2010/main" val="965657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161F-7C34-E923-8320-D7A40E225020}"/>
              </a:ext>
            </a:extLst>
          </p:cNvPr>
          <p:cNvSpPr>
            <a:spLocks noGrp="1"/>
          </p:cNvSpPr>
          <p:nvPr>
            <p:ph type="title"/>
          </p:nvPr>
        </p:nvSpPr>
        <p:spPr>
          <a:xfrm>
            <a:off x="1550235" y="400347"/>
            <a:ext cx="8996236" cy="920615"/>
          </a:xfrm>
        </p:spPr>
        <p:txBody>
          <a:bodyPr>
            <a:normAutofit/>
          </a:bodyPr>
          <a:lstStyle/>
          <a:p>
            <a:r>
              <a:rPr lang="en-US" sz="3600" dirty="0"/>
              <a:t>recommendations</a:t>
            </a:r>
          </a:p>
        </p:txBody>
      </p:sp>
      <p:pic>
        <p:nvPicPr>
          <p:cNvPr id="4" name="Picture 3" descr="A picture containing text&#10;&#10;Description automatically generated">
            <a:extLst>
              <a:ext uri="{FF2B5EF4-FFF2-40B4-BE49-F238E27FC236}">
                <a16:creationId xmlns:a16="http://schemas.microsoft.com/office/drawing/2014/main" id="{C9695C55-1FAE-6910-00CC-04FBD2D9427D}"/>
              </a:ext>
            </a:extLst>
          </p:cNvPr>
          <p:cNvPicPr>
            <a:picLocks noChangeAspect="1"/>
          </p:cNvPicPr>
          <p:nvPr/>
        </p:nvPicPr>
        <p:blipFill>
          <a:blip r:embed="rId4"/>
          <a:stretch>
            <a:fillRect/>
          </a:stretch>
        </p:blipFill>
        <p:spPr>
          <a:xfrm>
            <a:off x="492806" y="381991"/>
            <a:ext cx="881749" cy="881749"/>
          </a:xfrm>
          <a:prstGeom prst="rect">
            <a:avLst/>
          </a:prstGeom>
        </p:spPr>
      </p:pic>
      <p:sp>
        <p:nvSpPr>
          <p:cNvPr id="8" name="Content Placeholder 7">
            <a:extLst>
              <a:ext uri="{FF2B5EF4-FFF2-40B4-BE49-F238E27FC236}">
                <a16:creationId xmlns:a16="http://schemas.microsoft.com/office/drawing/2014/main" id="{8CD34F2D-7E54-C939-6DE6-850453554283}"/>
              </a:ext>
            </a:extLst>
          </p:cNvPr>
          <p:cNvSpPr>
            <a:spLocks noGrp="1"/>
          </p:cNvSpPr>
          <p:nvPr>
            <p:ph idx="1"/>
          </p:nvPr>
        </p:nvSpPr>
        <p:spPr>
          <a:xfrm>
            <a:off x="1386677" y="1808601"/>
            <a:ext cx="9677563" cy="4516000"/>
          </a:xfrm>
          <a:solidFill>
            <a:schemeClr val="bg1"/>
          </a:solidFill>
        </p:spPr>
        <p:txBody>
          <a:bodyPr/>
          <a:lstStyle/>
          <a:p>
            <a:pPr marL="0" indent="0">
              <a:buNone/>
            </a:pPr>
            <a:endParaRPr lang="en-US" sz="2400" b="1" dirty="0"/>
          </a:p>
          <a:p>
            <a:pPr marL="377190" lvl="2" indent="0">
              <a:buNone/>
            </a:pPr>
            <a:endParaRPr lang="en-US" sz="2000" b="1" dirty="0"/>
          </a:p>
          <a:p>
            <a:pPr marL="377190" lvl="2" indent="0">
              <a:buNone/>
            </a:pPr>
            <a:endParaRPr lang="en-US" sz="2000" b="1" dirty="0"/>
          </a:p>
          <a:p>
            <a:pPr marL="377190" lvl="2" indent="0">
              <a:buNone/>
            </a:pPr>
            <a:endParaRPr lang="en-US" sz="2000" b="1" dirty="0"/>
          </a:p>
          <a:p>
            <a:pPr marL="377190" lvl="2" indent="0">
              <a:buNone/>
            </a:pPr>
            <a:endParaRPr lang="en-US" sz="2000" b="1" dirty="0"/>
          </a:p>
          <a:p>
            <a:pPr marL="377190" lvl="2" indent="0">
              <a:buNone/>
            </a:pPr>
            <a:endParaRPr lang="en-US" sz="2000" b="1" dirty="0"/>
          </a:p>
          <a:p>
            <a:pPr marL="0" indent="0">
              <a:buNone/>
            </a:pPr>
            <a:endParaRPr lang="en-US" sz="2400" b="1" dirty="0">
              <a:solidFill>
                <a:schemeClr val="tx1"/>
              </a:solidFill>
            </a:endParaRPr>
          </a:p>
          <a:p>
            <a:pPr lvl="1"/>
            <a:endParaRPr lang="en-US" sz="2200" b="1" dirty="0"/>
          </a:p>
          <a:p>
            <a:pPr marL="0" indent="0">
              <a:buNone/>
            </a:pPr>
            <a:endParaRPr lang="en-US" dirty="0"/>
          </a:p>
        </p:txBody>
      </p:sp>
      <p:pic>
        <p:nvPicPr>
          <p:cNvPr id="9" name="Picture 8" descr="Text&#10;&#10;Description automatically generated with medium confidence">
            <a:extLst>
              <a:ext uri="{FF2B5EF4-FFF2-40B4-BE49-F238E27FC236}">
                <a16:creationId xmlns:a16="http://schemas.microsoft.com/office/drawing/2014/main" id="{426F4E13-0778-2CE1-E2CD-CE837EF1E968}"/>
              </a:ext>
            </a:extLst>
          </p:cNvPr>
          <p:cNvPicPr>
            <a:picLocks noChangeAspect="1"/>
          </p:cNvPicPr>
          <p:nvPr/>
        </p:nvPicPr>
        <p:blipFill>
          <a:blip r:embed="rId5"/>
          <a:stretch>
            <a:fillRect/>
          </a:stretch>
        </p:blipFill>
        <p:spPr>
          <a:xfrm>
            <a:off x="10641765" y="31471"/>
            <a:ext cx="1547251" cy="920615"/>
          </a:xfrm>
          <a:prstGeom prst="rect">
            <a:avLst/>
          </a:prstGeom>
        </p:spPr>
      </p:pic>
      <p:sp>
        <p:nvSpPr>
          <p:cNvPr id="17" name="Frame 16">
            <a:extLst>
              <a:ext uri="{FF2B5EF4-FFF2-40B4-BE49-F238E27FC236}">
                <a16:creationId xmlns:a16="http://schemas.microsoft.com/office/drawing/2014/main" id="{70DA305F-6E15-9824-1222-5D413BD5186D}"/>
              </a:ext>
            </a:extLst>
          </p:cNvPr>
          <p:cNvSpPr/>
          <p:nvPr/>
        </p:nvSpPr>
        <p:spPr>
          <a:xfrm>
            <a:off x="1550234" y="3038694"/>
            <a:ext cx="1905673" cy="895092"/>
          </a:xfrm>
          <a:prstGeom prst="frame">
            <a:avLst/>
          </a:prstGeom>
          <a:solidFill>
            <a:srgbClr val="89C15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solidFill>
                  <a:schemeClr val="tx1"/>
                </a:solidFill>
              </a:rPr>
              <a:t>TECHNOLOGY</a:t>
            </a:r>
          </a:p>
        </p:txBody>
      </p:sp>
      <p:sp>
        <p:nvSpPr>
          <p:cNvPr id="19" name="Frame 18">
            <a:extLst>
              <a:ext uri="{FF2B5EF4-FFF2-40B4-BE49-F238E27FC236}">
                <a16:creationId xmlns:a16="http://schemas.microsoft.com/office/drawing/2014/main" id="{1F79BD58-01AF-173A-1C24-CED8102ABD94}"/>
              </a:ext>
            </a:extLst>
          </p:cNvPr>
          <p:cNvSpPr/>
          <p:nvPr/>
        </p:nvSpPr>
        <p:spPr>
          <a:xfrm>
            <a:off x="1550233" y="1891686"/>
            <a:ext cx="1905673" cy="895092"/>
          </a:xfrm>
          <a:prstGeom prst="frame">
            <a:avLst/>
          </a:prstGeom>
          <a:solidFill>
            <a:srgbClr val="FFED4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solidFill>
                  <a:schemeClr val="tx1"/>
                </a:solidFill>
              </a:rPr>
              <a:t>HUMAN IMPACT</a:t>
            </a:r>
          </a:p>
        </p:txBody>
      </p:sp>
      <p:graphicFrame>
        <p:nvGraphicFramePr>
          <p:cNvPr id="27" name="Diagram 26">
            <a:extLst>
              <a:ext uri="{FF2B5EF4-FFF2-40B4-BE49-F238E27FC236}">
                <a16:creationId xmlns:a16="http://schemas.microsoft.com/office/drawing/2014/main" id="{CFBF2CA0-2C4F-AF3B-ECEC-258F2493A5EB}"/>
              </a:ext>
            </a:extLst>
          </p:cNvPr>
          <p:cNvGraphicFramePr/>
          <p:nvPr>
            <p:extLst>
              <p:ext uri="{D42A27DB-BD31-4B8C-83A1-F6EECF244321}">
                <p14:modId xmlns:p14="http://schemas.microsoft.com/office/powerpoint/2010/main" val="193235988"/>
              </p:ext>
            </p:extLst>
          </p:nvPr>
        </p:nvGraphicFramePr>
        <p:xfrm>
          <a:off x="3836233" y="1889421"/>
          <a:ext cx="6916243" cy="8950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1" name="Diagram 30">
            <a:extLst>
              <a:ext uri="{FF2B5EF4-FFF2-40B4-BE49-F238E27FC236}">
                <a16:creationId xmlns:a16="http://schemas.microsoft.com/office/drawing/2014/main" id="{8DF44D31-D008-76A4-4D0C-16DE9FA50144}"/>
              </a:ext>
            </a:extLst>
          </p:cNvPr>
          <p:cNvGraphicFramePr/>
          <p:nvPr>
            <p:extLst>
              <p:ext uri="{D42A27DB-BD31-4B8C-83A1-F6EECF244321}">
                <p14:modId xmlns:p14="http://schemas.microsoft.com/office/powerpoint/2010/main" val="3251635116"/>
              </p:ext>
            </p:extLst>
          </p:nvPr>
        </p:nvGraphicFramePr>
        <p:xfrm>
          <a:off x="3857027" y="3038694"/>
          <a:ext cx="6895731" cy="89509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5" name="Frame 24">
            <a:extLst>
              <a:ext uri="{FF2B5EF4-FFF2-40B4-BE49-F238E27FC236}">
                <a16:creationId xmlns:a16="http://schemas.microsoft.com/office/drawing/2014/main" id="{B26F9F62-7D72-D4AF-84C5-9EC03EC572BB}"/>
              </a:ext>
            </a:extLst>
          </p:cNvPr>
          <p:cNvSpPr/>
          <p:nvPr/>
        </p:nvSpPr>
        <p:spPr>
          <a:xfrm>
            <a:off x="1612228" y="4154586"/>
            <a:ext cx="1905672" cy="895092"/>
          </a:xfrm>
          <a:prstGeom prst="fra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solidFill>
                  <a:schemeClr val="tx1"/>
                </a:solidFill>
              </a:rPr>
              <a:t>PROGRAM DESIGN</a:t>
            </a:r>
          </a:p>
        </p:txBody>
      </p:sp>
      <p:graphicFrame>
        <p:nvGraphicFramePr>
          <p:cNvPr id="33" name="Diagram 32">
            <a:extLst>
              <a:ext uri="{FF2B5EF4-FFF2-40B4-BE49-F238E27FC236}">
                <a16:creationId xmlns:a16="http://schemas.microsoft.com/office/drawing/2014/main" id="{9CEB7A80-7EE4-6C3D-09F3-C19A611598D1}"/>
              </a:ext>
            </a:extLst>
          </p:cNvPr>
          <p:cNvGraphicFramePr/>
          <p:nvPr>
            <p:extLst>
              <p:ext uri="{D42A27DB-BD31-4B8C-83A1-F6EECF244321}">
                <p14:modId xmlns:p14="http://schemas.microsoft.com/office/powerpoint/2010/main" val="2240073373"/>
              </p:ext>
            </p:extLst>
          </p:nvPr>
        </p:nvGraphicFramePr>
        <p:xfrm>
          <a:off x="3917405" y="4154586"/>
          <a:ext cx="6890252" cy="89509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34" name="Frame 33">
            <a:extLst>
              <a:ext uri="{FF2B5EF4-FFF2-40B4-BE49-F238E27FC236}">
                <a16:creationId xmlns:a16="http://schemas.microsoft.com/office/drawing/2014/main" id="{4CD4FD12-5FC8-6848-E9E7-07A3EEFA67E5}"/>
              </a:ext>
            </a:extLst>
          </p:cNvPr>
          <p:cNvSpPr/>
          <p:nvPr/>
        </p:nvSpPr>
        <p:spPr>
          <a:xfrm>
            <a:off x="1612228" y="5384680"/>
            <a:ext cx="1905672" cy="895092"/>
          </a:xfrm>
          <a:prstGeom prst="frame">
            <a:avLst/>
          </a:prstGeom>
          <a:solidFill>
            <a:srgbClr val="FF7C2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solidFill>
                  <a:schemeClr val="tx1"/>
                </a:solidFill>
              </a:rPr>
              <a:t>POLICY</a:t>
            </a:r>
          </a:p>
        </p:txBody>
      </p:sp>
      <p:graphicFrame>
        <p:nvGraphicFramePr>
          <p:cNvPr id="37" name="Diagram 36">
            <a:extLst>
              <a:ext uri="{FF2B5EF4-FFF2-40B4-BE49-F238E27FC236}">
                <a16:creationId xmlns:a16="http://schemas.microsoft.com/office/drawing/2014/main" id="{C6CF0099-D6F3-7239-0189-328B67DF6066}"/>
              </a:ext>
            </a:extLst>
          </p:cNvPr>
          <p:cNvGraphicFramePr/>
          <p:nvPr>
            <p:extLst>
              <p:ext uri="{D42A27DB-BD31-4B8C-83A1-F6EECF244321}">
                <p14:modId xmlns:p14="http://schemas.microsoft.com/office/powerpoint/2010/main" val="3329572711"/>
              </p:ext>
            </p:extLst>
          </p:nvPr>
        </p:nvGraphicFramePr>
        <p:xfrm>
          <a:off x="3917404" y="5384680"/>
          <a:ext cx="6629067" cy="895092"/>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
        <p:nvSpPr>
          <p:cNvPr id="41" name="Left Brace 40">
            <a:extLst>
              <a:ext uri="{FF2B5EF4-FFF2-40B4-BE49-F238E27FC236}">
                <a16:creationId xmlns:a16="http://schemas.microsoft.com/office/drawing/2014/main" id="{4E8CDCDB-D0A5-8F42-3D65-28E5F2F0DA73}"/>
              </a:ext>
            </a:extLst>
          </p:cNvPr>
          <p:cNvSpPr/>
          <p:nvPr/>
        </p:nvSpPr>
        <p:spPr>
          <a:xfrm>
            <a:off x="747601" y="1959154"/>
            <a:ext cx="569727" cy="421489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DD7044CE-60C5-F762-6590-381A115F5565}"/>
              </a:ext>
            </a:extLst>
          </p:cNvPr>
          <p:cNvSpPr txBox="1"/>
          <p:nvPr/>
        </p:nvSpPr>
        <p:spPr>
          <a:xfrm>
            <a:off x="124254" y="2260599"/>
            <a:ext cx="553998" cy="3748129"/>
          </a:xfrm>
          <a:prstGeom prst="rect">
            <a:avLst/>
          </a:prstGeom>
          <a:noFill/>
        </p:spPr>
        <p:txBody>
          <a:bodyPr vert="vert270" wrap="square" rtlCol="0">
            <a:spAutoFit/>
          </a:bodyPr>
          <a:lstStyle/>
          <a:p>
            <a:r>
              <a:rPr lang="en-US" sz="2400" b="1" dirty="0"/>
              <a:t>LEARNER ECOSYSTEM</a:t>
            </a:r>
          </a:p>
        </p:txBody>
      </p:sp>
    </p:spTree>
    <p:custDataLst>
      <p:tags r:id="rId1"/>
    </p:custDataLst>
    <p:extLst>
      <p:ext uri="{BB962C8B-B14F-4D97-AF65-F5344CB8AC3E}">
        <p14:creationId xmlns:p14="http://schemas.microsoft.com/office/powerpoint/2010/main" val="73660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circle(in)">
                                      <p:cBhvr>
                                        <p:cTn id="47" dur="2000"/>
                                        <p:tgtEl>
                                          <p:spTgt spid="41"/>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circle(in)">
                                      <p:cBhvr>
                                        <p:cTn id="50"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Graphic spid="27" grpId="0">
        <p:bldAsOne/>
      </p:bldGraphic>
      <p:bldGraphic spid="31" grpId="0">
        <p:bldAsOne/>
      </p:bldGraphic>
      <p:bldP spid="25" grpId="0" animBg="1"/>
      <p:bldGraphic spid="33" grpId="0">
        <p:bldAsOne/>
      </p:bldGraphic>
      <p:bldP spid="34" grpId="0" animBg="1"/>
      <p:bldGraphic spid="37" grpId="0">
        <p:bldAsOne/>
      </p:bldGraphic>
      <p:bldP spid="41" grpId="0" animBg="1"/>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12481710" y="6333652"/>
                <a:ext cx="18000" cy="18000"/>
              </a:xfrm>
              <a:prstGeom prst="rect">
                <a:avLst/>
              </a:prstGeom>
            </p:spPr>
          </p:pic>
        </mc:Fallback>
      </mc:AlternateContent>
      <p:sp useBgFill="1">
        <p:nvSpPr>
          <p:cNvPr id="14" name="Rectangle 13">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B1B078B-B000-44F9-B571-4AF20E88C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76849"/>
            <a:ext cx="12192000" cy="3781151"/>
          </a:xfrm>
          <a:custGeom>
            <a:avLst/>
            <a:gdLst>
              <a:gd name="connsiteX0" fmla="*/ 12087372 w 12192000"/>
              <a:gd name="connsiteY0" fmla="*/ 0 h 3793674"/>
              <a:gd name="connsiteX1" fmla="*/ 12178353 w 12192000"/>
              <a:gd name="connsiteY1" fmla="*/ 12523 h 3793674"/>
              <a:gd name="connsiteX2" fmla="*/ 12192000 w 12192000"/>
              <a:gd name="connsiteY2" fmla="*/ 25195 h 3793674"/>
              <a:gd name="connsiteX3" fmla="*/ 12192000 w 12192000"/>
              <a:gd name="connsiteY3" fmla="*/ 3793674 h 3793674"/>
              <a:gd name="connsiteX4" fmla="*/ 0 w 12192000"/>
              <a:gd name="connsiteY4" fmla="*/ 3793674 h 3793674"/>
              <a:gd name="connsiteX5" fmla="*/ 0 w 12192000"/>
              <a:gd name="connsiteY5" fmla="*/ 3066065 h 3793674"/>
              <a:gd name="connsiteX6" fmla="*/ 8171 w 12192000"/>
              <a:gd name="connsiteY6" fmla="*/ 3063714 h 3793674"/>
              <a:gd name="connsiteX7" fmla="*/ 67297 w 12192000"/>
              <a:gd name="connsiteY7" fmla="*/ 3039008 h 3793674"/>
              <a:gd name="connsiteX8" fmla="*/ 156970 w 12192000"/>
              <a:gd name="connsiteY8" fmla="*/ 3078618 h 3793674"/>
              <a:gd name="connsiteX9" fmla="*/ 191925 w 12192000"/>
              <a:gd name="connsiteY9" fmla="*/ 3081672 h 3793674"/>
              <a:gd name="connsiteX10" fmla="*/ 260901 w 12192000"/>
              <a:gd name="connsiteY10" fmla="*/ 3123909 h 3793674"/>
              <a:gd name="connsiteX11" fmla="*/ 408315 w 12192000"/>
              <a:gd name="connsiteY11" fmla="*/ 2979941 h 3793674"/>
              <a:gd name="connsiteX12" fmla="*/ 658076 w 12192000"/>
              <a:gd name="connsiteY12" fmla="*/ 2943310 h 3793674"/>
              <a:gd name="connsiteX13" fmla="*/ 858103 w 12192000"/>
              <a:gd name="connsiteY13" fmla="*/ 2814464 h 3793674"/>
              <a:gd name="connsiteX14" fmla="*/ 994062 w 12192000"/>
              <a:gd name="connsiteY14" fmla="*/ 2797082 h 3793674"/>
              <a:gd name="connsiteX15" fmla="*/ 1047040 w 12192000"/>
              <a:gd name="connsiteY15" fmla="*/ 2839351 h 3793674"/>
              <a:gd name="connsiteX16" fmla="*/ 1377085 w 12192000"/>
              <a:gd name="connsiteY16" fmla="*/ 2747933 h 3793674"/>
              <a:gd name="connsiteX17" fmla="*/ 1465015 w 12192000"/>
              <a:gd name="connsiteY17" fmla="*/ 2747280 h 3793674"/>
              <a:gd name="connsiteX18" fmla="*/ 1535004 w 12192000"/>
              <a:gd name="connsiteY18" fmla="*/ 2700358 h 3793674"/>
              <a:gd name="connsiteX19" fmla="*/ 1679251 w 12192000"/>
              <a:gd name="connsiteY19" fmla="*/ 2724890 h 3793674"/>
              <a:gd name="connsiteX20" fmla="*/ 1865161 w 12192000"/>
              <a:gd name="connsiteY20" fmla="*/ 2675644 h 3793674"/>
              <a:gd name="connsiteX21" fmla="*/ 1977927 w 12192000"/>
              <a:gd name="connsiteY21" fmla="*/ 2654971 h 3793674"/>
              <a:gd name="connsiteX22" fmla="*/ 2023175 w 12192000"/>
              <a:gd name="connsiteY22" fmla="*/ 2660925 h 3793674"/>
              <a:gd name="connsiteX23" fmla="*/ 2040685 w 12192000"/>
              <a:gd name="connsiteY23" fmla="*/ 2665174 h 3793674"/>
              <a:gd name="connsiteX24" fmla="*/ 2057102 w 12192000"/>
              <a:gd name="connsiteY24" fmla="*/ 2658281 h 3793674"/>
              <a:gd name="connsiteX25" fmla="*/ 2052057 w 12192000"/>
              <a:gd name="connsiteY25" fmla="*/ 2630525 h 3793674"/>
              <a:gd name="connsiteX26" fmla="*/ 2052988 w 12192000"/>
              <a:gd name="connsiteY26" fmla="*/ 2629844 h 3793674"/>
              <a:gd name="connsiteX27" fmla="*/ 2075835 w 12192000"/>
              <a:gd name="connsiteY27" fmla="*/ 2637574 h 3793674"/>
              <a:gd name="connsiteX28" fmla="*/ 2105280 w 12192000"/>
              <a:gd name="connsiteY28" fmla="*/ 2634295 h 3793674"/>
              <a:gd name="connsiteX29" fmla="*/ 2271487 w 12192000"/>
              <a:gd name="connsiteY29" fmla="*/ 2572125 h 3793674"/>
              <a:gd name="connsiteX30" fmla="*/ 2450874 w 12192000"/>
              <a:gd name="connsiteY30" fmla="*/ 2553486 h 3793674"/>
              <a:gd name="connsiteX31" fmla="*/ 2507266 w 12192000"/>
              <a:gd name="connsiteY31" fmla="*/ 2524499 h 3793674"/>
              <a:gd name="connsiteX32" fmla="*/ 2641503 w 12192000"/>
              <a:gd name="connsiteY32" fmla="*/ 2438864 h 3793674"/>
              <a:gd name="connsiteX33" fmla="*/ 2817182 w 12192000"/>
              <a:gd name="connsiteY33" fmla="*/ 2278080 h 3793674"/>
              <a:gd name="connsiteX34" fmla="*/ 2957554 w 12192000"/>
              <a:gd name="connsiteY34" fmla="*/ 2193400 h 3793674"/>
              <a:gd name="connsiteX35" fmla="*/ 3003677 w 12192000"/>
              <a:gd name="connsiteY35" fmla="*/ 2167401 h 3793674"/>
              <a:gd name="connsiteX36" fmla="*/ 3046876 w 12192000"/>
              <a:gd name="connsiteY36" fmla="*/ 2093819 h 3793674"/>
              <a:gd name="connsiteX37" fmla="*/ 3303290 w 12192000"/>
              <a:gd name="connsiteY37" fmla="*/ 2007607 h 3793674"/>
              <a:gd name="connsiteX38" fmla="*/ 3395602 w 12192000"/>
              <a:gd name="connsiteY38" fmla="*/ 1906162 h 3793674"/>
              <a:gd name="connsiteX39" fmla="*/ 3430100 w 12192000"/>
              <a:gd name="connsiteY39" fmla="*/ 1879967 h 3793674"/>
              <a:gd name="connsiteX40" fmla="*/ 3437914 w 12192000"/>
              <a:gd name="connsiteY40" fmla="*/ 1882014 h 3793674"/>
              <a:gd name="connsiteX41" fmla="*/ 3438972 w 12192000"/>
              <a:gd name="connsiteY41" fmla="*/ 1883731 h 3793674"/>
              <a:gd name="connsiteX42" fmla="*/ 3547723 w 12192000"/>
              <a:gd name="connsiteY42" fmla="*/ 1843739 h 3793674"/>
              <a:gd name="connsiteX43" fmla="*/ 3572350 w 12192000"/>
              <a:gd name="connsiteY43" fmla="*/ 1838592 h 3793674"/>
              <a:gd name="connsiteX44" fmla="*/ 3575291 w 12192000"/>
              <a:gd name="connsiteY44" fmla="*/ 1839812 h 3793674"/>
              <a:gd name="connsiteX45" fmla="*/ 3595183 w 12192000"/>
              <a:gd name="connsiteY45" fmla="*/ 1828822 h 3793674"/>
              <a:gd name="connsiteX46" fmla="*/ 3611353 w 12192000"/>
              <a:gd name="connsiteY46" fmla="*/ 1811452 h 3793674"/>
              <a:gd name="connsiteX47" fmla="*/ 3825586 w 12192000"/>
              <a:gd name="connsiteY47" fmla="*/ 1811075 h 3793674"/>
              <a:gd name="connsiteX48" fmla="*/ 4166327 w 12192000"/>
              <a:gd name="connsiteY48" fmla="*/ 1759538 h 3793674"/>
              <a:gd name="connsiteX49" fmla="*/ 4437661 w 12192000"/>
              <a:gd name="connsiteY49" fmla="*/ 1675591 h 3793674"/>
              <a:gd name="connsiteX50" fmla="*/ 4510862 w 12192000"/>
              <a:gd name="connsiteY50" fmla="*/ 1678037 h 3793674"/>
              <a:gd name="connsiteX51" fmla="*/ 4573217 w 12192000"/>
              <a:gd name="connsiteY51" fmla="*/ 1646377 h 3793674"/>
              <a:gd name="connsiteX52" fmla="*/ 4605137 w 12192000"/>
              <a:gd name="connsiteY52" fmla="*/ 1656997 h 3793674"/>
              <a:gd name="connsiteX53" fmla="*/ 4623509 w 12192000"/>
              <a:gd name="connsiteY53" fmla="*/ 1656442 h 3793674"/>
              <a:gd name="connsiteX54" fmla="*/ 4629310 w 12192000"/>
              <a:gd name="connsiteY54" fmla="*/ 1666377 h 3793674"/>
              <a:gd name="connsiteX55" fmla="*/ 4657404 w 12192000"/>
              <a:gd name="connsiteY55" fmla="*/ 1672770 h 3793674"/>
              <a:gd name="connsiteX56" fmla="*/ 4691044 w 12192000"/>
              <a:gd name="connsiteY56" fmla="*/ 1668931 h 3793674"/>
              <a:gd name="connsiteX57" fmla="*/ 4850032 w 12192000"/>
              <a:gd name="connsiteY57" fmla="*/ 1639440 h 3793674"/>
              <a:gd name="connsiteX58" fmla="*/ 4945654 w 12192000"/>
              <a:gd name="connsiteY58" fmla="*/ 1628212 h 3793674"/>
              <a:gd name="connsiteX59" fmla="*/ 4982770 w 12192000"/>
              <a:gd name="connsiteY59" fmla="*/ 1634027 h 3793674"/>
              <a:gd name="connsiteX60" fmla="*/ 5034068 w 12192000"/>
              <a:gd name="connsiteY60" fmla="*/ 1635369 h 3793674"/>
              <a:gd name="connsiteX61" fmla="*/ 5157133 w 12192000"/>
              <a:gd name="connsiteY61" fmla="*/ 1621298 h 3793674"/>
              <a:gd name="connsiteX62" fmla="*/ 5331645 w 12192000"/>
              <a:gd name="connsiteY62" fmla="*/ 1602675 h 3793674"/>
              <a:gd name="connsiteX63" fmla="*/ 5339977 w 12192000"/>
              <a:gd name="connsiteY63" fmla="*/ 1609364 h 3793674"/>
              <a:gd name="connsiteX64" fmla="*/ 5400314 w 12192000"/>
              <a:gd name="connsiteY64" fmla="*/ 1600700 h 3793674"/>
              <a:gd name="connsiteX65" fmla="*/ 5607257 w 12192000"/>
              <a:gd name="connsiteY65" fmla="*/ 1518495 h 3793674"/>
              <a:gd name="connsiteX66" fmla="*/ 5725292 w 12192000"/>
              <a:gd name="connsiteY66" fmla="*/ 1502996 h 3793674"/>
              <a:gd name="connsiteX67" fmla="*/ 5767898 w 12192000"/>
              <a:gd name="connsiteY67" fmla="*/ 1505858 h 3793674"/>
              <a:gd name="connsiteX68" fmla="*/ 5839240 w 12192000"/>
              <a:gd name="connsiteY68" fmla="*/ 1510133 h 3793674"/>
              <a:gd name="connsiteX69" fmla="*/ 5905402 w 12192000"/>
              <a:gd name="connsiteY69" fmla="*/ 1527401 h 3793674"/>
              <a:gd name="connsiteX70" fmla="*/ 5964698 w 12192000"/>
              <a:gd name="connsiteY70" fmla="*/ 1501636 h 3793674"/>
              <a:gd name="connsiteX71" fmla="*/ 6017881 w 12192000"/>
              <a:gd name="connsiteY71" fmla="*/ 1491249 h 3793674"/>
              <a:gd name="connsiteX72" fmla="*/ 6023244 w 12192000"/>
              <a:gd name="connsiteY72" fmla="*/ 1498384 h 3793674"/>
              <a:gd name="connsiteX73" fmla="*/ 6030193 w 12192000"/>
              <a:gd name="connsiteY73" fmla="*/ 1497853 h 3793674"/>
              <a:gd name="connsiteX74" fmla="*/ 6032755 w 12192000"/>
              <a:gd name="connsiteY74" fmla="*/ 1489137 h 3793674"/>
              <a:gd name="connsiteX75" fmla="*/ 6114491 w 12192000"/>
              <a:gd name="connsiteY75" fmla="*/ 1447543 h 3793674"/>
              <a:gd name="connsiteX76" fmla="*/ 6228089 w 12192000"/>
              <a:gd name="connsiteY76" fmla="*/ 1404736 h 3793674"/>
              <a:gd name="connsiteX77" fmla="*/ 6266132 w 12192000"/>
              <a:gd name="connsiteY77" fmla="*/ 1408704 h 3793674"/>
              <a:gd name="connsiteX78" fmla="*/ 6266284 w 12192000"/>
              <a:gd name="connsiteY78" fmla="*/ 1408695 h 3793674"/>
              <a:gd name="connsiteX79" fmla="*/ 6267815 w 12192000"/>
              <a:gd name="connsiteY79" fmla="*/ 1413946 h 3793674"/>
              <a:gd name="connsiteX80" fmla="*/ 6277660 w 12192000"/>
              <a:gd name="connsiteY80" fmla="*/ 1413155 h 3793674"/>
              <a:gd name="connsiteX81" fmla="*/ 6290206 w 12192000"/>
              <a:gd name="connsiteY81" fmla="*/ 1407568 h 3793674"/>
              <a:gd name="connsiteX82" fmla="*/ 6318021 w 12192000"/>
              <a:gd name="connsiteY82" fmla="*/ 1413938 h 3793674"/>
              <a:gd name="connsiteX83" fmla="*/ 6319318 w 12192000"/>
              <a:gd name="connsiteY83" fmla="*/ 1414570 h 3793674"/>
              <a:gd name="connsiteX84" fmla="*/ 6391161 w 12192000"/>
              <a:gd name="connsiteY84" fmla="*/ 1451966 h 3793674"/>
              <a:gd name="connsiteX85" fmla="*/ 6458507 w 12192000"/>
              <a:gd name="connsiteY85" fmla="*/ 1519154 h 3793674"/>
              <a:gd name="connsiteX86" fmla="*/ 6567007 w 12192000"/>
              <a:gd name="connsiteY86" fmla="*/ 1556379 h 3793674"/>
              <a:gd name="connsiteX87" fmla="*/ 6607554 w 12192000"/>
              <a:gd name="connsiteY87" fmla="*/ 1566314 h 3793674"/>
              <a:gd name="connsiteX88" fmla="*/ 6731017 w 12192000"/>
              <a:gd name="connsiteY88" fmla="*/ 1583864 h 3793674"/>
              <a:gd name="connsiteX89" fmla="*/ 6734116 w 12192000"/>
              <a:gd name="connsiteY89" fmla="*/ 1580958 h 3793674"/>
              <a:gd name="connsiteX90" fmla="*/ 6918249 w 12192000"/>
              <a:gd name="connsiteY90" fmla="*/ 1481214 h 3793674"/>
              <a:gd name="connsiteX91" fmla="*/ 7067518 w 12192000"/>
              <a:gd name="connsiteY91" fmla="*/ 1434780 h 3793674"/>
              <a:gd name="connsiteX92" fmla="*/ 7124203 w 12192000"/>
              <a:gd name="connsiteY92" fmla="*/ 1429376 h 3793674"/>
              <a:gd name="connsiteX93" fmla="*/ 7218949 w 12192000"/>
              <a:gd name="connsiteY93" fmla="*/ 1419635 h 3793674"/>
              <a:gd name="connsiteX94" fmla="*/ 7298895 w 12192000"/>
              <a:gd name="connsiteY94" fmla="*/ 1439633 h 3793674"/>
              <a:gd name="connsiteX95" fmla="*/ 7374497 w 12192000"/>
              <a:gd name="connsiteY95" fmla="*/ 1420678 h 3793674"/>
              <a:gd name="connsiteX96" fmla="*/ 7380250 w 12192000"/>
              <a:gd name="connsiteY96" fmla="*/ 1380997 h 3793674"/>
              <a:gd name="connsiteX97" fmla="*/ 7464957 w 12192000"/>
              <a:gd name="connsiteY97" fmla="*/ 1372171 h 3793674"/>
              <a:gd name="connsiteX98" fmla="*/ 7594747 w 12192000"/>
              <a:gd name="connsiteY98" fmla="*/ 1362653 h 3793674"/>
              <a:gd name="connsiteX99" fmla="*/ 7666555 w 12192000"/>
              <a:gd name="connsiteY99" fmla="*/ 1348052 h 3793674"/>
              <a:gd name="connsiteX100" fmla="*/ 7866007 w 12192000"/>
              <a:gd name="connsiteY100" fmla="*/ 1318067 h 3793674"/>
              <a:gd name="connsiteX101" fmla="*/ 8068308 w 12192000"/>
              <a:gd name="connsiteY101" fmla="*/ 1295574 h 3793674"/>
              <a:gd name="connsiteX102" fmla="*/ 8202385 w 12192000"/>
              <a:gd name="connsiteY102" fmla="*/ 1324823 h 3793674"/>
              <a:gd name="connsiteX103" fmla="*/ 8367138 w 12192000"/>
              <a:gd name="connsiteY103" fmla="*/ 1301734 h 3793674"/>
              <a:gd name="connsiteX104" fmla="*/ 8396799 w 12192000"/>
              <a:gd name="connsiteY104" fmla="*/ 1304107 h 3793674"/>
              <a:gd name="connsiteX105" fmla="*/ 8431415 w 12192000"/>
              <a:gd name="connsiteY105" fmla="*/ 1287621 h 3793674"/>
              <a:gd name="connsiteX106" fmla="*/ 8569515 w 12192000"/>
              <a:gd name="connsiteY106" fmla="*/ 1219560 h 3793674"/>
              <a:gd name="connsiteX107" fmla="*/ 8672452 w 12192000"/>
              <a:gd name="connsiteY107" fmla="*/ 1148305 h 3793674"/>
              <a:gd name="connsiteX108" fmla="*/ 8824768 w 12192000"/>
              <a:gd name="connsiteY108" fmla="*/ 1133740 h 3793674"/>
              <a:gd name="connsiteX109" fmla="*/ 8909609 w 12192000"/>
              <a:gd name="connsiteY109" fmla="*/ 1100055 h 3793674"/>
              <a:gd name="connsiteX110" fmla="*/ 9036318 w 12192000"/>
              <a:gd name="connsiteY110" fmla="*/ 1007023 h 3793674"/>
              <a:gd name="connsiteX111" fmla="*/ 9230382 w 12192000"/>
              <a:gd name="connsiteY111" fmla="*/ 968177 h 3793674"/>
              <a:gd name="connsiteX112" fmla="*/ 9286437 w 12192000"/>
              <a:gd name="connsiteY112" fmla="*/ 1010381 h 3793674"/>
              <a:gd name="connsiteX113" fmla="*/ 9349089 w 12192000"/>
              <a:gd name="connsiteY113" fmla="*/ 1027707 h 3793674"/>
              <a:gd name="connsiteX114" fmla="*/ 9347314 w 12192000"/>
              <a:gd name="connsiteY114" fmla="*/ 946267 h 3793674"/>
              <a:gd name="connsiteX115" fmla="*/ 9492995 w 12192000"/>
              <a:gd name="connsiteY115" fmla="*/ 843272 h 3793674"/>
              <a:gd name="connsiteX116" fmla="*/ 9568501 w 12192000"/>
              <a:gd name="connsiteY116" fmla="*/ 800316 h 3793674"/>
              <a:gd name="connsiteX117" fmla="*/ 9691686 w 12192000"/>
              <a:gd name="connsiteY117" fmla="*/ 750611 h 3793674"/>
              <a:gd name="connsiteX118" fmla="*/ 9728219 w 12192000"/>
              <a:gd name="connsiteY118" fmla="*/ 732444 h 3793674"/>
              <a:gd name="connsiteX119" fmla="*/ 10080661 w 12192000"/>
              <a:gd name="connsiteY119" fmla="*/ 517946 h 3793674"/>
              <a:gd name="connsiteX120" fmla="*/ 10335073 w 12192000"/>
              <a:gd name="connsiteY120" fmla="*/ 536444 h 3793674"/>
              <a:gd name="connsiteX121" fmla="*/ 10593135 w 12192000"/>
              <a:gd name="connsiteY121" fmla="*/ 479950 h 3793674"/>
              <a:gd name="connsiteX122" fmla="*/ 10655931 w 12192000"/>
              <a:gd name="connsiteY122" fmla="*/ 414155 h 3793674"/>
              <a:gd name="connsiteX123" fmla="*/ 10695298 w 12192000"/>
              <a:gd name="connsiteY123" fmla="*/ 404284 h 3793674"/>
              <a:gd name="connsiteX124" fmla="*/ 10761489 w 12192000"/>
              <a:gd name="connsiteY124" fmla="*/ 392693 h 3793674"/>
              <a:gd name="connsiteX125" fmla="*/ 10853610 w 12192000"/>
              <a:gd name="connsiteY125" fmla="*/ 344972 h 3793674"/>
              <a:gd name="connsiteX126" fmla="*/ 11052930 w 12192000"/>
              <a:gd name="connsiteY126" fmla="*/ 293394 h 3793674"/>
              <a:gd name="connsiteX127" fmla="*/ 11359700 w 12192000"/>
              <a:gd name="connsiteY127" fmla="*/ 116377 h 3793674"/>
              <a:gd name="connsiteX128" fmla="*/ 11672425 w 12192000"/>
              <a:gd name="connsiteY128" fmla="*/ 43975 h 3793674"/>
              <a:gd name="connsiteX129" fmla="*/ 11778759 w 12192000"/>
              <a:gd name="connsiteY129" fmla="*/ 15112 h 3793674"/>
              <a:gd name="connsiteX130" fmla="*/ 11912086 w 12192000"/>
              <a:gd name="connsiteY130" fmla="*/ 57763 h 3793674"/>
              <a:gd name="connsiteX131" fmla="*/ 12087372 w 12192000"/>
              <a:gd name="connsiteY131" fmla="*/ 0 h 3793674"/>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8103 w 12192000"/>
              <a:gd name="connsiteY13" fmla="*/ 2801941 h 3781151"/>
              <a:gd name="connsiteX14" fmla="*/ 994062 w 12192000"/>
              <a:gd name="connsiteY14" fmla="*/ 2784559 h 3781151"/>
              <a:gd name="connsiteX15" fmla="*/ 1047040 w 12192000"/>
              <a:gd name="connsiteY15" fmla="*/ 2826828 h 3781151"/>
              <a:gd name="connsiteX16" fmla="*/ 1377085 w 12192000"/>
              <a:gd name="connsiteY16" fmla="*/ 2735410 h 3781151"/>
              <a:gd name="connsiteX17" fmla="*/ 1465015 w 12192000"/>
              <a:gd name="connsiteY17" fmla="*/ 2734757 h 3781151"/>
              <a:gd name="connsiteX18" fmla="*/ 1535004 w 12192000"/>
              <a:gd name="connsiteY18" fmla="*/ 2687835 h 3781151"/>
              <a:gd name="connsiteX19" fmla="*/ 1679251 w 12192000"/>
              <a:gd name="connsiteY19" fmla="*/ 2712367 h 3781151"/>
              <a:gd name="connsiteX20" fmla="*/ 1865161 w 12192000"/>
              <a:gd name="connsiteY20" fmla="*/ 2663121 h 3781151"/>
              <a:gd name="connsiteX21" fmla="*/ 1977927 w 12192000"/>
              <a:gd name="connsiteY21" fmla="*/ 2642448 h 3781151"/>
              <a:gd name="connsiteX22" fmla="*/ 2023175 w 12192000"/>
              <a:gd name="connsiteY22" fmla="*/ 2648402 h 3781151"/>
              <a:gd name="connsiteX23" fmla="*/ 2040685 w 12192000"/>
              <a:gd name="connsiteY23" fmla="*/ 2652651 h 3781151"/>
              <a:gd name="connsiteX24" fmla="*/ 2057102 w 12192000"/>
              <a:gd name="connsiteY24" fmla="*/ 2645758 h 3781151"/>
              <a:gd name="connsiteX25" fmla="*/ 2052057 w 12192000"/>
              <a:gd name="connsiteY25" fmla="*/ 2618002 h 3781151"/>
              <a:gd name="connsiteX26" fmla="*/ 2052988 w 12192000"/>
              <a:gd name="connsiteY26" fmla="*/ 2617321 h 3781151"/>
              <a:gd name="connsiteX27" fmla="*/ 2075835 w 12192000"/>
              <a:gd name="connsiteY27" fmla="*/ 2625051 h 3781151"/>
              <a:gd name="connsiteX28" fmla="*/ 2105280 w 12192000"/>
              <a:gd name="connsiteY28" fmla="*/ 2621772 h 3781151"/>
              <a:gd name="connsiteX29" fmla="*/ 2271487 w 12192000"/>
              <a:gd name="connsiteY29" fmla="*/ 2559602 h 3781151"/>
              <a:gd name="connsiteX30" fmla="*/ 2450874 w 12192000"/>
              <a:gd name="connsiteY30" fmla="*/ 2540963 h 3781151"/>
              <a:gd name="connsiteX31" fmla="*/ 2507266 w 12192000"/>
              <a:gd name="connsiteY31" fmla="*/ 2511976 h 3781151"/>
              <a:gd name="connsiteX32" fmla="*/ 2641503 w 12192000"/>
              <a:gd name="connsiteY32" fmla="*/ 2426341 h 3781151"/>
              <a:gd name="connsiteX33" fmla="*/ 2817182 w 12192000"/>
              <a:gd name="connsiteY33" fmla="*/ 2265557 h 3781151"/>
              <a:gd name="connsiteX34" fmla="*/ 2957554 w 12192000"/>
              <a:gd name="connsiteY34" fmla="*/ 2180877 h 3781151"/>
              <a:gd name="connsiteX35" fmla="*/ 3003677 w 12192000"/>
              <a:gd name="connsiteY35" fmla="*/ 2154878 h 3781151"/>
              <a:gd name="connsiteX36" fmla="*/ 3046876 w 12192000"/>
              <a:gd name="connsiteY36" fmla="*/ 2081296 h 3781151"/>
              <a:gd name="connsiteX37" fmla="*/ 3303290 w 12192000"/>
              <a:gd name="connsiteY37" fmla="*/ 1995084 h 3781151"/>
              <a:gd name="connsiteX38" fmla="*/ 3395602 w 12192000"/>
              <a:gd name="connsiteY38" fmla="*/ 1893639 h 3781151"/>
              <a:gd name="connsiteX39" fmla="*/ 3430100 w 12192000"/>
              <a:gd name="connsiteY39" fmla="*/ 1867444 h 3781151"/>
              <a:gd name="connsiteX40" fmla="*/ 3437914 w 12192000"/>
              <a:gd name="connsiteY40" fmla="*/ 1869491 h 3781151"/>
              <a:gd name="connsiteX41" fmla="*/ 3438972 w 12192000"/>
              <a:gd name="connsiteY41" fmla="*/ 1871208 h 3781151"/>
              <a:gd name="connsiteX42" fmla="*/ 3547723 w 12192000"/>
              <a:gd name="connsiteY42" fmla="*/ 1831216 h 3781151"/>
              <a:gd name="connsiteX43" fmla="*/ 3572350 w 12192000"/>
              <a:gd name="connsiteY43" fmla="*/ 1826069 h 3781151"/>
              <a:gd name="connsiteX44" fmla="*/ 3575291 w 12192000"/>
              <a:gd name="connsiteY44" fmla="*/ 1827289 h 3781151"/>
              <a:gd name="connsiteX45" fmla="*/ 3595183 w 12192000"/>
              <a:gd name="connsiteY45" fmla="*/ 1816299 h 3781151"/>
              <a:gd name="connsiteX46" fmla="*/ 3611353 w 12192000"/>
              <a:gd name="connsiteY46" fmla="*/ 1798929 h 3781151"/>
              <a:gd name="connsiteX47" fmla="*/ 3825586 w 12192000"/>
              <a:gd name="connsiteY47" fmla="*/ 1798552 h 3781151"/>
              <a:gd name="connsiteX48" fmla="*/ 4166327 w 12192000"/>
              <a:gd name="connsiteY48" fmla="*/ 1747015 h 3781151"/>
              <a:gd name="connsiteX49" fmla="*/ 4437661 w 12192000"/>
              <a:gd name="connsiteY49" fmla="*/ 1663068 h 3781151"/>
              <a:gd name="connsiteX50" fmla="*/ 4510862 w 12192000"/>
              <a:gd name="connsiteY50" fmla="*/ 1665514 h 3781151"/>
              <a:gd name="connsiteX51" fmla="*/ 4573217 w 12192000"/>
              <a:gd name="connsiteY51" fmla="*/ 1633854 h 3781151"/>
              <a:gd name="connsiteX52" fmla="*/ 4605137 w 12192000"/>
              <a:gd name="connsiteY52" fmla="*/ 1644474 h 3781151"/>
              <a:gd name="connsiteX53" fmla="*/ 4623509 w 12192000"/>
              <a:gd name="connsiteY53" fmla="*/ 1643919 h 3781151"/>
              <a:gd name="connsiteX54" fmla="*/ 4629310 w 12192000"/>
              <a:gd name="connsiteY54" fmla="*/ 1653854 h 3781151"/>
              <a:gd name="connsiteX55" fmla="*/ 4657404 w 12192000"/>
              <a:gd name="connsiteY55" fmla="*/ 1660247 h 3781151"/>
              <a:gd name="connsiteX56" fmla="*/ 4691044 w 12192000"/>
              <a:gd name="connsiteY56" fmla="*/ 1656408 h 3781151"/>
              <a:gd name="connsiteX57" fmla="*/ 4850032 w 12192000"/>
              <a:gd name="connsiteY57" fmla="*/ 1626917 h 3781151"/>
              <a:gd name="connsiteX58" fmla="*/ 4945654 w 12192000"/>
              <a:gd name="connsiteY58" fmla="*/ 1615689 h 3781151"/>
              <a:gd name="connsiteX59" fmla="*/ 4982770 w 12192000"/>
              <a:gd name="connsiteY59" fmla="*/ 1621504 h 3781151"/>
              <a:gd name="connsiteX60" fmla="*/ 5034068 w 12192000"/>
              <a:gd name="connsiteY60" fmla="*/ 1622846 h 3781151"/>
              <a:gd name="connsiteX61" fmla="*/ 5157133 w 12192000"/>
              <a:gd name="connsiteY61" fmla="*/ 1608775 h 3781151"/>
              <a:gd name="connsiteX62" fmla="*/ 5331645 w 12192000"/>
              <a:gd name="connsiteY62" fmla="*/ 1590152 h 3781151"/>
              <a:gd name="connsiteX63" fmla="*/ 5339977 w 12192000"/>
              <a:gd name="connsiteY63" fmla="*/ 1596841 h 3781151"/>
              <a:gd name="connsiteX64" fmla="*/ 5400314 w 12192000"/>
              <a:gd name="connsiteY64" fmla="*/ 1588177 h 3781151"/>
              <a:gd name="connsiteX65" fmla="*/ 5607257 w 12192000"/>
              <a:gd name="connsiteY65" fmla="*/ 1505972 h 3781151"/>
              <a:gd name="connsiteX66" fmla="*/ 5725292 w 12192000"/>
              <a:gd name="connsiteY66" fmla="*/ 1490473 h 3781151"/>
              <a:gd name="connsiteX67" fmla="*/ 5767898 w 12192000"/>
              <a:gd name="connsiteY67" fmla="*/ 1493335 h 3781151"/>
              <a:gd name="connsiteX68" fmla="*/ 5839240 w 12192000"/>
              <a:gd name="connsiteY68" fmla="*/ 1497610 h 3781151"/>
              <a:gd name="connsiteX69" fmla="*/ 5905402 w 12192000"/>
              <a:gd name="connsiteY69" fmla="*/ 1514878 h 3781151"/>
              <a:gd name="connsiteX70" fmla="*/ 5964698 w 12192000"/>
              <a:gd name="connsiteY70" fmla="*/ 1489113 h 3781151"/>
              <a:gd name="connsiteX71" fmla="*/ 6017881 w 12192000"/>
              <a:gd name="connsiteY71" fmla="*/ 1478726 h 3781151"/>
              <a:gd name="connsiteX72" fmla="*/ 6023244 w 12192000"/>
              <a:gd name="connsiteY72" fmla="*/ 1485861 h 3781151"/>
              <a:gd name="connsiteX73" fmla="*/ 6030193 w 12192000"/>
              <a:gd name="connsiteY73" fmla="*/ 1485330 h 3781151"/>
              <a:gd name="connsiteX74" fmla="*/ 6032755 w 12192000"/>
              <a:gd name="connsiteY74" fmla="*/ 1476614 h 3781151"/>
              <a:gd name="connsiteX75" fmla="*/ 6114491 w 12192000"/>
              <a:gd name="connsiteY75" fmla="*/ 1435020 h 3781151"/>
              <a:gd name="connsiteX76" fmla="*/ 6228089 w 12192000"/>
              <a:gd name="connsiteY76" fmla="*/ 1392213 h 3781151"/>
              <a:gd name="connsiteX77" fmla="*/ 6266132 w 12192000"/>
              <a:gd name="connsiteY77" fmla="*/ 1396181 h 3781151"/>
              <a:gd name="connsiteX78" fmla="*/ 6266284 w 12192000"/>
              <a:gd name="connsiteY78" fmla="*/ 1396172 h 3781151"/>
              <a:gd name="connsiteX79" fmla="*/ 6267815 w 12192000"/>
              <a:gd name="connsiteY79" fmla="*/ 1401423 h 3781151"/>
              <a:gd name="connsiteX80" fmla="*/ 6277660 w 12192000"/>
              <a:gd name="connsiteY80" fmla="*/ 1400632 h 3781151"/>
              <a:gd name="connsiteX81" fmla="*/ 6290206 w 12192000"/>
              <a:gd name="connsiteY81" fmla="*/ 1395045 h 3781151"/>
              <a:gd name="connsiteX82" fmla="*/ 6318021 w 12192000"/>
              <a:gd name="connsiteY82" fmla="*/ 1401415 h 3781151"/>
              <a:gd name="connsiteX83" fmla="*/ 6319318 w 12192000"/>
              <a:gd name="connsiteY83" fmla="*/ 1402047 h 3781151"/>
              <a:gd name="connsiteX84" fmla="*/ 6391161 w 12192000"/>
              <a:gd name="connsiteY84" fmla="*/ 1439443 h 3781151"/>
              <a:gd name="connsiteX85" fmla="*/ 6458507 w 12192000"/>
              <a:gd name="connsiteY85" fmla="*/ 1506631 h 3781151"/>
              <a:gd name="connsiteX86" fmla="*/ 6567007 w 12192000"/>
              <a:gd name="connsiteY86" fmla="*/ 1543856 h 3781151"/>
              <a:gd name="connsiteX87" fmla="*/ 6607554 w 12192000"/>
              <a:gd name="connsiteY87" fmla="*/ 1553791 h 3781151"/>
              <a:gd name="connsiteX88" fmla="*/ 6731017 w 12192000"/>
              <a:gd name="connsiteY88" fmla="*/ 1571341 h 3781151"/>
              <a:gd name="connsiteX89" fmla="*/ 6734116 w 12192000"/>
              <a:gd name="connsiteY89" fmla="*/ 1568435 h 3781151"/>
              <a:gd name="connsiteX90" fmla="*/ 6918249 w 12192000"/>
              <a:gd name="connsiteY90" fmla="*/ 1468691 h 3781151"/>
              <a:gd name="connsiteX91" fmla="*/ 7067518 w 12192000"/>
              <a:gd name="connsiteY91" fmla="*/ 1422257 h 3781151"/>
              <a:gd name="connsiteX92" fmla="*/ 7124203 w 12192000"/>
              <a:gd name="connsiteY92" fmla="*/ 1416853 h 3781151"/>
              <a:gd name="connsiteX93" fmla="*/ 7218949 w 12192000"/>
              <a:gd name="connsiteY93" fmla="*/ 1407112 h 3781151"/>
              <a:gd name="connsiteX94" fmla="*/ 7298895 w 12192000"/>
              <a:gd name="connsiteY94" fmla="*/ 1427110 h 3781151"/>
              <a:gd name="connsiteX95" fmla="*/ 7374497 w 12192000"/>
              <a:gd name="connsiteY95" fmla="*/ 1408155 h 3781151"/>
              <a:gd name="connsiteX96" fmla="*/ 7380250 w 12192000"/>
              <a:gd name="connsiteY96" fmla="*/ 1368474 h 3781151"/>
              <a:gd name="connsiteX97" fmla="*/ 7464957 w 12192000"/>
              <a:gd name="connsiteY97" fmla="*/ 1359648 h 3781151"/>
              <a:gd name="connsiteX98" fmla="*/ 7594747 w 12192000"/>
              <a:gd name="connsiteY98" fmla="*/ 1350130 h 3781151"/>
              <a:gd name="connsiteX99" fmla="*/ 7666555 w 12192000"/>
              <a:gd name="connsiteY99" fmla="*/ 1335529 h 3781151"/>
              <a:gd name="connsiteX100" fmla="*/ 7866007 w 12192000"/>
              <a:gd name="connsiteY100" fmla="*/ 1305544 h 3781151"/>
              <a:gd name="connsiteX101" fmla="*/ 8068308 w 12192000"/>
              <a:gd name="connsiteY101" fmla="*/ 1283051 h 3781151"/>
              <a:gd name="connsiteX102" fmla="*/ 8202385 w 12192000"/>
              <a:gd name="connsiteY102" fmla="*/ 1312300 h 3781151"/>
              <a:gd name="connsiteX103" fmla="*/ 8367138 w 12192000"/>
              <a:gd name="connsiteY103" fmla="*/ 1289211 h 3781151"/>
              <a:gd name="connsiteX104" fmla="*/ 8396799 w 12192000"/>
              <a:gd name="connsiteY104" fmla="*/ 1291584 h 3781151"/>
              <a:gd name="connsiteX105" fmla="*/ 8431415 w 12192000"/>
              <a:gd name="connsiteY105" fmla="*/ 1275098 h 3781151"/>
              <a:gd name="connsiteX106" fmla="*/ 8569515 w 12192000"/>
              <a:gd name="connsiteY106" fmla="*/ 1207037 h 3781151"/>
              <a:gd name="connsiteX107" fmla="*/ 8672452 w 12192000"/>
              <a:gd name="connsiteY107" fmla="*/ 1135782 h 3781151"/>
              <a:gd name="connsiteX108" fmla="*/ 8824768 w 12192000"/>
              <a:gd name="connsiteY108" fmla="*/ 1121217 h 3781151"/>
              <a:gd name="connsiteX109" fmla="*/ 8909609 w 12192000"/>
              <a:gd name="connsiteY109" fmla="*/ 1087532 h 3781151"/>
              <a:gd name="connsiteX110" fmla="*/ 9036318 w 12192000"/>
              <a:gd name="connsiteY110" fmla="*/ 994500 h 3781151"/>
              <a:gd name="connsiteX111" fmla="*/ 9230382 w 12192000"/>
              <a:gd name="connsiteY111" fmla="*/ 955654 h 3781151"/>
              <a:gd name="connsiteX112" fmla="*/ 9286437 w 12192000"/>
              <a:gd name="connsiteY112" fmla="*/ 997858 h 3781151"/>
              <a:gd name="connsiteX113" fmla="*/ 9349089 w 12192000"/>
              <a:gd name="connsiteY113" fmla="*/ 1015184 h 3781151"/>
              <a:gd name="connsiteX114" fmla="*/ 9347314 w 12192000"/>
              <a:gd name="connsiteY114" fmla="*/ 933744 h 3781151"/>
              <a:gd name="connsiteX115" fmla="*/ 9492995 w 12192000"/>
              <a:gd name="connsiteY115" fmla="*/ 830749 h 3781151"/>
              <a:gd name="connsiteX116" fmla="*/ 9568501 w 12192000"/>
              <a:gd name="connsiteY116" fmla="*/ 787793 h 3781151"/>
              <a:gd name="connsiteX117" fmla="*/ 9691686 w 12192000"/>
              <a:gd name="connsiteY117" fmla="*/ 738088 h 3781151"/>
              <a:gd name="connsiteX118" fmla="*/ 9728219 w 12192000"/>
              <a:gd name="connsiteY118" fmla="*/ 719921 h 3781151"/>
              <a:gd name="connsiteX119" fmla="*/ 10080661 w 12192000"/>
              <a:gd name="connsiteY119" fmla="*/ 505423 h 3781151"/>
              <a:gd name="connsiteX120" fmla="*/ 10335073 w 12192000"/>
              <a:gd name="connsiteY120" fmla="*/ 523921 h 3781151"/>
              <a:gd name="connsiteX121" fmla="*/ 10593135 w 12192000"/>
              <a:gd name="connsiteY121" fmla="*/ 467427 h 3781151"/>
              <a:gd name="connsiteX122" fmla="*/ 10655931 w 12192000"/>
              <a:gd name="connsiteY122" fmla="*/ 401632 h 3781151"/>
              <a:gd name="connsiteX123" fmla="*/ 10695298 w 12192000"/>
              <a:gd name="connsiteY123" fmla="*/ 391761 h 3781151"/>
              <a:gd name="connsiteX124" fmla="*/ 10761489 w 12192000"/>
              <a:gd name="connsiteY124" fmla="*/ 380170 h 3781151"/>
              <a:gd name="connsiteX125" fmla="*/ 10853610 w 12192000"/>
              <a:gd name="connsiteY125" fmla="*/ 332449 h 3781151"/>
              <a:gd name="connsiteX126" fmla="*/ 11052930 w 12192000"/>
              <a:gd name="connsiteY126" fmla="*/ 280871 h 3781151"/>
              <a:gd name="connsiteX127" fmla="*/ 11359700 w 12192000"/>
              <a:gd name="connsiteY127" fmla="*/ 103854 h 3781151"/>
              <a:gd name="connsiteX128" fmla="*/ 11672425 w 12192000"/>
              <a:gd name="connsiteY128" fmla="*/ 31452 h 3781151"/>
              <a:gd name="connsiteX129" fmla="*/ 11778759 w 12192000"/>
              <a:gd name="connsiteY129" fmla="*/ 2589 h 3781151"/>
              <a:gd name="connsiteX130" fmla="*/ 11912086 w 12192000"/>
              <a:gd name="connsiteY130"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8103 w 12192000"/>
              <a:gd name="connsiteY13" fmla="*/ 2801941 h 3781151"/>
              <a:gd name="connsiteX14" fmla="*/ 994062 w 12192000"/>
              <a:gd name="connsiteY14" fmla="*/ 2784559 h 3781151"/>
              <a:gd name="connsiteX15" fmla="*/ 1047040 w 12192000"/>
              <a:gd name="connsiteY15" fmla="*/ 2826828 h 3781151"/>
              <a:gd name="connsiteX16" fmla="*/ 1377085 w 12192000"/>
              <a:gd name="connsiteY16" fmla="*/ 2735410 h 3781151"/>
              <a:gd name="connsiteX17" fmla="*/ 1465015 w 12192000"/>
              <a:gd name="connsiteY17" fmla="*/ 2734757 h 3781151"/>
              <a:gd name="connsiteX18" fmla="*/ 1535004 w 12192000"/>
              <a:gd name="connsiteY18" fmla="*/ 2687835 h 3781151"/>
              <a:gd name="connsiteX19" fmla="*/ 1679251 w 12192000"/>
              <a:gd name="connsiteY19" fmla="*/ 2712367 h 3781151"/>
              <a:gd name="connsiteX20" fmla="*/ 1865161 w 12192000"/>
              <a:gd name="connsiteY20" fmla="*/ 2663121 h 3781151"/>
              <a:gd name="connsiteX21" fmla="*/ 1977927 w 12192000"/>
              <a:gd name="connsiteY21" fmla="*/ 2642448 h 3781151"/>
              <a:gd name="connsiteX22" fmla="*/ 2023175 w 12192000"/>
              <a:gd name="connsiteY22" fmla="*/ 2648402 h 3781151"/>
              <a:gd name="connsiteX23" fmla="*/ 2040685 w 12192000"/>
              <a:gd name="connsiteY23" fmla="*/ 2652651 h 3781151"/>
              <a:gd name="connsiteX24" fmla="*/ 2057102 w 12192000"/>
              <a:gd name="connsiteY24" fmla="*/ 2645758 h 3781151"/>
              <a:gd name="connsiteX25" fmla="*/ 2052057 w 12192000"/>
              <a:gd name="connsiteY25" fmla="*/ 2618002 h 3781151"/>
              <a:gd name="connsiteX26" fmla="*/ 2052988 w 12192000"/>
              <a:gd name="connsiteY26" fmla="*/ 2617321 h 3781151"/>
              <a:gd name="connsiteX27" fmla="*/ 2075835 w 12192000"/>
              <a:gd name="connsiteY27" fmla="*/ 2625051 h 3781151"/>
              <a:gd name="connsiteX28" fmla="*/ 2105280 w 12192000"/>
              <a:gd name="connsiteY28" fmla="*/ 2621772 h 3781151"/>
              <a:gd name="connsiteX29" fmla="*/ 2271487 w 12192000"/>
              <a:gd name="connsiteY29" fmla="*/ 2559602 h 3781151"/>
              <a:gd name="connsiteX30" fmla="*/ 2450874 w 12192000"/>
              <a:gd name="connsiteY30" fmla="*/ 2540963 h 3781151"/>
              <a:gd name="connsiteX31" fmla="*/ 2507266 w 12192000"/>
              <a:gd name="connsiteY31" fmla="*/ 2511976 h 3781151"/>
              <a:gd name="connsiteX32" fmla="*/ 2641503 w 12192000"/>
              <a:gd name="connsiteY32" fmla="*/ 2426341 h 3781151"/>
              <a:gd name="connsiteX33" fmla="*/ 2817182 w 12192000"/>
              <a:gd name="connsiteY33" fmla="*/ 2265557 h 3781151"/>
              <a:gd name="connsiteX34" fmla="*/ 2957554 w 12192000"/>
              <a:gd name="connsiteY34" fmla="*/ 2180877 h 3781151"/>
              <a:gd name="connsiteX35" fmla="*/ 3003677 w 12192000"/>
              <a:gd name="connsiteY35" fmla="*/ 2154878 h 3781151"/>
              <a:gd name="connsiteX36" fmla="*/ 3046876 w 12192000"/>
              <a:gd name="connsiteY36" fmla="*/ 2081296 h 3781151"/>
              <a:gd name="connsiteX37" fmla="*/ 3303290 w 12192000"/>
              <a:gd name="connsiteY37" fmla="*/ 1995084 h 3781151"/>
              <a:gd name="connsiteX38" fmla="*/ 3395602 w 12192000"/>
              <a:gd name="connsiteY38" fmla="*/ 1893639 h 3781151"/>
              <a:gd name="connsiteX39" fmla="*/ 3430100 w 12192000"/>
              <a:gd name="connsiteY39" fmla="*/ 1867444 h 3781151"/>
              <a:gd name="connsiteX40" fmla="*/ 3437914 w 12192000"/>
              <a:gd name="connsiteY40" fmla="*/ 1869491 h 3781151"/>
              <a:gd name="connsiteX41" fmla="*/ 3438972 w 12192000"/>
              <a:gd name="connsiteY41" fmla="*/ 1871208 h 3781151"/>
              <a:gd name="connsiteX42" fmla="*/ 3547723 w 12192000"/>
              <a:gd name="connsiteY42" fmla="*/ 1831216 h 3781151"/>
              <a:gd name="connsiteX43" fmla="*/ 3572350 w 12192000"/>
              <a:gd name="connsiteY43" fmla="*/ 1826069 h 3781151"/>
              <a:gd name="connsiteX44" fmla="*/ 3575291 w 12192000"/>
              <a:gd name="connsiteY44" fmla="*/ 1827289 h 3781151"/>
              <a:gd name="connsiteX45" fmla="*/ 3595183 w 12192000"/>
              <a:gd name="connsiteY45" fmla="*/ 1816299 h 3781151"/>
              <a:gd name="connsiteX46" fmla="*/ 3611353 w 12192000"/>
              <a:gd name="connsiteY46" fmla="*/ 1798929 h 3781151"/>
              <a:gd name="connsiteX47" fmla="*/ 3825586 w 12192000"/>
              <a:gd name="connsiteY47" fmla="*/ 1798552 h 3781151"/>
              <a:gd name="connsiteX48" fmla="*/ 4166327 w 12192000"/>
              <a:gd name="connsiteY48" fmla="*/ 1747015 h 3781151"/>
              <a:gd name="connsiteX49" fmla="*/ 4437661 w 12192000"/>
              <a:gd name="connsiteY49" fmla="*/ 1663068 h 3781151"/>
              <a:gd name="connsiteX50" fmla="*/ 4510862 w 12192000"/>
              <a:gd name="connsiteY50" fmla="*/ 1665514 h 3781151"/>
              <a:gd name="connsiteX51" fmla="*/ 4573217 w 12192000"/>
              <a:gd name="connsiteY51" fmla="*/ 1633854 h 3781151"/>
              <a:gd name="connsiteX52" fmla="*/ 4605137 w 12192000"/>
              <a:gd name="connsiteY52" fmla="*/ 1644474 h 3781151"/>
              <a:gd name="connsiteX53" fmla="*/ 4623509 w 12192000"/>
              <a:gd name="connsiteY53" fmla="*/ 1643919 h 3781151"/>
              <a:gd name="connsiteX54" fmla="*/ 4629310 w 12192000"/>
              <a:gd name="connsiteY54" fmla="*/ 1653854 h 3781151"/>
              <a:gd name="connsiteX55" fmla="*/ 4657404 w 12192000"/>
              <a:gd name="connsiteY55" fmla="*/ 1660247 h 3781151"/>
              <a:gd name="connsiteX56" fmla="*/ 4691044 w 12192000"/>
              <a:gd name="connsiteY56" fmla="*/ 1656408 h 3781151"/>
              <a:gd name="connsiteX57" fmla="*/ 4850032 w 12192000"/>
              <a:gd name="connsiteY57" fmla="*/ 1626917 h 3781151"/>
              <a:gd name="connsiteX58" fmla="*/ 4945654 w 12192000"/>
              <a:gd name="connsiteY58" fmla="*/ 1615689 h 3781151"/>
              <a:gd name="connsiteX59" fmla="*/ 4982770 w 12192000"/>
              <a:gd name="connsiteY59" fmla="*/ 1621504 h 3781151"/>
              <a:gd name="connsiteX60" fmla="*/ 5034068 w 12192000"/>
              <a:gd name="connsiteY60" fmla="*/ 1622846 h 3781151"/>
              <a:gd name="connsiteX61" fmla="*/ 5157133 w 12192000"/>
              <a:gd name="connsiteY61" fmla="*/ 1608775 h 3781151"/>
              <a:gd name="connsiteX62" fmla="*/ 5331645 w 12192000"/>
              <a:gd name="connsiteY62" fmla="*/ 1590152 h 3781151"/>
              <a:gd name="connsiteX63" fmla="*/ 5339977 w 12192000"/>
              <a:gd name="connsiteY63" fmla="*/ 1596841 h 3781151"/>
              <a:gd name="connsiteX64" fmla="*/ 5400314 w 12192000"/>
              <a:gd name="connsiteY64" fmla="*/ 1588177 h 3781151"/>
              <a:gd name="connsiteX65" fmla="*/ 5607257 w 12192000"/>
              <a:gd name="connsiteY65" fmla="*/ 1505972 h 3781151"/>
              <a:gd name="connsiteX66" fmla="*/ 5725292 w 12192000"/>
              <a:gd name="connsiteY66" fmla="*/ 1490473 h 3781151"/>
              <a:gd name="connsiteX67" fmla="*/ 5767898 w 12192000"/>
              <a:gd name="connsiteY67" fmla="*/ 1493335 h 3781151"/>
              <a:gd name="connsiteX68" fmla="*/ 5839240 w 12192000"/>
              <a:gd name="connsiteY68" fmla="*/ 1497610 h 3781151"/>
              <a:gd name="connsiteX69" fmla="*/ 5905402 w 12192000"/>
              <a:gd name="connsiteY69" fmla="*/ 1514878 h 3781151"/>
              <a:gd name="connsiteX70" fmla="*/ 5964698 w 12192000"/>
              <a:gd name="connsiteY70" fmla="*/ 1489113 h 3781151"/>
              <a:gd name="connsiteX71" fmla="*/ 6017881 w 12192000"/>
              <a:gd name="connsiteY71" fmla="*/ 1478726 h 3781151"/>
              <a:gd name="connsiteX72" fmla="*/ 6023244 w 12192000"/>
              <a:gd name="connsiteY72" fmla="*/ 1485861 h 3781151"/>
              <a:gd name="connsiteX73" fmla="*/ 6030193 w 12192000"/>
              <a:gd name="connsiteY73" fmla="*/ 1485330 h 3781151"/>
              <a:gd name="connsiteX74" fmla="*/ 6032755 w 12192000"/>
              <a:gd name="connsiteY74" fmla="*/ 1476614 h 3781151"/>
              <a:gd name="connsiteX75" fmla="*/ 6114491 w 12192000"/>
              <a:gd name="connsiteY75" fmla="*/ 1435020 h 3781151"/>
              <a:gd name="connsiteX76" fmla="*/ 6228089 w 12192000"/>
              <a:gd name="connsiteY76" fmla="*/ 1392213 h 3781151"/>
              <a:gd name="connsiteX77" fmla="*/ 6266132 w 12192000"/>
              <a:gd name="connsiteY77" fmla="*/ 1396181 h 3781151"/>
              <a:gd name="connsiteX78" fmla="*/ 6266284 w 12192000"/>
              <a:gd name="connsiteY78" fmla="*/ 1396172 h 3781151"/>
              <a:gd name="connsiteX79" fmla="*/ 6267815 w 12192000"/>
              <a:gd name="connsiteY79" fmla="*/ 1401423 h 3781151"/>
              <a:gd name="connsiteX80" fmla="*/ 6277660 w 12192000"/>
              <a:gd name="connsiteY80" fmla="*/ 1400632 h 3781151"/>
              <a:gd name="connsiteX81" fmla="*/ 6290206 w 12192000"/>
              <a:gd name="connsiteY81" fmla="*/ 1395045 h 3781151"/>
              <a:gd name="connsiteX82" fmla="*/ 6318021 w 12192000"/>
              <a:gd name="connsiteY82" fmla="*/ 1401415 h 3781151"/>
              <a:gd name="connsiteX83" fmla="*/ 6319318 w 12192000"/>
              <a:gd name="connsiteY83" fmla="*/ 1402047 h 3781151"/>
              <a:gd name="connsiteX84" fmla="*/ 6391161 w 12192000"/>
              <a:gd name="connsiteY84" fmla="*/ 1439443 h 3781151"/>
              <a:gd name="connsiteX85" fmla="*/ 6458507 w 12192000"/>
              <a:gd name="connsiteY85" fmla="*/ 1506631 h 3781151"/>
              <a:gd name="connsiteX86" fmla="*/ 6567007 w 12192000"/>
              <a:gd name="connsiteY86" fmla="*/ 1543856 h 3781151"/>
              <a:gd name="connsiteX87" fmla="*/ 6607554 w 12192000"/>
              <a:gd name="connsiteY87" fmla="*/ 1553791 h 3781151"/>
              <a:gd name="connsiteX88" fmla="*/ 6731017 w 12192000"/>
              <a:gd name="connsiteY88" fmla="*/ 1571341 h 3781151"/>
              <a:gd name="connsiteX89" fmla="*/ 6734116 w 12192000"/>
              <a:gd name="connsiteY89" fmla="*/ 1568435 h 3781151"/>
              <a:gd name="connsiteX90" fmla="*/ 6918249 w 12192000"/>
              <a:gd name="connsiteY90" fmla="*/ 1468691 h 3781151"/>
              <a:gd name="connsiteX91" fmla="*/ 7067518 w 12192000"/>
              <a:gd name="connsiteY91" fmla="*/ 1422257 h 3781151"/>
              <a:gd name="connsiteX92" fmla="*/ 7124203 w 12192000"/>
              <a:gd name="connsiteY92" fmla="*/ 1416853 h 3781151"/>
              <a:gd name="connsiteX93" fmla="*/ 7218949 w 12192000"/>
              <a:gd name="connsiteY93" fmla="*/ 1407112 h 3781151"/>
              <a:gd name="connsiteX94" fmla="*/ 7298895 w 12192000"/>
              <a:gd name="connsiteY94" fmla="*/ 1427110 h 3781151"/>
              <a:gd name="connsiteX95" fmla="*/ 7374497 w 12192000"/>
              <a:gd name="connsiteY95" fmla="*/ 1408155 h 3781151"/>
              <a:gd name="connsiteX96" fmla="*/ 7380250 w 12192000"/>
              <a:gd name="connsiteY96" fmla="*/ 1368474 h 3781151"/>
              <a:gd name="connsiteX97" fmla="*/ 7464957 w 12192000"/>
              <a:gd name="connsiteY97" fmla="*/ 1359648 h 3781151"/>
              <a:gd name="connsiteX98" fmla="*/ 7594747 w 12192000"/>
              <a:gd name="connsiteY98" fmla="*/ 1350130 h 3781151"/>
              <a:gd name="connsiteX99" fmla="*/ 7666555 w 12192000"/>
              <a:gd name="connsiteY99" fmla="*/ 1335529 h 3781151"/>
              <a:gd name="connsiteX100" fmla="*/ 7866007 w 12192000"/>
              <a:gd name="connsiteY100" fmla="*/ 1305544 h 3781151"/>
              <a:gd name="connsiteX101" fmla="*/ 8068308 w 12192000"/>
              <a:gd name="connsiteY101" fmla="*/ 1283051 h 3781151"/>
              <a:gd name="connsiteX102" fmla="*/ 8202385 w 12192000"/>
              <a:gd name="connsiteY102" fmla="*/ 1312300 h 3781151"/>
              <a:gd name="connsiteX103" fmla="*/ 8367138 w 12192000"/>
              <a:gd name="connsiteY103" fmla="*/ 1289211 h 3781151"/>
              <a:gd name="connsiteX104" fmla="*/ 8396799 w 12192000"/>
              <a:gd name="connsiteY104" fmla="*/ 1291584 h 3781151"/>
              <a:gd name="connsiteX105" fmla="*/ 8431415 w 12192000"/>
              <a:gd name="connsiteY105" fmla="*/ 1275098 h 3781151"/>
              <a:gd name="connsiteX106" fmla="*/ 8569515 w 12192000"/>
              <a:gd name="connsiteY106" fmla="*/ 1207037 h 3781151"/>
              <a:gd name="connsiteX107" fmla="*/ 8672452 w 12192000"/>
              <a:gd name="connsiteY107" fmla="*/ 1135782 h 3781151"/>
              <a:gd name="connsiteX108" fmla="*/ 8824768 w 12192000"/>
              <a:gd name="connsiteY108" fmla="*/ 1121217 h 3781151"/>
              <a:gd name="connsiteX109" fmla="*/ 8909609 w 12192000"/>
              <a:gd name="connsiteY109" fmla="*/ 1087532 h 3781151"/>
              <a:gd name="connsiteX110" fmla="*/ 9036318 w 12192000"/>
              <a:gd name="connsiteY110" fmla="*/ 994500 h 3781151"/>
              <a:gd name="connsiteX111" fmla="*/ 9230382 w 12192000"/>
              <a:gd name="connsiteY111" fmla="*/ 955654 h 3781151"/>
              <a:gd name="connsiteX112" fmla="*/ 9286437 w 12192000"/>
              <a:gd name="connsiteY112" fmla="*/ 997858 h 3781151"/>
              <a:gd name="connsiteX113" fmla="*/ 9349089 w 12192000"/>
              <a:gd name="connsiteY113" fmla="*/ 1015184 h 3781151"/>
              <a:gd name="connsiteX114" fmla="*/ 9347314 w 12192000"/>
              <a:gd name="connsiteY114" fmla="*/ 933744 h 3781151"/>
              <a:gd name="connsiteX115" fmla="*/ 9492995 w 12192000"/>
              <a:gd name="connsiteY115" fmla="*/ 830749 h 3781151"/>
              <a:gd name="connsiteX116" fmla="*/ 9568501 w 12192000"/>
              <a:gd name="connsiteY116" fmla="*/ 787793 h 3781151"/>
              <a:gd name="connsiteX117" fmla="*/ 9691686 w 12192000"/>
              <a:gd name="connsiteY117" fmla="*/ 738088 h 3781151"/>
              <a:gd name="connsiteX118" fmla="*/ 9728219 w 12192000"/>
              <a:gd name="connsiteY118" fmla="*/ 719921 h 3781151"/>
              <a:gd name="connsiteX119" fmla="*/ 10080661 w 12192000"/>
              <a:gd name="connsiteY119" fmla="*/ 505423 h 3781151"/>
              <a:gd name="connsiteX120" fmla="*/ 10335073 w 12192000"/>
              <a:gd name="connsiteY120" fmla="*/ 523921 h 3781151"/>
              <a:gd name="connsiteX121" fmla="*/ 10593135 w 12192000"/>
              <a:gd name="connsiteY121" fmla="*/ 467427 h 3781151"/>
              <a:gd name="connsiteX122" fmla="*/ 10655931 w 12192000"/>
              <a:gd name="connsiteY122" fmla="*/ 401632 h 3781151"/>
              <a:gd name="connsiteX123" fmla="*/ 10695298 w 12192000"/>
              <a:gd name="connsiteY123" fmla="*/ 391761 h 3781151"/>
              <a:gd name="connsiteX124" fmla="*/ 10761489 w 12192000"/>
              <a:gd name="connsiteY124" fmla="*/ 380170 h 3781151"/>
              <a:gd name="connsiteX125" fmla="*/ 10853610 w 12192000"/>
              <a:gd name="connsiteY125" fmla="*/ 332449 h 3781151"/>
              <a:gd name="connsiteX126" fmla="*/ 11052930 w 12192000"/>
              <a:gd name="connsiteY126" fmla="*/ 280871 h 3781151"/>
              <a:gd name="connsiteX127" fmla="*/ 11359700 w 12192000"/>
              <a:gd name="connsiteY127" fmla="*/ 103854 h 3781151"/>
              <a:gd name="connsiteX128" fmla="*/ 11672425 w 12192000"/>
              <a:gd name="connsiteY128" fmla="*/ 31452 h 3781151"/>
              <a:gd name="connsiteX129" fmla="*/ 11912086 w 12192000"/>
              <a:gd name="connsiteY129"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8103 w 12192000"/>
              <a:gd name="connsiteY13" fmla="*/ 2801941 h 3781151"/>
              <a:gd name="connsiteX14" fmla="*/ 994062 w 12192000"/>
              <a:gd name="connsiteY14" fmla="*/ 2784559 h 3781151"/>
              <a:gd name="connsiteX15" fmla="*/ 1047040 w 12192000"/>
              <a:gd name="connsiteY15" fmla="*/ 2826828 h 3781151"/>
              <a:gd name="connsiteX16" fmla="*/ 1377085 w 12192000"/>
              <a:gd name="connsiteY16" fmla="*/ 2735410 h 3781151"/>
              <a:gd name="connsiteX17" fmla="*/ 1465015 w 12192000"/>
              <a:gd name="connsiteY17" fmla="*/ 2734757 h 3781151"/>
              <a:gd name="connsiteX18" fmla="*/ 1535004 w 12192000"/>
              <a:gd name="connsiteY18" fmla="*/ 2687835 h 3781151"/>
              <a:gd name="connsiteX19" fmla="*/ 1679251 w 12192000"/>
              <a:gd name="connsiteY19" fmla="*/ 2712367 h 3781151"/>
              <a:gd name="connsiteX20" fmla="*/ 1865161 w 12192000"/>
              <a:gd name="connsiteY20" fmla="*/ 2663121 h 3781151"/>
              <a:gd name="connsiteX21" fmla="*/ 1977927 w 12192000"/>
              <a:gd name="connsiteY21" fmla="*/ 2642448 h 3781151"/>
              <a:gd name="connsiteX22" fmla="*/ 2023175 w 12192000"/>
              <a:gd name="connsiteY22" fmla="*/ 2648402 h 3781151"/>
              <a:gd name="connsiteX23" fmla="*/ 2040685 w 12192000"/>
              <a:gd name="connsiteY23" fmla="*/ 2652651 h 3781151"/>
              <a:gd name="connsiteX24" fmla="*/ 2057102 w 12192000"/>
              <a:gd name="connsiteY24" fmla="*/ 2645758 h 3781151"/>
              <a:gd name="connsiteX25" fmla="*/ 2052057 w 12192000"/>
              <a:gd name="connsiteY25" fmla="*/ 2618002 h 3781151"/>
              <a:gd name="connsiteX26" fmla="*/ 2052988 w 12192000"/>
              <a:gd name="connsiteY26" fmla="*/ 2617321 h 3781151"/>
              <a:gd name="connsiteX27" fmla="*/ 2075835 w 12192000"/>
              <a:gd name="connsiteY27" fmla="*/ 2625051 h 3781151"/>
              <a:gd name="connsiteX28" fmla="*/ 2105280 w 12192000"/>
              <a:gd name="connsiteY28" fmla="*/ 2621772 h 3781151"/>
              <a:gd name="connsiteX29" fmla="*/ 2271487 w 12192000"/>
              <a:gd name="connsiteY29" fmla="*/ 2559602 h 3781151"/>
              <a:gd name="connsiteX30" fmla="*/ 2450874 w 12192000"/>
              <a:gd name="connsiteY30" fmla="*/ 2540963 h 3781151"/>
              <a:gd name="connsiteX31" fmla="*/ 2507266 w 12192000"/>
              <a:gd name="connsiteY31" fmla="*/ 2511976 h 3781151"/>
              <a:gd name="connsiteX32" fmla="*/ 2641503 w 12192000"/>
              <a:gd name="connsiteY32" fmla="*/ 2426341 h 3781151"/>
              <a:gd name="connsiteX33" fmla="*/ 2817182 w 12192000"/>
              <a:gd name="connsiteY33" fmla="*/ 2265557 h 3781151"/>
              <a:gd name="connsiteX34" fmla="*/ 2957554 w 12192000"/>
              <a:gd name="connsiteY34" fmla="*/ 2180877 h 3781151"/>
              <a:gd name="connsiteX35" fmla="*/ 3003677 w 12192000"/>
              <a:gd name="connsiteY35" fmla="*/ 2154878 h 3781151"/>
              <a:gd name="connsiteX36" fmla="*/ 3046876 w 12192000"/>
              <a:gd name="connsiteY36" fmla="*/ 2081296 h 3781151"/>
              <a:gd name="connsiteX37" fmla="*/ 3303290 w 12192000"/>
              <a:gd name="connsiteY37" fmla="*/ 1995084 h 3781151"/>
              <a:gd name="connsiteX38" fmla="*/ 3395602 w 12192000"/>
              <a:gd name="connsiteY38" fmla="*/ 1893639 h 3781151"/>
              <a:gd name="connsiteX39" fmla="*/ 3430100 w 12192000"/>
              <a:gd name="connsiteY39" fmla="*/ 1867444 h 3781151"/>
              <a:gd name="connsiteX40" fmla="*/ 3437914 w 12192000"/>
              <a:gd name="connsiteY40" fmla="*/ 1869491 h 3781151"/>
              <a:gd name="connsiteX41" fmla="*/ 3438972 w 12192000"/>
              <a:gd name="connsiteY41" fmla="*/ 1871208 h 3781151"/>
              <a:gd name="connsiteX42" fmla="*/ 3547723 w 12192000"/>
              <a:gd name="connsiteY42" fmla="*/ 1831216 h 3781151"/>
              <a:gd name="connsiteX43" fmla="*/ 3572350 w 12192000"/>
              <a:gd name="connsiteY43" fmla="*/ 1826069 h 3781151"/>
              <a:gd name="connsiteX44" fmla="*/ 3575291 w 12192000"/>
              <a:gd name="connsiteY44" fmla="*/ 1827289 h 3781151"/>
              <a:gd name="connsiteX45" fmla="*/ 3595183 w 12192000"/>
              <a:gd name="connsiteY45" fmla="*/ 1816299 h 3781151"/>
              <a:gd name="connsiteX46" fmla="*/ 3611353 w 12192000"/>
              <a:gd name="connsiteY46" fmla="*/ 1798929 h 3781151"/>
              <a:gd name="connsiteX47" fmla="*/ 3825586 w 12192000"/>
              <a:gd name="connsiteY47" fmla="*/ 1798552 h 3781151"/>
              <a:gd name="connsiteX48" fmla="*/ 4166327 w 12192000"/>
              <a:gd name="connsiteY48" fmla="*/ 1747015 h 3781151"/>
              <a:gd name="connsiteX49" fmla="*/ 4437661 w 12192000"/>
              <a:gd name="connsiteY49" fmla="*/ 1663068 h 3781151"/>
              <a:gd name="connsiteX50" fmla="*/ 4510862 w 12192000"/>
              <a:gd name="connsiteY50" fmla="*/ 1665514 h 3781151"/>
              <a:gd name="connsiteX51" fmla="*/ 4573217 w 12192000"/>
              <a:gd name="connsiteY51" fmla="*/ 1633854 h 3781151"/>
              <a:gd name="connsiteX52" fmla="*/ 4605137 w 12192000"/>
              <a:gd name="connsiteY52" fmla="*/ 1644474 h 3781151"/>
              <a:gd name="connsiteX53" fmla="*/ 4623509 w 12192000"/>
              <a:gd name="connsiteY53" fmla="*/ 1643919 h 3781151"/>
              <a:gd name="connsiteX54" fmla="*/ 4629310 w 12192000"/>
              <a:gd name="connsiteY54" fmla="*/ 1653854 h 3781151"/>
              <a:gd name="connsiteX55" fmla="*/ 4657404 w 12192000"/>
              <a:gd name="connsiteY55" fmla="*/ 1660247 h 3781151"/>
              <a:gd name="connsiteX56" fmla="*/ 4691044 w 12192000"/>
              <a:gd name="connsiteY56" fmla="*/ 1656408 h 3781151"/>
              <a:gd name="connsiteX57" fmla="*/ 4850032 w 12192000"/>
              <a:gd name="connsiteY57" fmla="*/ 1626917 h 3781151"/>
              <a:gd name="connsiteX58" fmla="*/ 4945654 w 12192000"/>
              <a:gd name="connsiteY58" fmla="*/ 1615689 h 3781151"/>
              <a:gd name="connsiteX59" fmla="*/ 4982770 w 12192000"/>
              <a:gd name="connsiteY59" fmla="*/ 1621504 h 3781151"/>
              <a:gd name="connsiteX60" fmla="*/ 5034068 w 12192000"/>
              <a:gd name="connsiteY60" fmla="*/ 1622846 h 3781151"/>
              <a:gd name="connsiteX61" fmla="*/ 5157133 w 12192000"/>
              <a:gd name="connsiteY61" fmla="*/ 1608775 h 3781151"/>
              <a:gd name="connsiteX62" fmla="*/ 5331645 w 12192000"/>
              <a:gd name="connsiteY62" fmla="*/ 1590152 h 3781151"/>
              <a:gd name="connsiteX63" fmla="*/ 5339977 w 12192000"/>
              <a:gd name="connsiteY63" fmla="*/ 1596841 h 3781151"/>
              <a:gd name="connsiteX64" fmla="*/ 5400314 w 12192000"/>
              <a:gd name="connsiteY64" fmla="*/ 1588177 h 3781151"/>
              <a:gd name="connsiteX65" fmla="*/ 5607257 w 12192000"/>
              <a:gd name="connsiteY65" fmla="*/ 1505972 h 3781151"/>
              <a:gd name="connsiteX66" fmla="*/ 5725292 w 12192000"/>
              <a:gd name="connsiteY66" fmla="*/ 1490473 h 3781151"/>
              <a:gd name="connsiteX67" fmla="*/ 5767898 w 12192000"/>
              <a:gd name="connsiteY67" fmla="*/ 1493335 h 3781151"/>
              <a:gd name="connsiteX68" fmla="*/ 5839240 w 12192000"/>
              <a:gd name="connsiteY68" fmla="*/ 1497610 h 3781151"/>
              <a:gd name="connsiteX69" fmla="*/ 5905402 w 12192000"/>
              <a:gd name="connsiteY69" fmla="*/ 1514878 h 3781151"/>
              <a:gd name="connsiteX70" fmla="*/ 5964698 w 12192000"/>
              <a:gd name="connsiteY70" fmla="*/ 1489113 h 3781151"/>
              <a:gd name="connsiteX71" fmla="*/ 6017881 w 12192000"/>
              <a:gd name="connsiteY71" fmla="*/ 1478726 h 3781151"/>
              <a:gd name="connsiteX72" fmla="*/ 6023244 w 12192000"/>
              <a:gd name="connsiteY72" fmla="*/ 1485861 h 3781151"/>
              <a:gd name="connsiteX73" fmla="*/ 6030193 w 12192000"/>
              <a:gd name="connsiteY73" fmla="*/ 1485330 h 3781151"/>
              <a:gd name="connsiteX74" fmla="*/ 6032755 w 12192000"/>
              <a:gd name="connsiteY74" fmla="*/ 1476614 h 3781151"/>
              <a:gd name="connsiteX75" fmla="*/ 6114491 w 12192000"/>
              <a:gd name="connsiteY75" fmla="*/ 1435020 h 3781151"/>
              <a:gd name="connsiteX76" fmla="*/ 6228089 w 12192000"/>
              <a:gd name="connsiteY76" fmla="*/ 1392213 h 3781151"/>
              <a:gd name="connsiteX77" fmla="*/ 6266132 w 12192000"/>
              <a:gd name="connsiteY77" fmla="*/ 1396181 h 3781151"/>
              <a:gd name="connsiteX78" fmla="*/ 6266284 w 12192000"/>
              <a:gd name="connsiteY78" fmla="*/ 1396172 h 3781151"/>
              <a:gd name="connsiteX79" fmla="*/ 6267815 w 12192000"/>
              <a:gd name="connsiteY79" fmla="*/ 1401423 h 3781151"/>
              <a:gd name="connsiteX80" fmla="*/ 6277660 w 12192000"/>
              <a:gd name="connsiteY80" fmla="*/ 1400632 h 3781151"/>
              <a:gd name="connsiteX81" fmla="*/ 6290206 w 12192000"/>
              <a:gd name="connsiteY81" fmla="*/ 1395045 h 3781151"/>
              <a:gd name="connsiteX82" fmla="*/ 6318021 w 12192000"/>
              <a:gd name="connsiteY82" fmla="*/ 1401415 h 3781151"/>
              <a:gd name="connsiteX83" fmla="*/ 6319318 w 12192000"/>
              <a:gd name="connsiteY83" fmla="*/ 1402047 h 3781151"/>
              <a:gd name="connsiteX84" fmla="*/ 6391161 w 12192000"/>
              <a:gd name="connsiteY84" fmla="*/ 1439443 h 3781151"/>
              <a:gd name="connsiteX85" fmla="*/ 6458507 w 12192000"/>
              <a:gd name="connsiteY85" fmla="*/ 1506631 h 3781151"/>
              <a:gd name="connsiteX86" fmla="*/ 6567007 w 12192000"/>
              <a:gd name="connsiteY86" fmla="*/ 1543856 h 3781151"/>
              <a:gd name="connsiteX87" fmla="*/ 6607554 w 12192000"/>
              <a:gd name="connsiteY87" fmla="*/ 1553791 h 3781151"/>
              <a:gd name="connsiteX88" fmla="*/ 6731017 w 12192000"/>
              <a:gd name="connsiteY88" fmla="*/ 1571341 h 3781151"/>
              <a:gd name="connsiteX89" fmla="*/ 6734116 w 12192000"/>
              <a:gd name="connsiteY89" fmla="*/ 1568435 h 3781151"/>
              <a:gd name="connsiteX90" fmla="*/ 6918249 w 12192000"/>
              <a:gd name="connsiteY90" fmla="*/ 1468691 h 3781151"/>
              <a:gd name="connsiteX91" fmla="*/ 7067518 w 12192000"/>
              <a:gd name="connsiteY91" fmla="*/ 1422257 h 3781151"/>
              <a:gd name="connsiteX92" fmla="*/ 7124203 w 12192000"/>
              <a:gd name="connsiteY92" fmla="*/ 1416853 h 3781151"/>
              <a:gd name="connsiteX93" fmla="*/ 7218949 w 12192000"/>
              <a:gd name="connsiteY93" fmla="*/ 1407112 h 3781151"/>
              <a:gd name="connsiteX94" fmla="*/ 7298895 w 12192000"/>
              <a:gd name="connsiteY94" fmla="*/ 1427110 h 3781151"/>
              <a:gd name="connsiteX95" fmla="*/ 7374497 w 12192000"/>
              <a:gd name="connsiteY95" fmla="*/ 1408155 h 3781151"/>
              <a:gd name="connsiteX96" fmla="*/ 7380250 w 12192000"/>
              <a:gd name="connsiteY96" fmla="*/ 1368474 h 3781151"/>
              <a:gd name="connsiteX97" fmla="*/ 7464957 w 12192000"/>
              <a:gd name="connsiteY97" fmla="*/ 1359648 h 3781151"/>
              <a:gd name="connsiteX98" fmla="*/ 7594747 w 12192000"/>
              <a:gd name="connsiteY98" fmla="*/ 1350130 h 3781151"/>
              <a:gd name="connsiteX99" fmla="*/ 7666555 w 12192000"/>
              <a:gd name="connsiteY99" fmla="*/ 1335529 h 3781151"/>
              <a:gd name="connsiteX100" fmla="*/ 7866007 w 12192000"/>
              <a:gd name="connsiteY100" fmla="*/ 1305544 h 3781151"/>
              <a:gd name="connsiteX101" fmla="*/ 8068308 w 12192000"/>
              <a:gd name="connsiteY101" fmla="*/ 1283051 h 3781151"/>
              <a:gd name="connsiteX102" fmla="*/ 8202385 w 12192000"/>
              <a:gd name="connsiteY102" fmla="*/ 1312300 h 3781151"/>
              <a:gd name="connsiteX103" fmla="*/ 8367138 w 12192000"/>
              <a:gd name="connsiteY103" fmla="*/ 1289211 h 3781151"/>
              <a:gd name="connsiteX104" fmla="*/ 8396799 w 12192000"/>
              <a:gd name="connsiteY104" fmla="*/ 1291584 h 3781151"/>
              <a:gd name="connsiteX105" fmla="*/ 8431415 w 12192000"/>
              <a:gd name="connsiteY105" fmla="*/ 1275098 h 3781151"/>
              <a:gd name="connsiteX106" fmla="*/ 8569515 w 12192000"/>
              <a:gd name="connsiteY106" fmla="*/ 1207037 h 3781151"/>
              <a:gd name="connsiteX107" fmla="*/ 8672452 w 12192000"/>
              <a:gd name="connsiteY107" fmla="*/ 1135782 h 3781151"/>
              <a:gd name="connsiteX108" fmla="*/ 8824768 w 12192000"/>
              <a:gd name="connsiteY108" fmla="*/ 1121217 h 3781151"/>
              <a:gd name="connsiteX109" fmla="*/ 8909609 w 12192000"/>
              <a:gd name="connsiteY109" fmla="*/ 1087532 h 3781151"/>
              <a:gd name="connsiteX110" fmla="*/ 9036318 w 12192000"/>
              <a:gd name="connsiteY110" fmla="*/ 994500 h 3781151"/>
              <a:gd name="connsiteX111" fmla="*/ 9230382 w 12192000"/>
              <a:gd name="connsiteY111" fmla="*/ 955654 h 3781151"/>
              <a:gd name="connsiteX112" fmla="*/ 9286437 w 12192000"/>
              <a:gd name="connsiteY112" fmla="*/ 997858 h 3781151"/>
              <a:gd name="connsiteX113" fmla="*/ 9349089 w 12192000"/>
              <a:gd name="connsiteY113" fmla="*/ 1015184 h 3781151"/>
              <a:gd name="connsiteX114" fmla="*/ 9347314 w 12192000"/>
              <a:gd name="connsiteY114" fmla="*/ 933744 h 3781151"/>
              <a:gd name="connsiteX115" fmla="*/ 9492995 w 12192000"/>
              <a:gd name="connsiteY115" fmla="*/ 830749 h 3781151"/>
              <a:gd name="connsiteX116" fmla="*/ 9568501 w 12192000"/>
              <a:gd name="connsiteY116" fmla="*/ 787793 h 3781151"/>
              <a:gd name="connsiteX117" fmla="*/ 9691686 w 12192000"/>
              <a:gd name="connsiteY117" fmla="*/ 738088 h 3781151"/>
              <a:gd name="connsiteX118" fmla="*/ 9728219 w 12192000"/>
              <a:gd name="connsiteY118" fmla="*/ 719921 h 3781151"/>
              <a:gd name="connsiteX119" fmla="*/ 10080661 w 12192000"/>
              <a:gd name="connsiteY119" fmla="*/ 505423 h 3781151"/>
              <a:gd name="connsiteX120" fmla="*/ 10335073 w 12192000"/>
              <a:gd name="connsiteY120" fmla="*/ 523921 h 3781151"/>
              <a:gd name="connsiteX121" fmla="*/ 10593135 w 12192000"/>
              <a:gd name="connsiteY121" fmla="*/ 467427 h 3781151"/>
              <a:gd name="connsiteX122" fmla="*/ 10655931 w 12192000"/>
              <a:gd name="connsiteY122" fmla="*/ 401632 h 3781151"/>
              <a:gd name="connsiteX123" fmla="*/ 10695298 w 12192000"/>
              <a:gd name="connsiteY123" fmla="*/ 391761 h 3781151"/>
              <a:gd name="connsiteX124" fmla="*/ 10761489 w 12192000"/>
              <a:gd name="connsiteY124" fmla="*/ 380170 h 3781151"/>
              <a:gd name="connsiteX125" fmla="*/ 10853610 w 12192000"/>
              <a:gd name="connsiteY125" fmla="*/ 332449 h 3781151"/>
              <a:gd name="connsiteX126" fmla="*/ 11052930 w 12192000"/>
              <a:gd name="connsiteY126" fmla="*/ 280871 h 3781151"/>
              <a:gd name="connsiteX127" fmla="*/ 11359700 w 12192000"/>
              <a:gd name="connsiteY127" fmla="*/ 158445 h 3781151"/>
              <a:gd name="connsiteX128" fmla="*/ 11672425 w 12192000"/>
              <a:gd name="connsiteY128" fmla="*/ 31452 h 3781151"/>
              <a:gd name="connsiteX129" fmla="*/ 11912086 w 12192000"/>
              <a:gd name="connsiteY129"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8103 w 12192000"/>
              <a:gd name="connsiteY13" fmla="*/ 2801941 h 3781151"/>
              <a:gd name="connsiteX14" fmla="*/ 994062 w 12192000"/>
              <a:gd name="connsiteY14" fmla="*/ 2784559 h 3781151"/>
              <a:gd name="connsiteX15" fmla="*/ 1047040 w 12192000"/>
              <a:gd name="connsiteY15" fmla="*/ 2826828 h 3781151"/>
              <a:gd name="connsiteX16" fmla="*/ 1377085 w 12192000"/>
              <a:gd name="connsiteY16" fmla="*/ 2735410 h 3781151"/>
              <a:gd name="connsiteX17" fmla="*/ 1465015 w 12192000"/>
              <a:gd name="connsiteY17" fmla="*/ 2734757 h 3781151"/>
              <a:gd name="connsiteX18" fmla="*/ 1535004 w 12192000"/>
              <a:gd name="connsiteY18" fmla="*/ 2687835 h 3781151"/>
              <a:gd name="connsiteX19" fmla="*/ 1679251 w 12192000"/>
              <a:gd name="connsiteY19" fmla="*/ 2712367 h 3781151"/>
              <a:gd name="connsiteX20" fmla="*/ 1865161 w 12192000"/>
              <a:gd name="connsiteY20" fmla="*/ 2663121 h 3781151"/>
              <a:gd name="connsiteX21" fmla="*/ 1977927 w 12192000"/>
              <a:gd name="connsiteY21" fmla="*/ 2642448 h 3781151"/>
              <a:gd name="connsiteX22" fmla="*/ 2023175 w 12192000"/>
              <a:gd name="connsiteY22" fmla="*/ 2648402 h 3781151"/>
              <a:gd name="connsiteX23" fmla="*/ 2040685 w 12192000"/>
              <a:gd name="connsiteY23" fmla="*/ 2652651 h 3781151"/>
              <a:gd name="connsiteX24" fmla="*/ 2057102 w 12192000"/>
              <a:gd name="connsiteY24" fmla="*/ 2645758 h 3781151"/>
              <a:gd name="connsiteX25" fmla="*/ 2052057 w 12192000"/>
              <a:gd name="connsiteY25" fmla="*/ 2618002 h 3781151"/>
              <a:gd name="connsiteX26" fmla="*/ 2052988 w 12192000"/>
              <a:gd name="connsiteY26" fmla="*/ 2617321 h 3781151"/>
              <a:gd name="connsiteX27" fmla="*/ 2075835 w 12192000"/>
              <a:gd name="connsiteY27" fmla="*/ 2625051 h 3781151"/>
              <a:gd name="connsiteX28" fmla="*/ 2105280 w 12192000"/>
              <a:gd name="connsiteY28" fmla="*/ 2621772 h 3781151"/>
              <a:gd name="connsiteX29" fmla="*/ 2271487 w 12192000"/>
              <a:gd name="connsiteY29" fmla="*/ 2559602 h 3781151"/>
              <a:gd name="connsiteX30" fmla="*/ 2450874 w 12192000"/>
              <a:gd name="connsiteY30" fmla="*/ 2540963 h 3781151"/>
              <a:gd name="connsiteX31" fmla="*/ 2507266 w 12192000"/>
              <a:gd name="connsiteY31" fmla="*/ 2511976 h 3781151"/>
              <a:gd name="connsiteX32" fmla="*/ 2641503 w 12192000"/>
              <a:gd name="connsiteY32" fmla="*/ 2426341 h 3781151"/>
              <a:gd name="connsiteX33" fmla="*/ 2817182 w 12192000"/>
              <a:gd name="connsiteY33" fmla="*/ 2265557 h 3781151"/>
              <a:gd name="connsiteX34" fmla="*/ 2957554 w 12192000"/>
              <a:gd name="connsiteY34" fmla="*/ 2180877 h 3781151"/>
              <a:gd name="connsiteX35" fmla="*/ 3003677 w 12192000"/>
              <a:gd name="connsiteY35" fmla="*/ 2154878 h 3781151"/>
              <a:gd name="connsiteX36" fmla="*/ 3046876 w 12192000"/>
              <a:gd name="connsiteY36" fmla="*/ 2081296 h 3781151"/>
              <a:gd name="connsiteX37" fmla="*/ 3303290 w 12192000"/>
              <a:gd name="connsiteY37" fmla="*/ 1995084 h 3781151"/>
              <a:gd name="connsiteX38" fmla="*/ 3395602 w 12192000"/>
              <a:gd name="connsiteY38" fmla="*/ 1893639 h 3781151"/>
              <a:gd name="connsiteX39" fmla="*/ 3430100 w 12192000"/>
              <a:gd name="connsiteY39" fmla="*/ 1867444 h 3781151"/>
              <a:gd name="connsiteX40" fmla="*/ 3437914 w 12192000"/>
              <a:gd name="connsiteY40" fmla="*/ 1869491 h 3781151"/>
              <a:gd name="connsiteX41" fmla="*/ 3438972 w 12192000"/>
              <a:gd name="connsiteY41" fmla="*/ 1871208 h 3781151"/>
              <a:gd name="connsiteX42" fmla="*/ 3547723 w 12192000"/>
              <a:gd name="connsiteY42" fmla="*/ 1831216 h 3781151"/>
              <a:gd name="connsiteX43" fmla="*/ 3572350 w 12192000"/>
              <a:gd name="connsiteY43" fmla="*/ 1826069 h 3781151"/>
              <a:gd name="connsiteX44" fmla="*/ 3575291 w 12192000"/>
              <a:gd name="connsiteY44" fmla="*/ 1827289 h 3781151"/>
              <a:gd name="connsiteX45" fmla="*/ 3595183 w 12192000"/>
              <a:gd name="connsiteY45" fmla="*/ 1816299 h 3781151"/>
              <a:gd name="connsiteX46" fmla="*/ 3611353 w 12192000"/>
              <a:gd name="connsiteY46" fmla="*/ 1798929 h 3781151"/>
              <a:gd name="connsiteX47" fmla="*/ 3825586 w 12192000"/>
              <a:gd name="connsiteY47" fmla="*/ 1798552 h 3781151"/>
              <a:gd name="connsiteX48" fmla="*/ 4166327 w 12192000"/>
              <a:gd name="connsiteY48" fmla="*/ 1747015 h 3781151"/>
              <a:gd name="connsiteX49" fmla="*/ 4437661 w 12192000"/>
              <a:gd name="connsiteY49" fmla="*/ 1663068 h 3781151"/>
              <a:gd name="connsiteX50" fmla="*/ 4510862 w 12192000"/>
              <a:gd name="connsiteY50" fmla="*/ 1665514 h 3781151"/>
              <a:gd name="connsiteX51" fmla="*/ 4573217 w 12192000"/>
              <a:gd name="connsiteY51" fmla="*/ 1633854 h 3781151"/>
              <a:gd name="connsiteX52" fmla="*/ 4605137 w 12192000"/>
              <a:gd name="connsiteY52" fmla="*/ 1644474 h 3781151"/>
              <a:gd name="connsiteX53" fmla="*/ 4623509 w 12192000"/>
              <a:gd name="connsiteY53" fmla="*/ 1643919 h 3781151"/>
              <a:gd name="connsiteX54" fmla="*/ 4629310 w 12192000"/>
              <a:gd name="connsiteY54" fmla="*/ 1653854 h 3781151"/>
              <a:gd name="connsiteX55" fmla="*/ 4657404 w 12192000"/>
              <a:gd name="connsiteY55" fmla="*/ 1660247 h 3781151"/>
              <a:gd name="connsiteX56" fmla="*/ 4691044 w 12192000"/>
              <a:gd name="connsiteY56" fmla="*/ 1656408 h 3781151"/>
              <a:gd name="connsiteX57" fmla="*/ 4850032 w 12192000"/>
              <a:gd name="connsiteY57" fmla="*/ 1626917 h 3781151"/>
              <a:gd name="connsiteX58" fmla="*/ 4945654 w 12192000"/>
              <a:gd name="connsiteY58" fmla="*/ 1615689 h 3781151"/>
              <a:gd name="connsiteX59" fmla="*/ 4982770 w 12192000"/>
              <a:gd name="connsiteY59" fmla="*/ 1621504 h 3781151"/>
              <a:gd name="connsiteX60" fmla="*/ 5034068 w 12192000"/>
              <a:gd name="connsiteY60" fmla="*/ 1622846 h 3781151"/>
              <a:gd name="connsiteX61" fmla="*/ 5157133 w 12192000"/>
              <a:gd name="connsiteY61" fmla="*/ 1608775 h 3781151"/>
              <a:gd name="connsiteX62" fmla="*/ 5331645 w 12192000"/>
              <a:gd name="connsiteY62" fmla="*/ 1590152 h 3781151"/>
              <a:gd name="connsiteX63" fmla="*/ 5339977 w 12192000"/>
              <a:gd name="connsiteY63" fmla="*/ 1596841 h 3781151"/>
              <a:gd name="connsiteX64" fmla="*/ 5400314 w 12192000"/>
              <a:gd name="connsiteY64" fmla="*/ 1588177 h 3781151"/>
              <a:gd name="connsiteX65" fmla="*/ 5607257 w 12192000"/>
              <a:gd name="connsiteY65" fmla="*/ 1505972 h 3781151"/>
              <a:gd name="connsiteX66" fmla="*/ 5725292 w 12192000"/>
              <a:gd name="connsiteY66" fmla="*/ 1490473 h 3781151"/>
              <a:gd name="connsiteX67" fmla="*/ 5767898 w 12192000"/>
              <a:gd name="connsiteY67" fmla="*/ 1493335 h 3781151"/>
              <a:gd name="connsiteX68" fmla="*/ 5839240 w 12192000"/>
              <a:gd name="connsiteY68" fmla="*/ 1497610 h 3781151"/>
              <a:gd name="connsiteX69" fmla="*/ 5905402 w 12192000"/>
              <a:gd name="connsiteY69" fmla="*/ 1514878 h 3781151"/>
              <a:gd name="connsiteX70" fmla="*/ 5964698 w 12192000"/>
              <a:gd name="connsiteY70" fmla="*/ 1489113 h 3781151"/>
              <a:gd name="connsiteX71" fmla="*/ 6017881 w 12192000"/>
              <a:gd name="connsiteY71" fmla="*/ 1478726 h 3781151"/>
              <a:gd name="connsiteX72" fmla="*/ 6023244 w 12192000"/>
              <a:gd name="connsiteY72" fmla="*/ 1485861 h 3781151"/>
              <a:gd name="connsiteX73" fmla="*/ 6030193 w 12192000"/>
              <a:gd name="connsiteY73" fmla="*/ 1485330 h 3781151"/>
              <a:gd name="connsiteX74" fmla="*/ 6032755 w 12192000"/>
              <a:gd name="connsiteY74" fmla="*/ 1476614 h 3781151"/>
              <a:gd name="connsiteX75" fmla="*/ 6114491 w 12192000"/>
              <a:gd name="connsiteY75" fmla="*/ 1435020 h 3781151"/>
              <a:gd name="connsiteX76" fmla="*/ 6228089 w 12192000"/>
              <a:gd name="connsiteY76" fmla="*/ 1392213 h 3781151"/>
              <a:gd name="connsiteX77" fmla="*/ 6266132 w 12192000"/>
              <a:gd name="connsiteY77" fmla="*/ 1396181 h 3781151"/>
              <a:gd name="connsiteX78" fmla="*/ 6266284 w 12192000"/>
              <a:gd name="connsiteY78" fmla="*/ 1396172 h 3781151"/>
              <a:gd name="connsiteX79" fmla="*/ 6267815 w 12192000"/>
              <a:gd name="connsiteY79" fmla="*/ 1401423 h 3781151"/>
              <a:gd name="connsiteX80" fmla="*/ 6277660 w 12192000"/>
              <a:gd name="connsiteY80" fmla="*/ 1400632 h 3781151"/>
              <a:gd name="connsiteX81" fmla="*/ 6290206 w 12192000"/>
              <a:gd name="connsiteY81" fmla="*/ 1395045 h 3781151"/>
              <a:gd name="connsiteX82" fmla="*/ 6318021 w 12192000"/>
              <a:gd name="connsiteY82" fmla="*/ 1401415 h 3781151"/>
              <a:gd name="connsiteX83" fmla="*/ 6319318 w 12192000"/>
              <a:gd name="connsiteY83" fmla="*/ 1402047 h 3781151"/>
              <a:gd name="connsiteX84" fmla="*/ 6391161 w 12192000"/>
              <a:gd name="connsiteY84" fmla="*/ 1439443 h 3781151"/>
              <a:gd name="connsiteX85" fmla="*/ 6458507 w 12192000"/>
              <a:gd name="connsiteY85" fmla="*/ 1506631 h 3781151"/>
              <a:gd name="connsiteX86" fmla="*/ 6567007 w 12192000"/>
              <a:gd name="connsiteY86" fmla="*/ 1543856 h 3781151"/>
              <a:gd name="connsiteX87" fmla="*/ 6607554 w 12192000"/>
              <a:gd name="connsiteY87" fmla="*/ 1553791 h 3781151"/>
              <a:gd name="connsiteX88" fmla="*/ 6731017 w 12192000"/>
              <a:gd name="connsiteY88" fmla="*/ 1571341 h 3781151"/>
              <a:gd name="connsiteX89" fmla="*/ 6734116 w 12192000"/>
              <a:gd name="connsiteY89" fmla="*/ 1568435 h 3781151"/>
              <a:gd name="connsiteX90" fmla="*/ 6918249 w 12192000"/>
              <a:gd name="connsiteY90" fmla="*/ 1468691 h 3781151"/>
              <a:gd name="connsiteX91" fmla="*/ 7067518 w 12192000"/>
              <a:gd name="connsiteY91" fmla="*/ 1422257 h 3781151"/>
              <a:gd name="connsiteX92" fmla="*/ 7124203 w 12192000"/>
              <a:gd name="connsiteY92" fmla="*/ 1416853 h 3781151"/>
              <a:gd name="connsiteX93" fmla="*/ 7218949 w 12192000"/>
              <a:gd name="connsiteY93" fmla="*/ 1407112 h 3781151"/>
              <a:gd name="connsiteX94" fmla="*/ 7298895 w 12192000"/>
              <a:gd name="connsiteY94" fmla="*/ 1427110 h 3781151"/>
              <a:gd name="connsiteX95" fmla="*/ 7374497 w 12192000"/>
              <a:gd name="connsiteY95" fmla="*/ 1408155 h 3781151"/>
              <a:gd name="connsiteX96" fmla="*/ 7380250 w 12192000"/>
              <a:gd name="connsiteY96" fmla="*/ 1368474 h 3781151"/>
              <a:gd name="connsiteX97" fmla="*/ 7464957 w 12192000"/>
              <a:gd name="connsiteY97" fmla="*/ 1359648 h 3781151"/>
              <a:gd name="connsiteX98" fmla="*/ 7594747 w 12192000"/>
              <a:gd name="connsiteY98" fmla="*/ 1350130 h 3781151"/>
              <a:gd name="connsiteX99" fmla="*/ 7666555 w 12192000"/>
              <a:gd name="connsiteY99" fmla="*/ 1335529 h 3781151"/>
              <a:gd name="connsiteX100" fmla="*/ 7866007 w 12192000"/>
              <a:gd name="connsiteY100" fmla="*/ 1305544 h 3781151"/>
              <a:gd name="connsiteX101" fmla="*/ 8068308 w 12192000"/>
              <a:gd name="connsiteY101" fmla="*/ 1283051 h 3781151"/>
              <a:gd name="connsiteX102" fmla="*/ 8202385 w 12192000"/>
              <a:gd name="connsiteY102" fmla="*/ 1312300 h 3781151"/>
              <a:gd name="connsiteX103" fmla="*/ 8367138 w 12192000"/>
              <a:gd name="connsiteY103" fmla="*/ 1289211 h 3781151"/>
              <a:gd name="connsiteX104" fmla="*/ 8396799 w 12192000"/>
              <a:gd name="connsiteY104" fmla="*/ 1291584 h 3781151"/>
              <a:gd name="connsiteX105" fmla="*/ 8431415 w 12192000"/>
              <a:gd name="connsiteY105" fmla="*/ 1275098 h 3781151"/>
              <a:gd name="connsiteX106" fmla="*/ 8569515 w 12192000"/>
              <a:gd name="connsiteY106" fmla="*/ 1207037 h 3781151"/>
              <a:gd name="connsiteX107" fmla="*/ 8672452 w 12192000"/>
              <a:gd name="connsiteY107" fmla="*/ 1135782 h 3781151"/>
              <a:gd name="connsiteX108" fmla="*/ 8824768 w 12192000"/>
              <a:gd name="connsiteY108" fmla="*/ 1121217 h 3781151"/>
              <a:gd name="connsiteX109" fmla="*/ 8909609 w 12192000"/>
              <a:gd name="connsiteY109" fmla="*/ 1087532 h 3781151"/>
              <a:gd name="connsiteX110" fmla="*/ 9036318 w 12192000"/>
              <a:gd name="connsiteY110" fmla="*/ 994500 h 3781151"/>
              <a:gd name="connsiteX111" fmla="*/ 9230382 w 12192000"/>
              <a:gd name="connsiteY111" fmla="*/ 955654 h 3781151"/>
              <a:gd name="connsiteX112" fmla="*/ 9286437 w 12192000"/>
              <a:gd name="connsiteY112" fmla="*/ 997858 h 3781151"/>
              <a:gd name="connsiteX113" fmla="*/ 9349089 w 12192000"/>
              <a:gd name="connsiteY113" fmla="*/ 1015184 h 3781151"/>
              <a:gd name="connsiteX114" fmla="*/ 9347314 w 12192000"/>
              <a:gd name="connsiteY114" fmla="*/ 933744 h 3781151"/>
              <a:gd name="connsiteX115" fmla="*/ 9492995 w 12192000"/>
              <a:gd name="connsiteY115" fmla="*/ 830749 h 3781151"/>
              <a:gd name="connsiteX116" fmla="*/ 9568501 w 12192000"/>
              <a:gd name="connsiteY116" fmla="*/ 787793 h 3781151"/>
              <a:gd name="connsiteX117" fmla="*/ 9691686 w 12192000"/>
              <a:gd name="connsiteY117" fmla="*/ 738088 h 3781151"/>
              <a:gd name="connsiteX118" fmla="*/ 9728219 w 12192000"/>
              <a:gd name="connsiteY118" fmla="*/ 719921 h 3781151"/>
              <a:gd name="connsiteX119" fmla="*/ 10080661 w 12192000"/>
              <a:gd name="connsiteY119" fmla="*/ 505423 h 3781151"/>
              <a:gd name="connsiteX120" fmla="*/ 10335073 w 12192000"/>
              <a:gd name="connsiteY120" fmla="*/ 523921 h 3781151"/>
              <a:gd name="connsiteX121" fmla="*/ 10593135 w 12192000"/>
              <a:gd name="connsiteY121" fmla="*/ 467427 h 3781151"/>
              <a:gd name="connsiteX122" fmla="*/ 10655931 w 12192000"/>
              <a:gd name="connsiteY122" fmla="*/ 401632 h 3781151"/>
              <a:gd name="connsiteX123" fmla="*/ 10695298 w 12192000"/>
              <a:gd name="connsiteY123" fmla="*/ 391761 h 3781151"/>
              <a:gd name="connsiteX124" fmla="*/ 10761489 w 12192000"/>
              <a:gd name="connsiteY124" fmla="*/ 380170 h 3781151"/>
              <a:gd name="connsiteX125" fmla="*/ 10853610 w 12192000"/>
              <a:gd name="connsiteY125" fmla="*/ 332449 h 3781151"/>
              <a:gd name="connsiteX126" fmla="*/ 11052930 w 12192000"/>
              <a:gd name="connsiteY126" fmla="*/ 280871 h 3781151"/>
              <a:gd name="connsiteX127" fmla="*/ 11359700 w 12192000"/>
              <a:gd name="connsiteY127" fmla="*/ 158445 h 3781151"/>
              <a:gd name="connsiteX128" fmla="*/ 11672425 w 12192000"/>
              <a:gd name="connsiteY128" fmla="*/ 31452 h 3781151"/>
              <a:gd name="connsiteX129" fmla="*/ 11912086 w 12192000"/>
              <a:gd name="connsiteY129"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8103 w 12192000"/>
              <a:gd name="connsiteY13" fmla="*/ 2801941 h 3781151"/>
              <a:gd name="connsiteX14" fmla="*/ 994062 w 12192000"/>
              <a:gd name="connsiteY14" fmla="*/ 2784559 h 3781151"/>
              <a:gd name="connsiteX15" fmla="*/ 1047040 w 12192000"/>
              <a:gd name="connsiteY15" fmla="*/ 2826828 h 3781151"/>
              <a:gd name="connsiteX16" fmla="*/ 1377085 w 12192000"/>
              <a:gd name="connsiteY16" fmla="*/ 2735410 h 3781151"/>
              <a:gd name="connsiteX17" fmla="*/ 1465015 w 12192000"/>
              <a:gd name="connsiteY17" fmla="*/ 2734757 h 3781151"/>
              <a:gd name="connsiteX18" fmla="*/ 1535004 w 12192000"/>
              <a:gd name="connsiteY18" fmla="*/ 2687835 h 3781151"/>
              <a:gd name="connsiteX19" fmla="*/ 1679251 w 12192000"/>
              <a:gd name="connsiteY19" fmla="*/ 2712367 h 3781151"/>
              <a:gd name="connsiteX20" fmla="*/ 1865161 w 12192000"/>
              <a:gd name="connsiteY20" fmla="*/ 2663121 h 3781151"/>
              <a:gd name="connsiteX21" fmla="*/ 1977927 w 12192000"/>
              <a:gd name="connsiteY21" fmla="*/ 2642448 h 3781151"/>
              <a:gd name="connsiteX22" fmla="*/ 2023175 w 12192000"/>
              <a:gd name="connsiteY22" fmla="*/ 2648402 h 3781151"/>
              <a:gd name="connsiteX23" fmla="*/ 2040685 w 12192000"/>
              <a:gd name="connsiteY23" fmla="*/ 2652651 h 3781151"/>
              <a:gd name="connsiteX24" fmla="*/ 2057102 w 12192000"/>
              <a:gd name="connsiteY24" fmla="*/ 2645758 h 3781151"/>
              <a:gd name="connsiteX25" fmla="*/ 2052057 w 12192000"/>
              <a:gd name="connsiteY25" fmla="*/ 2618002 h 3781151"/>
              <a:gd name="connsiteX26" fmla="*/ 2052988 w 12192000"/>
              <a:gd name="connsiteY26" fmla="*/ 2617321 h 3781151"/>
              <a:gd name="connsiteX27" fmla="*/ 2075835 w 12192000"/>
              <a:gd name="connsiteY27" fmla="*/ 2625051 h 3781151"/>
              <a:gd name="connsiteX28" fmla="*/ 2105280 w 12192000"/>
              <a:gd name="connsiteY28" fmla="*/ 2621772 h 3781151"/>
              <a:gd name="connsiteX29" fmla="*/ 2271487 w 12192000"/>
              <a:gd name="connsiteY29" fmla="*/ 2559602 h 3781151"/>
              <a:gd name="connsiteX30" fmla="*/ 2450874 w 12192000"/>
              <a:gd name="connsiteY30" fmla="*/ 2540963 h 3781151"/>
              <a:gd name="connsiteX31" fmla="*/ 2507266 w 12192000"/>
              <a:gd name="connsiteY31" fmla="*/ 2511976 h 3781151"/>
              <a:gd name="connsiteX32" fmla="*/ 2641503 w 12192000"/>
              <a:gd name="connsiteY32" fmla="*/ 2426341 h 3781151"/>
              <a:gd name="connsiteX33" fmla="*/ 2817182 w 12192000"/>
              <a:gd name="connsiteY33" fmla="*/ 2265557 h 3781151"/>
              <a:gd name="connsiteX34" fmla="*/ 2957554 w 12192000"/>
              <a:gd name="connsiteY34" fmla="*/ 2180877 h 3781151"/>
              <a:gd name="connsiteX35" fmla="*/ 3003677 w 12192000"/>
              <a:gd name="connsiteY35" fmla="*/ 2154878 h 3781151"/>
              <a:gd name="connsiteX36" fmla="*/ 3046876 w 12192000"/>
              <a:gd name="connsiteY36" fmla="*/ 2081296 h 3781151"/>
              <a:gd name="connsiteX37" fmla="*/ 3303290 w 12192000"/>
              <a:gd name="connsiteY37" fmla="*/ 1995084 h 3781151"/>
              <a:gd name="connsiteX38" fmla="*/ 3395602 w 12192000"/>
              <a:gd name="connsiteY38" fmla="*/ 1893639 h 3781151"/>
              <a:gd name="connsiteX39" fmla="*/ 3430100 w 12192000"/>
              <a:gd name="connsiteY39" fmla="*/ 1867444 h 3781151"/>
              <a:gd name="connsiteX40" fmla="*/ 3437914 w 12192000"/>
              <a:gd name="connsiteY40" fmla="*/ 1869491 h 3781151"/>
              <a:gd name="connsiteX41" fmla="*/ 3438972 w 12192000"/>
              <a:gd name="connsiteY41" fmla="*/ 1871208 h 3781151"/>
              <a:gd name="connsiteX42" fmla="*/ 3547723 w 12192000"/>
              <a:gd name="connsiteY42" fmla="*/ 1831216 h 3781151"/>
              <a:gd name="connsiteX43" fmla="*/ 3572350 w 12192000"/>
              <a:gd name="connsiteY43" fmla="*/ 1826069 h 3781151"/>
              <a:gd name="connsiteX44" fmla="*/ 3575291 w 12192000"/>
              <a:gd name="connsiteY44" fmla="*/ 1827289 h 3781151"/>
              <a:gd name="connsiteX45" fmla="*/ 3595183 w 12192000"/>
              <a:gd name="connsiteY45" fmla="*/ 1816299 h 3781151"/>
              <a:gd name="connsiteX46" fmla="*/ 3611353 w 12192000"/>
              <a:gd name="connsiteY46" fmla="*/ 1798929 h 3781151"/>
              <a:gd name="connsiteX47" fmla="*/ 3825586 w 12192000"/>
              <a:gd name="connsiteY47" fmla="*/ 1798552 h 3781151"/>
              <a:gd name="connsiteX48" fmla="*/ 4166327 w 12192000"/>
              <a:gd name="connsiteY48" fmla="*/ 1747015 h 3781151"/>
              <a:gd name="connsiteX49" fmla="*/ 4437661 w 12192000"/>
              <a:gd name="connsiteY49" fmla="*/ 1663068 h 3781151"/>
              <a:gd name="connsiteX50" fmla="*/ 4510862 w 12192000"/>
              <a:gd name="connsiteY50" fmla="*/ 1665514 h 3781151"/>
              <a:gd name="connsiteX51" fmla="*/ 4573217 w 12192000"/>
              <a:gd name="connsiteY51" fmla="*/ 1633854 h 3781151"/>
              <a:gd name="connsiteX52" fmla="*/ 4605137 w 12192000"/>
              <a:gd name="connsiteY52" fmla="*/ 1644474 h 3781151"/>
              <a:gd name="connsiteX53" fmla="*/ 4623509 w 12192000"/>
              <a:gd name="connsiteY53" fmla="*/ 1643919 h 3781151"/>
              <a:gd name="connsiteX54" fmla="*/ 4629310 w 12192000"/>
              <a:gd name="connsiteY54" fmla="*/ 1653854 h 3781151"/>
              <a:gd name="connsiteX55" fmla="*/ 4657404 w 12192000"/>
              <a:gd name="connsiteY55" fmla="*/ 1660247 h 3781151"/>
              <a:gd name="connsiteX56" fmla="*/ 4691044 w 12192000"/>
              <a:gd name="connsiteY56" fmla="*/ 1656408 h 3781151"/>
              <a:gd name="connsiteX57" fmla="*/ 4850032 w 12192000"/>
              <a:gd name="connsiteY57" fmla="*/ 1626917 h 3781151"/>
              <a:gd name="connsiteX58" fmla="*/ 4945654 w 12192000"/>
              <a:gd name="connsiteY58" fmla="*/ 1615689 h 3781151"/>
              <a:gd name="connsiteX59" fmla="*/ 4982770 w 12192000"/>
              <a:gd name="connsiteY59" fmla="*/ 1621504 h 3781151"/>
              <a:gd name="connsiteX60" fmla="*/ 5034068 w 12192000"/>
              <a:gd name="connsiteY60" fmla="*/ 1622846 h 3781151"/>
              <a:gd name="connsiteX61" fmla="*/ 5157133 w 12192000"/>
              <a:gd name="connsiteY61" fmla="*/ 1608775 h 3781151"/>
              <a:gd name="connsiteX62" fmla="*/ 5331645 w 12192000"/>
              <a:gd name="connsiteY62" fmla="*/ 1590152 h 3781151"/>
              <a:gd name="connsiteX63" fmla="*/ 5339977 w 12192000"/>
              <a:gd name="connsiteY63" fmla="*/ 1596841 h 3781151"/>
              <a:gd name="connsiteX64" fmla="*/ 5400314 w 12192000"/>
              <a:gd name="connsiteY64" fmla="*/ 1588177 h 3781151"/>
              <a:gd name="connsiteX65" fmla="*/ 5607257 w 12192000"/>
              <a:gd name="connsiteY65" fmla="*/ 1505972 h 3781151"/>
              <a:gd name="connsiteX66" fmla="*/ 5725292 w 12192000"/>
              <a:gd name="connsiteY66" fmla="*/ 1490473 h 3781151"/>
              <a:gd name="connsiteX67" fmla="*/ 5767898 w 12192000"/>
              <a:gd name="connsiteY67" fmla="*/ 1493335 h 3781151"/>
              <a:gd name="connsiteX68" fmla="*/ 5839240 w 12192000"/>
              <a:gd name="connsiteY68" fmla="*/ 1497610 h 3781151"/>
              <a:gd name="connsiteX69" fmla="*/ 5905402 w 12192000"/>
              <a:gd name="connsiteY69" fmla="*/ 1514878 h 3781151"/>
              <a:gd name="connsiteX70" fmla="*/ 5964698 w 12192000"/>
              <a:gd name="connsiteY70" fmla="*/ 1489113 h 3781151"/>
              <a:gd name="connsiteX71" fmla="*/ 6017881 w 12192000"/>
              <a:gd name="connsiteY71" fmla="*/ 1478726 h 3781151"/>
              <a:gd name="connsiteX72" fmla="*/ 6023244 w 12192000"/>
              <a:gd name="connsiteY72" fmla="*/ 1485861 h 3781151"/>
              <a:gd name="connsiteX73" fmla="*/ 6030193 w 12192000"/>
              <a:gd name="connsiteY73" fmla="*/ 1485330 h 3781151"/>
              <a:gd name="connsiteX74" fmla="*/ 6032755 w 12192000"/>
              <a:gd name="connsiteY74" fmla="*/ 1476614 h 3781151"/>
              <a:gd name="connsiteX75" fmla="*/ 6114491 w 12192000"/>
              <a:gd name="connsiteY75" fmla="*/ 1435020 h 3781151"/>
              <a:gd name="connsiteX76" fmla="*/ 6228089 w 12192000"/>
              <a:gd name="connsiteY76" fmla="*/ 1392213 h 3781151"/>
              <a:gd name="connsiteX77" fmla="*/ 6266132 w 12192000"/>
              <a:gd name="connsiteY77" fmla="*/ 1396181 h 3781151"/>
              <a:gd name="connsiteX78" fmla="*/ 6266284 w 12192000"/>
              <a:gd name="connsiteY78" fmla="*/ 1396172 h 3781151"/>
              <a:gd name="connsiteX79" fmla="*/ 6267815 w 12192000"/>
              <a:gd name="connsiteY79" fmla="*/ 1401423 h 3781151"/>
              <a:gd name="connsiteX80" fmla="*/ 6277660 w 12192000"/>
              <a:gd name="connsiteY80" fmla="*/ 1400632 h 3781151"/>
              <a:gd name="connsiteX81" fmla="*/ 6290206 w 12192000"/>
              <a:gd name="connsiteY81" fmla="*/ 1395045 h 3781151"/>
              <a:gd name="connsiteX82" fmla="*/ 6318021 w 12192000"/>
              <a:gd name="connsiteY82" fmla="*/ 1401415 h 3781151"/>
              <a:gd name="connsiteX83" fmla="*/ 6319318 w 12192000"/>
              <a:gd name="connsiteY83" fmla="*/ 1402047 h 3781151"/>
              <a:gd name="connsiteX84" fmla="*/ 6391161 w 12192000"/>
              <a:gd name="connsiteY84" fmla="*/ 1439443 h 3781151"/>
              <a:gd name="connsiteX85" fmla="*/ 6458507 w 12192000"/>
              <a:gd name="connsiteY85" fmla="*/ 1506631 h 3781151"/>
              <a:gd name="connsiteX86" fmla="*/ 6567007 w 12192000"/>
              <a:gd name="connsiteY86" fmla="*/ 1543856 h 3781151"/>
              <a:gd name="connsiteX87" fmla="*/ 6607554 w 12192000"/>
              <a:gd name="connsiteY87" fmla="*/ 1553791 h 3781151"/>
              <a:gd name="connsiteX88" fmla="*/ 6731017 w 12192000"/>
              <a:gd name="connsiteY88" fmla="*/ 1571341 h 3781151"/>
              <a:gd name="connsiteX89" fmla="*/ 6734116 w 12192000"/>
              <a:gd name="connsiteY89" fmla="*/ 1568435 h 3781151"/>
              <a:gd name="connsiteX90" fmla="*/ 6918249 w 12192000"/>
              <a:gd name="connsiteY90" fmla="*/ 1468691 h 3781151"/>
              <a:gd name="connsiteX91" fmla="*/ 7067518 w 12192000"/>
              <a:gd name="connsiteY91" fmla="*/ 1422257 h 3781151"/>
              <a:gd name="connsiteX92" fmla="*/ 7124203 w 12192000"/>
              <a:gd name="connsiteY92" fmla="*/ 1416853 h 3781151"/>
              <a:gd name="connsiteX93" fmla="*/ 7218949 w 12192000"/>
              <a:gd name="connsiteY93" fmla="*/ 1407112 h 3781151"/>
              <a:gd name="connsiteX94" fmla="*/ 7298895 w 12192000"/>
              <a:gd name="connsiteY94" fmla="*/ 1427110 h 3781151"/>
              <a:gd name="connsiteX95" fmla="*/ 7374497 w 12192000"/>
              <a:gd name="connsiteY95" fmla="*/ 1408155 h 3781151"/>
              <a:gd name="connsiteX96" fmla="*/ 7380250 w 12192000"/>
              <a:gd name="connsiteY96" fmla="*/ 1368474 h 3781151"/>
              <a:gd name="connsiteX97" fmla="*/ 7464957 w 12192000"/>
              <a:gd name="connsiteY97" fmla="*/ 1359648 h 3781151"/>
              <a:gd name="connsiteX98" fmla="*/ 7594747 w 12192000"/>
              <a:gd name="connsiteY98" fmla="*/ 1350130 h 3781151"/>
              <a:gd name="connsiteX99" fmla="*/ 7666555 w 12192000"/>
              <a:gd name="connsiteY99" fmla="*/ 1335529 h 3781151"/>
              <a:gd name="connsiteX100" fmla="*/ 7866007 w 12192000"/>
              <a:gd name="connsiteY100" fmla="*/ 1305544 h 3781151"/>
              <a:gd name="connsiteX101" fmla="*/ 8068308 w 12192000"/>
              <a:gd name="connsiteY101" fmla="*/ 1283051 h 3781151"/>
              <a:gd name="connsiteX102" fmla="*/ 8202385 w 12192000"/>
              <a:gd name="connsiteY102" fmla="*/ 1312300 h 3781151"/>
              <a:gd name="connsiteX103" fmla="*/ 8367138 w 12192000"/>
              <a:gd name="connsiteY103" fmla="*/ 1289211 h 3781151"/>
              <a:gd name="connsiteX104" fmla="*/ 8396799 w 12192000"/>
              <a:gd name="connsiteY104" fmla="*/ 1291584 h 3781151"/>
              <a:gd name="connsiteX105" fmla="*/ 8431415 w 12192000"/>
              <a:gd name="connsiteY105" fmla="*/ 1275098 h 3781151"/>
              <a:gd name="connsiteX106" fmla="*/ 8569515 w 12192000"/>
              <a:gd name="connsiteY106" fmla="*/ 1207037 h 3781151"/>
              <a:gd name="connsiteX107" fmla="*/ 8672452 w 12192000"/>
              <a:gd name="connsiteY107" fmla="*/ 1135782 h 3781151"/>
              <a:gd name="connsiteX108" fmla="*/ 8824768 w 12192000"/>
              <a:gd name="connsiteY108" fmla="*/ 1121217 h 3781151"/>
              <a:gd name="connsiteX109" fmla="*/ 8909609 w 12192000"/>
              <a:gd name="connsiteY109" fmla="*/ 1087532 h 3781151"/>
              <a:gd name="connsiteX110" fmla="*/ 9036318 w 12192000"/>
              <a:gd name="connsiteY110" fmla="*/ 994500 h 3781151"/>
              <a:gd name="connsiteX111" fmla="*/ 9230382 w 12192000"/>
              <a:gd name="connsiteY111" fmla="*/ 955654 h 3781151"/>
              <a:gd name="connsiteX112" fmla="*/ 9286437 w 12192000"/>
              <a:gd name="connsiteY112" fmla="*/ 997858 h 3781151"/>
              <a:gd name="connsiteX113" fmla="*/ 9349089 w 12192000"/>
              <a:gd name="connsiteY113" fmla="*/ 1015184 h 3781151"/>
              <a:gd name="connsiteX114" fmla="*/ 9347314 w 12192000"/>
              <a:gd name="connsiteY114" fmla="*/ 933744 h 3781151"/>
              <a:gd name="connsiteX115" fmla="*/ 9492995 w 12192000"/>
              <a:gd name="connsiteY115" fmla="*/ 830749 h 3781151"/>
              <a:gd name="connsiteX116" fmla="*/ 9568501 w 12192000"/>
              <a:gd name="connsiteY116" fmla="*/ 787793 h 3781151"/>
              <a:gd name="connsiteX117" fmla="*/ 9691686 w 12192000"/>
              <a:gd name="connsiteY117" fmla="*/ 738088 h 3781151"/>
              <a:gd name="connsiteX118" fmla="*/ 9728219 w 12192000"/>
              <a:gd name="connsiteY118" fmla="*/ 719921 h 3781151"/>
              <a:gd name="connsiteX119" fmla="*/ 10080661 w 12192000"/>
              <a:gd name="connsiteY119" fmla="*/ 505423 h 3781151"/>
              <a:gd name="connsiteX120" fmla="*/ 10335073 w 12192000"/>
              <a:gd name="connsiteY120" fmla="*/ 523921 h 3781151"/>
              <a:gd name="connsiteX121" fmla="*/ 10593135 w 12192000"/>
              <a:gd name="connsiteY121" fmla="*/ 467427 h 3781151"/>
              <a:gd name="connsiteX122" fmla="*/ 10655931 w 12192000"/>
              <a:gd name="connsiteY122" fmla="*/ 401632 h 3781151"/>
              <a:gd name="connsiteX123" fmla="*/ 10695298 w 12192000"/>
              <a:gd name="connsiteY123" fmla="*/ 391761 h 3781151"/>
              <a:gd name="connsiteX124" fmla="*/ 10761489 w 12192000"/>
              <a:gd name="connsiteY124" fmla="*/ 380170 h 3781151"/>
              <a:gd name="connsiteX125" fmla="*/ 10853610 w 12192000"/>
              <a:gd name="connsiteY125" fmla="*/ 332449 h 3781151"/>
              <a:gd name="connsiteX126" fmla="*/ 11052930 w 12192000"/>
              <a:gd name="connsiteY126" fmla="*/ 280871 h 3781151"/>
              <a:gd name="connsiteX127" fmla="*/ 11359700 w 12192000"/>
              <a:gd name="connsiteY127" fmla="*/ 158445 h 3781151"/>
              <a:gd name="connsiteX128" fmla="*/ 11672425 w 12192000"/>
              <a:gd name="connsiteY128" fmla="*/ 31452 h 3781151"/>
              <a:gd name="connsiteX129" fmla="*/ 11912086 w 12192000"/>
              <a:gd name="connsiteY129"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8103 w 12192000"/>
              <a:gd name="connsiteY13" fmla="*/ 280194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535004 w 12192000"/>
              <a:gd name="connsiteY17" fmla="*/ 2687835 h 3781151"/>
              <a:gd name="connsiteX18" fmla="*/ 1679251 w 12192000"/>
              <a:gd name="connsiteY18" fmla="*/ 2712367 h 3781151"/>
              <a:gd name="connsiteX19" fmla="*/ 1865161 w 12192000"/>
              <a:gd name="connsiteY19" fmla="*/ 2663121 h 3781151"/>
              <a:gd name="connsiteX20" fmla="*/ 1977927 w 12192000"/>
              <a:gd name="connsiteY20" fmla="*/ 2642448 h 3781151"/>
              <a:gd name="connsiteX21" fmla="*/ 2023175 w 12192000"/>
              <a:gd name="connsiteY21" fmla="*/ 2648402 h 3781151"/>
              <a:gd name="connsiteX22" fmla="*/ 2040685 w 12192000"/>
              <a:gd name="connsiteY22" fmla="*/ 2652651 h 3781151"/>
              <a:gd name="connsiteX23" fmla="*/ 2057102 w 12192000"/>
              <a:gd name="connsiteY23" fmla="*/ 2645758 h 3781151"/>
              <a:gd name="connsiteX24" fmla="*/ 2052057 w 12192000"/>
              <a:gd name="connsiteY24" fmla="*/ 2618002 h 3781151"/>
              <a:gd name="connsiteX25" fmla="*/ 2052988 w 12192000"/>
              <a:gd name="connsiteY25" fmla="*/ 2617321 h 3781151"/>
              <a:gd name="connsiteX26" fmla="*/ 2075835 w 12192000"/>
              <a:gd name="connsiteY26" fmla="*/ 2625051 h 3781151"/>
              <a:gd name="connsiteX27" fmla="*/ 2105280 w 12192000"/>
              <a:gd name="connsiteY27" fmla="*/ 2621772 h 3781151"/>
              <a:gd name="connsiteX28" fmla="*/ 2271487 w 12192000"/>
              <a:gd name="connsiteY28" fmla="*/ 2559602 h 3781151"/>
              <a:gd name="connsiteX29" fmla="*/ 2450874 w 12192000"/>
              <a:gd name="connsiteY29" fmla="*/ 2540963 h 3781151"/>
              <a:gd name="connsiteX30" fmla="*/ 2507266 w 12192000"/>
              <a:gd name="connsiteY30" fmla="*/ 2511976 h 3781151"/>
              <a:gd name="connsiteX31" fmla="*/ 2641503 w 12192000"/>
              <a:gd name="connsiteY31" fmla="*/ 2426341 h 3781151"/>
              <a:gd name="connsiteX32" fmla="*/ 2817182 w 12192000"/>
              <a:gd name="connsiteY32" fmla="*/ 2265557 h 3781151"/>
              <a:gd name="connsiteX33" fmla="*/ 2957554 w 12192000"/>
              <a:gd name="connsiteY33" fmla="*/ 2180877 h 3781151"/>
              <a:gd name="connsiteX34" fmla="*/ 3003677 w 12192000"/>
              <a:gd name="connsiteY34" fmla="*/ 2154878 h 3781151"/>
              <a:gd name="connsiteX35" fmla="*/ 3046876 w 12192000"/>
              <a:gd name="connsiteY35" fmla="*/ 2081296 h 3781151"/>
              <a:gd name="connsiteX36" fmla="*/ 3303290 w 12192000"/>
              <a:gd name="connsiteY36" fmla="*/ 1995084 h 3781151"/>
              <a:gd name="connsiteX37" fmla="*/ 3395602 w 12192000"/>
              <a:gd name="connsiteY37" fmla="*/ 1893639 h 3781151"/>
              <a:gd name="connsiteX38" fmla="*/ 3430100 w 12192000"/>
              <a:gd name="connsiteY38" fmla="*/ 1867444 h 3781151"/>
              <a:gd name="connsiteX39" fmla="*/ 3437914 w 12192000"/>
              <a:gd name="connsiteY39" fmla="*/ 1869491 h 3781151"/>
              <a:gd name="connsiteX40" fmla="*/ 3438972 w 12192000"/>
              <a:gd name="connsiteY40" fmla="*/ 1871208 h 3781151"/>
              <a:gd name="connsiteX41" fmla="*/ 3547723 w 12192000"/>
              <a:gd name="connsiteY41" fmla="*/ 1831216 h 3781151"/>
              <a:gd name="connsiteX42" fmla="*/ 3572350 w 12192000"/>
              <a:gd name="connsiteY42" fmla="*/ 1826069 h 3781151"/>
              <a:gd name="connsiteX43" fmla="*/ 3575291 w 12192000"/>
              <a:gd name="connsiteY43" fmla="*/ 1827289 h 3781151"/>
              <a:gd name="connsiteX44" fmla="*/ 3595183 w 12192000"/>
              <a:gd name="connsiteY44" fmla="*/ 1816299 h 3781151"/>
              <a:gd name="connsiteX45" fmla="*/ 3611353 w 12192000"/>
              <a:gd name="connsiteY45" fmla="*/ 1798929 h 3781151"/>
              <a:gd name="connsiteX46" fmla="*/ 3825586 w 12192000"/>
              <a:gd name="connsiteY46" fmla="*/ 1798552 h 3781151"/>
              <a:gd name="connsiteX47" fmla="*/ 4166327 w 12192000"/>
              <a:gd name="connsiteY47" fmla="*/ 1747015 h 3781151"/>
              <a:gd name="connsiteX48" fmla="*/ 4437661 w 12192000"/>
              <a:gd name="connsiteY48" fmla="*/ 1663068 h 3781151"/>
              <a:gd name="connsiteX49" fmla="*/ 4510862 w 12192000"/>
              <a:gd name="connsiteY49" fmla="*/ 1665514 h 3781151"/>
              <a:gd name="connsiteX50" fmla="*/ 4573217 w 12192000"/>
              <a:gd name="connsiteY50" fmla="*/ 1633854 h 3781151"/>
              <a:gd name="connsiteX51" fmla="*/ 4605137 w 12192000"/>
              <a:gd name="connsiteY51" fmla="*/ 1644474 h 3781151"/>
              <a:gd name="connsiteX52" fmla="*/ 4623509 w 12192000"/>
              <a:gd name="connsiteY52" fmla="*/ 1643919 h 3781151"/>
              <a:gd name="connsiteX53" fmla="*/ 4629310 w 12192000"/>
              <a:gd name="connsiteY53" fmla="*/ 1653854 h 3781151"/>
              <a:gd name="connsiteX54" fmla="*/ 4657404 w 12192000"/>
              <a:gd name="connsiteY54" fmla="*/ 1660247 h 3781151"/>
              <a:gd name="connsiteX55" fmla="*/ 4691044 w 12192000"/>
              <a:gd name="connsiteY55" fmla="*/ 1656408 h 3781151"/>
              <a:gd name="connsiteX56" fmla="*/ 4850032 w 12192000"/>
              <a:gd name="connsiteY56" fmla="*/ 1626917 h 3781151"/>
              <a:gd name="connsiteX57" fmla="*/ 4945654 w 12192000"/>
              <a:gd name="connsiteY57" fmla="*/ 1615689 h 3781151"/>
              <a:gd name="connsiteX58" fmla="*/ 4982770 w 12192000"/>
              <a:gd name="connsiteY58" fmla="*/ 1621504 h 3781151"/>
              <a:gd name="connsiteX59" fmla="*/ 5034068 w 12192000"/>
              <a:gd name="connsiteY59" fmla="*/ 1622846 h 3781151"/>
              <a:gd name="connsiteX60" fmla="*/ 5157133 w 12192000"/>
              <a:gd name="connsiteY60" fmla="*/ 1608775 h 3781151"/>
              <a:gd name="connsiteX61" fmla="*/ 5331645 w 12192000"/>
              <a:gd name="connsiteY61" fmla="*/ 1590152 h 3781151"/>
              <a:gd name="connsiteX62" fmla="*/ 5339977 w 12192000"/>
              <a:gd name="connsiteY62" fmla="*/ 1596841 h 3781151"/>
              <a:gd name="connsiteX63" fmla="*/ 5400314 w 12192000"/>
              <a:gd name="connsiteY63" fmla="*/ 1588177 h 3781151"/>
              <a:gd name="connsiteX64" fmla="*/ 5607257 w 12192000"/>
              <a:gd name="connsiteY64" fmla="*/ 1505972 h 3781151"/>
              <a:gd name="connsiteX65" fmla="*/ 5725292 w 12192000"/>
              <a:gd name="connsiteY65" fmla="*/ 1490473 h 3781151"/>
              <a:gd name="connsiteX66" fmla="*/ 5767898 w 12192000"/>
              <a:gd name="connsiteY66" fmla="*/ 1493335 h 3781151"/>
              <a:gd name="connsiteX67" fmla="*/ 5839240 w 12192000"/>
              <a:gd name="connsiteY67" fmla="*/ 1497610 h 3781151"/>
              <a:gd name="connsiteX68" fmla="*/ 5905402 w 12192000"/>
              <a:gd name="connsiteY68" fmla="*/ 1514878 h 3781151"/>
              <a:gd name="connsiteX69" fmla="*/ 5964698 w 12192000"/>
              <a:gd name="connsiteY69" fmla="*/ 1489113 h 3781151"/>
              <a:gd name="connsiteX70" fmla="*/ 6017881 w 12192000"/>
              <a:gd name="connsiteY70" fmla="*/ 1478726 h 3781151"/>
              <a:gd name="connsiteX71" fmla="*/ 6023244 w 12192000"/>
              <a:gd name="connsiteY71" fmla="*/ 1485861 h 3781151"/>
              <a:gd name="connsiteX72" fmla="*/ 6030193 w 12192000"/>
              <a:gd name="connsiteY72" fmla="*/ 1485330 h 3781151"/>
              <a:gd name="connsiteX73" fmla="*/ 6032755 w 12192000"/>
              <a:gd name="connsiteY73" fmla="*/ 1476614 h 3781151"/>
              <a:gd name="connsiteX74" fmla="*/ 6114491 w 12192000"/>
              <a:gd name="connsiteY74" fmla="*/ 1435020 h 3781151"/>
              <a:gd name="connsiteX75" fmla="*/ 6228089 w 12192000"/>
              <a:gd name="connsiteY75" fmla="*/ 1392213 h 3781151"/>
              <a:gd name="connsiteX76" fmla="*/ 6266132 w 12192000"/>
              <a:gd name="connsiteY76" fmla="*/ 1396181 h 3781151"/>
              <a:gd name="connsiteX77" fmla="*/ 6266284 w 12192000"/>
              <a:gd name="connsiteY77" fmla="*/ 1396172 h 3781151"/>
              <a:gd name="connsiteX78" fmla="*/ 6267815 w 12192000"/>
              <a:gd name="connsiteY78" fmla="*/ 1401423 h 3781151"/>
              <a:gd name="connsiteX79" fmla="*/ 6277660 w 12192000"/>
              <a:gd name="connsiteY79" fmla="*/ 1400632 h 3781151"/>
              <a:gd name="connsiteX80" fmla="*/ 6290206 w 12192000"/>
              <a:gd name="connsiteY80" fmla="*/ 1395045 h 3781151"/>
              <a:gd name="connsiteX81" fmla="*/ 6318021 w 12192000"/>
              <a:gd name="connsiteY81" fmla="*/ 1401415 h 3781151"/>
              <a:gd name="connsiteX82" fmla="*/ 6319318 w 12192000"/>
              <a:gd name="connsiteY82" fmla="*/ 1402047 h 3781151"/>
              <a:gd name="connsiteX83" fmla="*/ 6391161 w 12192000"/>
              <a:gd name="connsiteY83" fmla="*/ 1439443 h 3781151"/>
              <a:gd name="connsiteX84" fmla="*/ 6458507 w 12192000"/>
              <a:gd name="connsiteY84" fmla="*/ 1506631 h 3781151"/>
              <a:gd name="connsiteX85" fmla="*/ 6567007 w 12192000"/>
              <a:gd name="connsiteY85" fmla="*/ 1543856 h 3781151"/>
              <a:gd name="connsiteX86" fmla="*/ 6607554 w 12192000"/>
              <a:gd name="connsiteY86" fmla="*/ 1553791 h 3781151"/>
              <a:gd name="connsiteX87" fmla="*/ 6731017 w 12192000"/>
              <a:gd name="connsiteY87" fmla="*/ 1571341 h 3781151"/>
              <a:gd name="connsiteX88" fmla="*/ 6734116 w 12192000"/>
              <a:gd name="connsiteY88" fmla="*/ 1568435 h 3781151"/>
              <a:gd name="connsiteX89" fmla="*/ 6918249 w 12192000"/>
              <a:gd name="connsiteY89" fmla="*/ 1468691 h 3781151"/>
              <a:gd name="connsiteX90" fmla="*/ 7067518 w 12192000"/>
              <a:gd name="connsiteY90" fmla="*/ 1422257 h 3781151"/>
              <a:gd name="connsiteX91" fmla="*/ 7124203 w 12192000"/>
              <a:gd name="connsiteY91" fmla="*/ 1416853 h 3781151"/>
              <a:gd name="connsiteX92" fmla="*/ 7218949 w 12192000"/>
              <a:gd name="connsiteY92" fmla="*/ 1407112 h 3781151"/>
              <a:gd name="connsiteX93" fmla="*/ 7298895 w 12192000"/>
              <a:gd name="connsiteY93" fmla="*/ 1427110 h 3781151"/>
              <a:gd name="connsiteX94" fmla="*/ 7374497 w 12192000"/>
              <a:gd name="connsiteY94" fmla="*/ 1408155 h 3781151"/>
              <a:gd name="connsiteX95" fmla="*/ 7380250 w 12192000"/>
              <a:gd name="connsiteY95" fmla="*/ 1368474 h 3781151"/>
              <a:gd name="connsiteX96" fmla="*/ 7464957 w 12192000"/>
              <a:gd name="connsiteY96" fmla="*/ 1359648 h 3781151"/>
              <a:gd name="connsiteX97" fmla="*/ 7594747 w 12192000"/>
              <a:gd name="connsiteY97" fmla="*/ 1350130 h 3781151"/>
              <a:gd name="connsiteX98" fmla="*/ 7666555 w 12192000"/>
              <a:gd name="connsiteY98" fmla="*/ 1335529 h 3781151"/>
              <a:gd name="connsiteX99" fmla="*/ 7866007 w 12192000"/>
              <a:gd name="connsiteY99" fmla="*/ 1305544 h 3781151"/>
              <a:gd name="connsiteX100" fmla="*/ 8068308 w 12192000"/>
              <a:gd name="connsiteY100" fmla="*/ 1283051 h 3781151"/>
              <a:gd name="connsiteX101" fmla="*/ 8202385 w 12192000"/>
              <a:gd name="connsiteY101" fmla="*/ 1312300 h 3781151"/>
              <a:gd name="connsiteX102" fmla="*/ 8367138 w 12192000"/>
              <a:gd name="connsiteY102" fmla="*/ 1289211 h 3781151"/>
              <a:gd name="connsiteX103" fmla="*/ 8396799 w 12192000"/>
              <a:gd name="connsiteY103" fmla="*/ 1291584 h 3781151"/>
              <a:gd name="connsiteX104" fmla="*/ 8431415 w 12192000"/>
              <a:gd name="connsiteY104" fmla="*/ 1275098 h 3781151"/>
              <a:gd name="connsiteX105" fmla="*/ 8569515 w 12192000"/>
              <a:gd name="connsiteY105" fmla="*/ 1207037 h 3781151"/>
              <a:gd name="connsiteX106" fmla="*/ 8672452 w 12192000"/>
              <a:gd name="connsiteY106" fmla="*/ 1135782 h 3781151"/>
              <a:gd name="connsiteX107" fmla="*/ 8824768 w 12192000"/>
              <a:gd name="connsiteY107" fmla="*/ 1121217 h 3781151"/>
              <a:gd name="connsiteX108" fmla="*/ 8909609 w 12192000"/>
              <a:gd name="connsiteY108" fmla="*/ 1087532 h 3781151"/>
              <a:gd name="connsiteX109" fmla="*/ 9036318 w 12192000"/>
              <a:gd name="connsiteY109" fmla="*/ 994500 h 3781151"/>
              <a:gd name="connsiteX110" fmla="*/ 9230382 w 12192000"/>
              <a:gd name="connsiteY110" fmla="*/ 955654 h 3781151"/>
              <a:gd name="connsiteX111" fmla="*/ 9286437 w 12192000"/>
              <a:gd name="connsiteY111" fmla="*/ 997858 h 3781151"/>
              <a:gd name="connsiteX112" fmla="*/ 9349089 w 12192000"/>
              <a:gd name="connsiteY112" fmla="*/ 1015184 h 3781151"/>
              <a:gd name="connsiteX113" fmla="*/ 9347314 w 12192000"/>
              <a:gd name="connsiteY113" fmla="*/ 933744 h 3781151"/>
              <a:gd name="connsiteX114" fmla="*/ 9492995 w 12192000"/>
              <a:gd name="connsiteY114" fmla="*/ 830749 h 3781151"/>
              <a:gd name="connsiteX115" fmla="*/ 9568501 w 12192000"/>
              <a:gd name="connsiteY115" fmla="*/ 787793 h 3781151"/>
              <a:gd name="connsiteX116" fmla="*/ 9691686 w 12192000"/>
              <a:gd name="connsiteY116" fmla="*/ 738088 h 3781151"/>
              <a:gd name="connsiteX117" fmla="*/ 9728219 w 12192000"/>
              <a:gd name="connsiteY117" fmla="*/ 719921 h 3781151"/>
              <a:gd name="connsiteX118" fmla="*/ 10080661 w 12192000"/>
              <a:gd name="connsiteY118" fmla="*/ 505423 h 3781151"/>
              <a:gd name="connsiteX119" fmla="*/ 10335073 w 12192000"/>
              <a:gd name="connsiteY119" fmla="*/ 523921 h 3781151"/>
              <a:gd name="connsiteX120" fmla="*/ 10593135 w 12192000"/>
              <a:gd name="connsiteY120" fmla="*/ 467427 h 3781151"/>
              <a:gd name="connsiteX121" fmla="*/ 10655931 w 12192000"/>
              <a:gd name="connsiteY121" fmla="*/ 401632 h 3781151"/>
              <a:gd name="connsiteX122" fmla="*/ 10695298 w 12192000"/>
              <a:gd name="connsiteY122" fmla="*/ 391761 h 3781151"/>
              <a:gd name="connsiteX123" fmla="*/ 10761489 w 12192000"/>
              <a:gd name="connsiteY123" fmla="*/ 380170 h 3781151"/>
              <a:gd name="connsiteX124" fmla="*/ 10853610 w 12192000"/>
              <a:gd name="connsiteY124" fmla="*/ 332449 h 3781151"/>
              <a:gd name="connsiteX125" fmla="*/ 11052930 w 12192000"/>
              <a:gd name="connsiteY125" fmla="*/ 280871 h 3781151"/>
              <a:gd name="connsiteX126" fmla="*/ 11359700 w 12192000"/>
              <a:gd name="connsiteY126" fmla="*/ 158445 h 3781151"/>
              <a:gd name="connsiteX127" fmla="*/ 11672425 w 12192000"/>
              <a:gd name="connsiteY127" fmla="*/ 31452 h 3781151"/>
              <a:gd name="connsiteX128" fmla="*/ 11912086 w 12192000"/>
              <a:gd name="connsiteY128"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535004 w 12192000"/>
              <a:gd name="connsiteY17" fmla="*/ 2687835 h 3781151"/>
              <a:gd name="connsiteX18" fmla="*/ 1679251 w 12192000"/>
              <a:gd name="connsiteY18" fmla="*/ 2712367 h 3781151"/>
              <a:gd name="connsiteX19" fmla="*/ 1865161 w 12192000"/>
              <a:gd name="connsiteY19" fmla="*/ 2663121 h 3781151"/>
              <a:gd name="connsiteX20" fmla="*/ 1977927 w 12192000"/>
              <a:gd name="connsiteY20" fmla="*/ 2642448 h 3781151"/>
              <a:gd name="connsiteX21" fmla="*/ 2023175 w 12192000"/>
              <a:gd name="connsiteY21" fmla="*/ 2648402 h 3781151"/>
              <a:gd name="connsiteX22" fmla="*/ 2040685 w 12192000"/>
              <a:gd name="connsiteY22" fmla="*/ 2652651 h 3781151"/>
              <a:gd name="connsiteX23" fmla="*/ 2057102 w 12192000"/>
              <a:gd name="connsiteY23" fmla="*/ 2645758 h 3781151"/>
              <a:gd name="connsiteX24" fmla="*/ 2052057 w 12192000"/>
              <a:gd name="connsiteY24" fmla="*/ 2618002 h 3781151"/>
              <a:gd name="connsiteX25" fmla="*/ 2052988 w 12192000"/>
              <a:gd name="connsiteY25" fmla="*/ 2617321 h 3781151"/>
              <a:gd name="connsiteX26" fmla="*/ 2075835 w 12192000"/>
              <a:gd name="connsiteY26" fmla="*/ 2625051 h 3781151"/>
              <a:gd name="connsiteX27" fmla="*/ 2105280 w 12192000"/>
              <a:gd name="connsiteY27" fmla="*/ 2621772 h 3781151"/>
              <a:gd name="connsiteX28" fmla="*/ 2271487 w 12192000"/>
              <a:gd name="connsiteY28" fmla="*/ 2559602 h 3781151"/>
              <a:gd name="connsiteX29" fmla="*/ 2450874 w 12192000"/>
              <a:gd name="connsiteY29" fmla="*/ 2540963 h 3781151"/>
              <a:gd name="connsiteX30" fmla="*/ 2507266 w 12192000"/>
              <a:gd name="connsiteY30" fmla="*/ 2511976 h 3781151"/>
              <a:gd name="connsiteX31" fmla="*/ 2641503 w 12192000"/>
              <a:gd name="connsiteY31" fmla="*/ 2426341 h 3781151"/>
              <a:gd name="connsiteX32" fmla="*/ 2817182 w 12192000"/>
              <a:gd name="connsiteY32" fmla="*/ 2265557 h 3781151"/>
              <a:gd name="connsiteX33" fmla="*/ 2957554 w 12192000"/>
              <a:gd name="connsiteY33" fmla="*/ 2180877 h 3781151"/>
              <a:gd name="connsiteX34" fmla="*/ 3003677 w 12192000"/>
              <a:gd name="connsiteY34" fmla="*/ 2154878 h 3781151"/>
              <a:gd name="connsiteX35" fmla="*/ 3046876 w 12192000"/>
              <a:gd name="connsiteY35" fmla="*/ 2081296 h 3781151"/>
              <a:gd name="connsiteX36" fmla="*/ 3303290 w 12192000"/>
              <a:gd name="connsiteY36" fmla="*/ 1995084 h 3781151"/>
              <a:gd name="connsiteX37" fmla="*/ 3395602 w 12192000"/>
              <a:gd name="connsiteY37" fmla="*/ 1893639 h 3781151"/>
              <a:gd name="connsiteX38" fmla="*/ 3430100 w 12192000"/>
              <a:gd name="connsiteY38" fmla="*/ 1867444 h 3781151"/>
              <a:gd name="connsiteX39" fmla="*/ 3437914 w 12192000"/>
              <a:gd name="connsiteY39" fmla="*/ 1869491 h 3781151"/>
              <a:gd name="connsiteX40" fmla="*/ 3438972 w 12192000"/>
              <a:gd name="connsiteY40" fmla="*/ 1871208 h 3781151"/>
              <a:gd name="connsiteX41" fmla="*/ 3547723 w 12192000"/>
              <a:gd name="connsiteY41" fmla="*/ 1831216 h 3781151"/>
              <a:gd name="connsiteX42" fmla="*/ 3572350 w 12192000"/>
              <a:gd name="connsiteY42" fmla="*/ 1826069 h 3781151"/>
              <a:gd name="connsiteX43" fmla="*/ 3575291 w 12192000"/>
              <a:gd name="connsiteY43" fmla="*/ 1827289 h 3781151"/>
              <a:gd name="connsiteX44" fmla="*/ 3595183 w 12192000"/>
              <a:gd name="connsiteY44" fmla="*/ 1816299 h 3781151"/>
              <a:gd name="connsiteX45" fmla="*/ 3611353 w 12192000"/>
              <a:gd name="connsiteY45" fmla="*/ 1798929 h 3781151"/>
              <a:gd name="connsiteX46" fmla="*/ 3825586 w 12192000"/>
              <a:gd name="connsiteY46" fmla="*/ 1798552 h 3781151"/>
              <a:gd name="connsiteX47" fmla="*/ 4166327 w 12192000"/>
              <a:gd name="connsiteY47" fmla="*/ 1747015 h 3781151"/>
              <a:gd name="connsiteX48" fmla="*/ 4437661 w 12192000"/>
              <a:gd name="connsiteY48" fmla="*/ 1663068 h 3781151"/>
              <a:gd name="connsiteX49" fmla="*/ 4510862 w 12192000"/>
              <a:gd name="connsiteY49" fmla="*/ 1665514 h 3781151"/>
              <a:gd name="connsiteX50" fmla="*/ 4573217 w 12192000"/>
              <a:gd name="connsiteY50" fmla="*/ 1633854 h 3781151"/>
              <a:gd name="connsiteX51" fmla="*/ 4605137 w 12192000"/>
              <a:gd name="connsiteY51" fmla="*/ 1644474 h 3781151"/>
              <a:gd name="connsiteX52" fmla="*/ 4623509 w 12192000"/>
              <a:gd name="connsiteY52" fmla="*/ 1643919 h 3781151"/>
              <a:gd name="connsiteX53" fmla="*/ 4629310 w 12192000"/>
              <a:gd name="connsiteY53" fmla="*/ 1653854 h 3781151"/>
              <a:gd name="connsiteX54" fmla="*/ 4657404 w 12192000"/>
              <a:gd name="connsiteY54" fmla="*/ 1660247 h 3781151"/>
              <a:gd name="connsiteX55" fmla="*/ 4691044 w 12192000"/>
              <a:gd name="connsiteY55" fmla="*/ 1656408 h 3781151"/>
              <a:gd name="connsiteX56" fmla="*/ 4850032 w 12192000"/>
              <a:gd name="connsiteY56" fmla="*/ 1626917 h 3781151"/>
              <a:gd name="connsiteX57" fmla="*/ 4945654 w 12192000"/>
              <a:gd name="connsiteY57" fmla="*/ 1615689 h 3781151"/>
              <a:gd name="connsiteX58" fmla="*/ 4982770 w 12192000"/>
              <a:gd name="connsiteY58" fmla="*/ 1621504 h 3781151"/>
              <a:gd name="connsiteX59" fmla="*/ 5034068 w 12192000"/>
              <a:gd name="connsiteY59" fmla="*/ 1622846 h 3781151"/>
              <a:gd name="connsiteX60" fmla="*/ 5157133 w 12192000"/>
              <a:gd name="connsiteY60" fmla="*/ 1608775 h 3781151"/>
              <a:gd name="connsiteX61" fmla="*/ 5331645 w 12192000"/>
              <a:gd name="connsiteY61" fmla="*/ 1590152 h 3781151"/>
              <a:gd name="connsiteX62" fmla="*/ 5339977 w 12192000"/>
              <a:gd name="connsiteY62" fmla="*/ 1596841 h 3781151"/>
              <a:gd name="connsiteX63" fmla="*/ 5400314 w 12192000"/>
              <a:gd name="connsiteY63" fmla="*/ 1588177 h 3781151"/>
              <a:gd name="connsiteX64" fmla="*/ 5607257 w 12192000"/>
              <a:gd name="connsiteY64" fmla="*/ 1505972 h 3781151"/>
              <a:gd name="connsiteX65" fmla="*/ 5725292 w 12192000"/>
              <a:gd name="connsiteY65" fmla="*/ 1490473 h 3781151"/>
              <a:gd name="connsiteX66" fmla="*/ 5767898 w 12192000"/>
              <a:gd name="connsiteY66" fmla="*/ 1493335 h 3781151"/>
              <a:gd name="connsiteX67" fmla="*/ 5839240 w 12192000"/>
              <a:gd name="connsiteY67" fmla="*/ 1497610 h 3781151"/>
              <a:gd name="connsiteX68" fmla="*/ 5905402 w 12192000"/>
              <a:gd name="connsiteY68" fmla="*/ 1514878 h 3781151"/>
              <a:gd name="connsiteX69" fmla="*/ 5964698 w 12192000"/>
              <a:gd name="connsiteY69" fmla="*/ 1489113 h 3781151"/>
              <a:gd name="connsiteX70" fmla="*/ 6017881 w 12192000"/>
              <a:gd name="connsiteY70" fmla="*/ 1478726 h 3781151"/>
              <a:gd name="connsiteX71" fmla="*/ 6023244 w 12192000"/>
              <a:gd name="connsiteY71" fmla="*/ 1485861 h 3781151"/>
              <a:gd name="connsiteX72" fmla="*/ 6030193 w 12192000"/>
              <a:gd name="connsiteY72" fmla="*/ 1485330 h 3781151"/>
              <a:gd name="connsiteX73" fmla="*/ 6032755 w 12192000"/>
              <a:gd name="connsiteY73" fmla="*/ 1476614 h 3781151"/>
              <a:gd name="connsiteX74" fmla="*/ 6114491 w 12192000"/>
              <a:gd name="connsiteY74" fmla="*/ 1435020 h 3781151"/>
              <a:gd name="connsiteX75" fmla="*/ 6228089 w 12192000"/>
              <a:gd name="connsiteY75" fmla="*/ 1392213 h 3781151"/>
              <a:gd name="connsiteX76" fmla="*/ 6266132 w 12192000"/>
              <a:gd name="connsiteY76" fmla="*/ 1396181 h 3781151"/>
              <a:gd name="connsiteX77" fmla="*/ 6266284 w 12192000"/>
              <a:gd name="connsiteY77" fmla="*/ 1396172 h 3781151"/>
              <a:gd name="connsiteX78" fmla="*/ 6267815 w 12192000"/>
              <a:gd name="connsiteY78" fmla="*/ 1401423 h 3781151"/>
              <a:gd name="connsiteX79" fmla="*/ 6277660 w 12192000"/>
              <a:gd name="connsiteY79" fmla="*/ 1400632 h 3781151"/>
              <a:gd name="connsiteX80" fmla="*/ 6290206 w 12192000"/>
              <a:gd name="connsiteY80" fmla="*/ 1395045 h 3781151"/>
              <a:gd name="connsiteX81" fmla="*/ 6318021 w 12192000"/>
              <a:gd name="connsiteY81" fmla="*/ 1401415 h 3781151"/>
              <a:gd name="connsiteX82" fmla="*/ 6319318 w 12192000"/>
              <a:gd name="connsiteY82" fmla="*/ 1402047 h 3781151"/>
              <a:gd name="connsiteX83" fmla="*/ 6391161 w 12192000"/>
              <a:gd name="connsiteY83" fmla="*/ 1439443 h 3781151"/>
              <a:gd name="connsiteX84" fmla="*/ 6458507 w 12192000"/>
              <a:gd name="connsiteY84" fmla="*/ 1506631 h 3781151"/>
              <a:gd name="connsiteX85" fmla="*/ 6567007 w 12192000"/>
              <a:gd name="connsiteY85" fmla="*/ 1543856 h 3781151"/>
              <a:gd name="connsiteX86" fmla="*/ 6607554 w 12192000"/>
              <a:gd name="connsiteY86" fmla="*/ 1553791 h 3781151"/>
              <a:gd name="connsiteX87" fmla="*/ 6731017 w 12192000"/>
              <a:gd name="connsiteY87" fmla="*/ 1571341 h 3781151"/>
              <a:gd name="connsiteX88" fmla="*/ 6734116 w 12192000"/>
              <a:gd name="connsiteY88" fmla="*/ 1568435 h 3781151"/>
              <a:gd name="connsiteX89" fmla="*/ 6918249 w 12192000"/>
              <a:gd name="connsiteY89" fmla="*/ 1468691 h 3781151"/>
              <a:gd name="connsiteX90" fmla="*/ 7067518 w 12192000"/>
              <a:gd name="connsiteY90" fmla="*/ 1422257 h 3781151"/>
              <a:gd name="connsiteX91" fmla="*/ 7124203 w 12192000"/>
              <a:gd name="connsiteY91" fmla="*/ 1416853 h 3781151"/>
              <a:gd name="connsiteX92" fmla="*/ 7218949 w 12192000"/>
              <a:gd name="connsiteY92" fmla="*/ 1407112 h 3781151"/>
              <a:gd name="connsiteX93" fmla="*/ 7298895 w 12192000"/>
              <a:gd name="connsiteY93" fmla="*/ 1427110 h 3781151"/>
              <a:gd name="connsiteX94" fmla="*/ 7374497 w 12192000"/>
              <a:gd name="connsiteY94" fmla="*/ 1408155 h 3781151"/>
              <a:gd name="connsiteX95" fmla="*/ 7380250 w 12192000"/>
              <a:gd name="connsiteY95" fmla="*/ 1368474 h 3781151"/>
              <a:gd name="connsiteX96" fmla="*/ 7464957 w 12192000"/>
              <a:gd name="connsiteY96" fmla="*/ 1359648 h 3781151"/>
              <a:gd name="connsiteX97" fmla="*/ 7594747 w 12192000"/>
              <a:gd name="connsiteY97" fmla="*/ 1350130 h 3781151"/>
              <a:gd name="connsiteX98" fmla="*/ 7666555 w 12192000"/>
              <a:gd name="connsiteY98" fmla="*/ 1335529 h 3781151"/>
              <a:gd name="connsiteX99" fmla="*/ 7866007 w 12192000"/>
              <a:gd name="connsiteY99" fmla="*/ 1305544 h 3781151"/>
              <a:gd name="connsiteX100" fmla="*/ 8068308 w 12192000"/>
              <a:gd name="connsiteY100" fmla="*/ 1283051 h 3781151"/>
              <a:gd name="connsiteX101" fmla="*/ 8202385 w 12192000"/>
              <a:gd name="connsiteY101" fmla="*/ 1312300 h 3781151"/>
              <a:gd name="connsiteX102" fmla="*/ 8367138 w 12192000"/>
              <a:gd name="connsiteY102" fmla="*/ 1289211 h 3781151"/>
              <a:gd name="connsiteX103" fmla="*/ 8396799 w 12192000"/>
              <a:gd name="connsiteY103" fmla="*/ 1291584 h 3781151"/>
              <a:gd name="connsiteX104" fmla="*/ 8431415 w 12192000"/>
              <a:gd name="connsiteY104" fmla="*/ 1275098 h 3781151"/>
              <a:gd name="connsiteX105" fmla="*/ 8569515 w 12192000"/>
              <a:gd name="connsiteY105" fmla="*/ 1207037 h 3781151"/>
              <a:gd name="connsiteX106" fmla="*/ 8672452 w 12192000"/>
              <a:gd name="connsiteY106" fmla="*/ 1135782 h 3781151"/>
              <a:gd name="connsiteX107" fmla="*/ 8824768 w 12192000"/>
              <a:gd name="connsiteY107" fmla="*/ 1121217 h 3781151"/>
              <a:gd name="connsiteX108" fmla="*/ 8909609 w 12192000"/>
              <a:gd name="connsiteY108" fmla="*/ 1087532 h 3781151"/>
              <a:gd name="connsiteX109" fmla="*/ 9036318 w 12192000"/>
              <a:gd name="connsiteY109" fmla="*/ 994500 h 3781151"/>
              <a:gd name="connsiteX110" fmla="*/ 9230382 w 12192000"/>
              <a:gd name="connsiteY110" fmla="*/ 955654 h 3781151"/>
              <a:gd name="connsiteX111" fmla="*/ 9286437 w 12192000"/>
              <a:gd name="connsiteY111" fmla="*/ 997858 h 3781151"/>
              <a:gd name="connsiteX112" fmla="*/ 9349089 w 12192000"/>
              <a:gd name="connsiteY112" fmla="*/ 1015184 h 3781151"/>
              <a:gd name="connsiteX113" fmla="*/ 9347314 w 12192000"/>
              <a:gd name="connsiteY113" fmla="*/ 933744 h 3781151"/>
              <a:gd name="connsiteX114" fmla="*/ 9492995 w 12192000"/>
              <a:gd name="connsiteY114" fmla="*/ 830749 h 3781151"/>
              <a:gd name="connsiteX115" fmla="*/ 9568501 w 12192000"/>
              <a:gd name="connsiteY115" fmla="*/ 787793 h 3781151"/>
              <a:gd name="connsiteX116" fmla="*/ 9691686 w 12192000"/>
              <a:gd name="connsiteY116" fmla="*/ 738088 h 3781151"/>
              <a:gd name="connsiteX117" fmla="*/ 9728219 w 12192000"/>
              <a:gd name="connsiteY117" fmla="*/ 719921 h 3781151"/>
              <a:gd name="connsiteX118" fmla="*/ 10080661 w 12192000"/>
              <a:gd name="connsiteY118" fmla="*/ 505423 h 3781151"/>
              <a:gd name="connsiteX119" fmla="*/ 10335073 w 12192000"/>
              <a:gd name="connsiteY119" fmla="*/ 523921 h 3781151"/>
              <a:gd name="connsiteX120" fmla="*/ 10593135 w 12192000"/>
              <a:gd name="connsiteY120" fmla="*/ 467427 h 3781151"/>
              <a:gd name="connsiteX121" fmla="*/ 10655931 w 12192000"/>
              <a:gd name="connsiteY121" fmla="*/ 401632 h 3781151"/>
              <a:gd name="connsiteX122" fmla="*/ 10695298 w 12192000"/>
              <a:gd name="connsiteY122" fmla="*/ 391761 h 3781151"/>
              <a:gd name="connsiteX123" fmla="*/ 10761489 w 12192000"/>
              <a:gd name="connsiteY123" fmla="*/ 380170 h 3781151"/>
              <a:gd name="connsiteX124" fmla="*/ 10853610 w 12192000"/>
              <a:gd name="connsiteY124" fmla="*/ 332449 h 3781151"/>
              <a:gd name="connsiteX125" fmla="*/ 11052930 w 12192000"/>
              <a:gd name="connsiteY125" fmla="*/ 280871 h 3781151"/>
              <a:gd name="connsiteX126" fmla="*/ 11359700 w 12192000"/>
              <a:gd name="connsiteY126" fmla="*/ 158445 h 3781151"/>
              <a:gd name="connsiteX127" fmla="*/ 11672425 w 12192000"/>
              <a:gd name="connsiteY127" fmla="*/ 31452 h 3781151"/>
              <a:gd name="connsiteX128" fmla="*/ 11912086 w 12192000"/>
              <a:gd name="connsiteY128"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535004 w 12192000"/>
              <a:gd name="connsiteY17" fmla="*/ 2687835 h 3781151"/>
              <a:gd name="connsiteX18" fmla="*/ 1679251 w 12192000"/>
              <a:gd name="connsiteY18" fmla="*/ 2712367 h 3781151"/>
              <a:gd name="connsiteX19" fmla="*/ 1865161 w 12192000"/>
              <a:gd name="connsiteY19" fmla="*/ 2663121 h 3781151"/>
              <a:gd name="connsiteX20" fmla="*/ 1977927 w 12192000"/>
              <a:gd name="connsiteY20" fmla="*/ 2642448 h 3781151"/>
              <a:gd name="connsiteX21" fmla="*/ 2023175 w 12192000"/>
              <a:gd name="connsiteY21" fmla="*/ 2648402 h 3781151"/>
              <a:gd name="connsiteX22" fmla="*/ 2040685 w 12192000"/>
              <a:gd name="connsiteY22" fmla="*/ 2652651 h 3781151"/>
              <a:gd name="connsiteX23" fmla="*/ 2057102 w 12192000"/>
              <a:gd name="connsiteY23" fmla="*/ 2645758 h 3781151"/>
              <a:gd name="connsiteX24" fmla="*/ 2052057 w 12192000"/>
              <a:gd name="connsiteY24" fmla="*/ 2618002 h 3781151"/>
              <a:gd name="connsiteX25" fmla="*/ 2052988 w 12192000"/>
              <a:gd name="connsiteY25" fmla="*/ 2617321 h 3781151"/>
              <a:gd name="connsiteX26" fmla="*/ 2075835 w 12192000"/>
              <a:gd name="connsiteY26" fmla="*/ 2625051 h 3781151"/>
              <a:gd name="connsiteX27" fmla="*/ 2105280 w 12192000"/>
              <a:gd name="connsiteY27" fmla="*/ 2621772 h 3781151"/>
              <a:gd name="connsiteX28" fmla="*/ 2271487 w 12192000"/>
              <a:gd name="connsiteY28" fmla="*/ 2559602 h 3781151"/>
              <a:gd name="connsiteX29" fmla="*/ 2450874 w 12192000"/>
              <a:gd name="connsiteY29" fmla="*/ 2540963 h 3781151"/>
              <a:gd name="connsiteX30" fmla="*/ 2507266 w 12192000"/>
              <a:gd name="connsiteY30" fmla="*/ 2511976 h 3781151"/>
              <a:gd name="connsiteX31" fmla="*/ 2641503 w 12192000"/>
              <a:gd name="connsiteY31" fmla="*/ 2426341 h 3781151"/>
              <a:gd name="connsiteX32" fmla="*/ 2817182 w 12192000"/>
              <a:gd name="connsiteY32" fmla="*/ 2265557 h 3781151"/>
              <a:gd name="connsiteX33" fmla="*/ 2957554 w 12192000"/>
              <a:gd name="connsiteY33" fmla="*/ 2180877 h 3781151"/>
              <a:gd name="connsiteX34" fmla="*/ 3003677 w 12192000"/>
              <a:gd name="connsiteY34" fmla="*/ 2154878 h 3781151"/>
              <a:gd name="connsiteX35" fmla="*/ 3046876 w 12192000"/>
              <a:gd name="connsiteY35" fmla="*/ 2081296 h 3781151"/>
              <a:gd name="connsiteX36" fmla="*/ 3303290 w 12192000"/>
              <a:gd name="connsiteY36" fmla="*/ 1995084 h 3781151"/>
              <a:gd name="connsiteX37" fmla="*/ 3395602 w 12192000"/>
              <a:gd name="connsiteY37" fmla="*/ 1893639 h 3781151"/>
              <a:gd name="connsiteX38" fmla="*/ 3430100 w 12192000"/>
              <a:gd name="connsiteY38" fmla="*/ 1867444 h 3781151"/>
              <a:gd name="connsiteX39" fmla="*/ 3437914 w 12192000"/>
              <a:gd name="connsiteY39" fmla="*/ 1869491 h 3781151"/>
              <a:gd name="connsiteX40" fmla="*/ 3438972 w 12192000"/>
              <a:gd name="connsiteY40" fmla="*/ 1871208 h 3781151"/>
              <a:gd name="connsiteX41" fmla="*/ 3547723 w 12192000"/>
              <a:gd name="connsiteY41" fmla="*/ 1831216 h 3781151"/>
              <a:gd name="connsiteX42" fmla="*/ 3572350 w 12192000"/>
              <a:gd name="connsiteY42" fmla="*/ 1826069 h 3781151"/>
              <a:gd name="connsiteX43" fmla="*/ 3575291 w 12192000"/>
              <a:gd name="connsiteY43" fmla="*/ 1827289 h 3781151"/>
              <a:gd name="connsiteX44" fmla="*/ 3595183 w 12192000"/>
              <a:gd name="connsiteY44" fmla="*/ 1816299 h 3781151"/>
              <a:gd name="connsiteX45" fmla="*/ 3611353 w 12192000"/>
              <a:gd name="connsiteY45" fmla="*/ 1798929 h 3781151"/>
              <a:gd name="connsiteX46" fmla="*/ 3825586 w 12192000"/>
              <a:gd name="connsiteY46" fmla="*/ 1798552 h 3781151"/>
              <a:gd name="connsiteX47" fmla="*/ 4166327 w 12192000"/>
              <a:gd name="connsiteY47" fmla="*/ 1747015 h 3781151"/>
              <a:gd name="connsiteX48" fmla="*/ 4437661 w 12192000"/>
              <a:gd name="connsiteY48" fmla="*/ 1663068 h 3781151"/>
              <a:gd name="connsiteX49" fmla="*/ 4510862 w 12192000"/>
              <a:gd name="connsiteY49" fmla="*/ 1665514 h 3781151"/>
              <a:gd name="connsiteX50" fmla="*/ 4573217 w 12192000"/>
              <a:gd name="connsiteY50" fmla="*/ 1633854 h 3781151"/>
              <a:gd name="connsiteX51" fmla="*/ 4605137 w 12192000"/>
              <a:gd name="connsiteY51" fmla="*/ 1644474 h 3781151"/>
              <a:gd name="connsiteX52" fmla="*/ 4623509 w 12192000"/>
              <a:gd name="connsiteY52" fmla="*/ 1643919 h 3781151"/>
              <a:gd name="connsiteX53" fmla="*/ 4629310 w 12192000"/>
              <a:gd name="connsiteY53" fmla="*/ 1653854 h 3781151"/>
              <a:gd name="connsiteX54" fmla="*/ 4657404 w 12192000"/>
              <a:gd name="connsiteY54" fmla="*/ 1660247 h 3781151"/>
              <a:gd name="connsiteX55" fmla="*/ 4691044 w 12192000"/>
              <a:gd name="connsiteY55" fmla="*/ 1656408 h 3781151"/>
              <a:gd name="connsiteX56" fmla="*/ 4850032 w 12192000"/>
              <a:gd name="connsiteY56" fmla="*/ 1626917 h 3781151"/>
              <a:gd name="connsiteX57" fmla="*/ 4945654 w 12192000"/>
              <a:gd name="connsiteY57" fmla="*/ 1615689 h 3781151"/>
              <a:gd name="connsiteX58" fmla="*/ 4982770 w 12192000"/>
              <a:gd name="connsiteY58" fmla="*/ 1621504 h 3781151"/>
              <a:gd name="connsiteX59" fmla="*/ 5034068 w 12192000"/>
              <a:gd name="connsiteY59" fmla="*/ 1622846 h 3781151"/>
              <a:gd name="connsiteX60" fmla="*/ 5157133 w 12192000"/>
              <a:gd name="connsiteY60" fmla="*/ 1608775 h 3781151"/>
              <a:gd name="connsiteX61" fmla="*/ 5331645 w 12192000"/>
              <a:gd name="connsiteY61" fmla="*/ 1590152 h 3781151"/>
              <a:gd name="connsiteX62" fmla="*/ 5339977 w 12192000"/>
              <a:gd name="connsiteY62" fmla="*/ 1596841 h 3781151"/>
              <a:gd name="connsiteX63" fmla="*/ 5400314 w 12192000"/>
              <a:gd name="connsiteY63" fmla="*/ 1588177 h 3781151"/>
              <a:gd name="connsiteX64" fmla="*/ 5607257 w 12192000"/>
              <a:gd name="connsiteY64" fmla="*/ 1505972 h 3781151"/>
              <a:gd name="connsiteX65" fmla="*/ 5725292 w 12192000"/>
              <a:gd name="connsiteY65" fmla="*/ 1490473 h 3781151"/>
              <a:gd name="connsiteX66" fmla="*/ 5767898 w 12192000"/>
              <a:gd name="connsiteY66" fmla="*/ 1493335 h 3781151"/>
              <a:gd name="connsiteX67" fmla="*/ 5839240 w 12192000"/>
              <a:gd name="connsiteY67" fmla="*/ 1497610 h 3781151"/>
              <a:gd name="connsiteX68" fmla="*/ 5905402 w 12192000"/>
              <a:gd name="connsiteY68" fmla="*/ 1514878 h 3781151"/>
              <a:gd name="connsiteX69" fmla="*/ 5964698 w 12192000"/>
              <a:gd name="connsiteY69" fmla="*/ 1489113 h 3781151"/>
              <a:gd name="connsiteX70" fmla="*/ 6017881 w 12192000"/>
              <a:gd name="connsiteY70" fmla="*/ 1478726 h 3781151"/>
              <a:gd name="connsiteX71" fmla="*/ 6023244 w 12192000"/>
              <a:gd name="connsiteY71" fmla="*/ 1485861 h 3781151"/>
              <a:gd name="connsiteX72" fmla="*/ 6030193 w 12192000"/>
              <a:gd name="connsiteY72" fmla="*/ 1485330 h 3781151"/>
              <a:gd name="connsiteX73" fmla="*/ 6032755 w 12192000"/>
              <a:gd name="connsiteY73" fmla="*/ 1476614 h 3781151"/>
              <a:gd name="connsiteX74" fmla="*/ 6114491 w 12192000"/>
              <a:gd name="connsiteY74" fmla="*/ 1435020 h 3781151"/>
              <a:gd name="connsiteX75" fmla="*/ 6228089 w 12192000"/>
              <a:gd name="connsiteY75" fmla="*/ 1392213 h 3781151"/>
              <a:gd name="connsiteX76" fmla="*/ 6266132 w 12192000"/>
              <a:gd name="connsiteY76" fmla="*/ 1396181 h 3781151"/>
              <a:gd name="connsiteX77" fmla="*/ 6266284 w 12192000"/>
              <a:gd name="connsiteY77" fmla="*/ 1396172 h 3781151"/>
              <a:gd name="connsiteX78" fmla="*/ 6267815 w 12192000"/>
              <a:gd name="connsiteY78" fmla="*/ 1401423 h 3781151"/>
              <a:gd name="connsiteX79" fmla="*/ 6277660 w 12192000"/>
              <a:gd name="connsiteY79" fmla="*/ 1400632 h 3781151"/>
              <a:gd name="connsiteX80" fmla="*/ 6290206 w 12192000"/>
              <a:gd name="connsiteY80" fmla="*/ 1395045 h 3781151"/>
              <a:gd name="connsiteX81" fmla="*/ 6318021 w 12192000"/>
              <a:gd name="connsiteY81" fmla="*/ 1401415 h 3781151"/>
              <a:gd name="connsiteX82" fmla="*/ 6319318 w 12192000"/>
              <a:gd name="connsiteY82" fmla="*/ 1402047 h 3781151"/>
              <a:gd name="connsiteX83" fmla="*/ 6391161 w 12192000"/>
              <a:gd name="connsiteY83" fmla="*/ 1439443 h 3781151"/>
              <a:gd name="connsiteX84" fmla="*/ 6458507 w 12192000"/>
              <a:gd name="connsiteY84" fmla="*/ 1506631 h 3781151"/>
              <a:gd name="connsiteX85" fmla="*/ 6567007 w 12192000"/>
              <a:gd name="connsiteY85" fmla="*/ 1543856 h 3781151"/>
              <a:gd name="connsiteX86" fmla="*/ 6607554 w 12192000"/>
              <a:gd name="connsiteY86" fmla="*/ 1553791 h 3781151"/>
              <a:gd name="connsiteX87" fmla="*/ 6731017 w 12192000"/>
              <a:gd name="connsiteY87" fmla="*/ 1571341 h 3781151"/>
              <a:gd name="connsiteX88" fmla="*/ 6734116 w 12192000"/>
              <a:gd name="connsiteY88" fmla="*/ 1568435 h 3781151"/>
              <a:gd name="connsiteX89" fmla="*/ 6918249 w 12192000"/>
              <a:gd name="connsiteY89" fmla="*/ 1468691 h 3781151"/>
              <a:gd name="connsiteX90" fmla="*/ 7067518 w 12192000"/>
              <a:gd name="connsiteY90" fmla="*/ 1422257 h 3781151"/>
              <a:gd name="connsiteX91" fmla="*/ 7124203 w 12192000"/>
              <a:gd name="connsiteY91" fmla="*/ 1416853 h 3781151"/>
              <a:gd name="connsiteX92" fmla="*/ 7218949 w 12192000"/>
              <a:gd name="connsiteY92" fmla="*/ 1407112 h 3781151"/>
              <a:gd name="connsiteX93" fmla="*/ 7298895 w 12192000"/>
              <a:gd name="connsiteY93" fmla="*/ 1427110 h 3781151"/>
              <a:gd name="connsiteX94" fmla="*/ 7374497 w 12192000"/>
              <a:gd name="connsiteY94" fmla="*/ 1408155 h 3781151"/>
              <a:gd name="connsiteX95" fmla="*/ 7380250 w 12192000"/>
              <a:gd name="connsiteY95" fmla="*/ 1368474 h 3781151"/>
              <a:gd name="connsiteX96" fmla="*/ 7464957 w 12192000"/>
              <a:gd name="connsiteY96" fmla="*/ 1359648 h 3781151"/>
              <a:gd name="connsiteX97" fmla="*/ 7594747 w 12192000"/>
              <a:gd name="connsiteY97" fmla="*/ 1350130 h 3781151"/>
              <a:gd name="connsiteX98" fmla="*/ 7666555 w 12192000"/>
              <a:gd name="connsiteY98" fmla="*/ 1335529 h 3781151"/>
              <a:gd name="connsiteX99" fmla="*/ 7866007 w 12192000"/>
              <a:gd name="connsiteY99" fmla="*/ 1305544 h 3781151"/>
              <a:gd name="connsiteX100" fmla="*/ 8068308 w 12192000"/>
              <a:gd name="connsiteY100" fmla="*/ 1283051 h 3781151"/>
              <a:gd name="connsiteX101" fmla="*/ 8202385 w 12192000"/>
              <a:gd name="connsiteY101" fmla="*/ 1312300 h 3781151"/>
              <a:gd name="connsiteX102" fmla="*/ 8367138 w 12192000"/>
              <a:gd name="connsiteY102" fmla="*/ 1289211 h 3781151"/>
              <a:gd name="connsiteX103" fmla="*/ 8396799 w 12192000"/>
              <a:gd name="connsiteY103" fmla="*/ 1291584 h 3781151"/>
              <a:gd name="connsiteX104" fmla="*/ 8431415 w 12192000"/>
              <a:gd name="connsiteY104" fmla="*/ 1275098 h 3781151"/>
              <a:gd name="connsiteX105" fmla="*/ 8569515 w 12192000"/>
              <a:gd name="connsiteY105" fmla="*/ 1207037 h 3781151"/>
              <a:gd name="connsiteX106" fmla="*/ 8672452 w 12192000"/>
              <a:gd name="connsiteY106" fmla="*/ 1135782 h 3781151"/>
              <a:gd name="connsiteX107" fmla="*/ 8824768 w 12192000"/>
              <a:gd name="connsiteY107" fmla="*/ 1121217 h 3781151"/>
              <a:gd name="connsiteX108" fmla="*/ 8909609 w 12192000"/>
              <a:gd name="connsiteY108" fmla="*/ 1087532 h 3781151"/>
              <a:gd name="connsiteX109" fmla="*/ 9036318 w 12192000"/>
              <a:gd name="connsiteY109" fmla="*/ 994500 h 3781151"/>
              <a:gd name="connsiteX110" fmla="*/ 9230382 w 12192000"/>
              <a:gd name="connsiteY110" fmla="*/ 955654 h 3781151"/>
              <a:gd name="connsiteX111" fmla="*/ 9286437 w 12192000"/>
              <a:gd name="connsiteY111" fmla="*/ 997858 h 3781151"/>
              <a:gd name="connsiteX112" fmla="*/ 9349089 w 12192000"/>
              <a:gd name="connsiteY112" fmla="*/ 1015184 h 3781151"/>
              <a:gd name="connsiteX113" fmla="*/ 9347314 w 12192000"/>
              <a:gd name="connsiteY113" fmla="*/ 933744 h 3781151"/>
              <a:gd name="connsiteX114" fmla="*/ 9492995 w 12192000"/>
              <a:gd name="connsiteY114" fmla="*/ 830749 h 3781151"/>
              <a:gd name="connsiteX115" fmla="*/ 9568501 w 12192000"/>
              <a:gd name="connsiteY115" fmla="*/ 787793 h 3781151"/>
              <a:gd name="connsiteX116" fmla="*/ 9691686 w 12192000"/>
              <a:gd name="connsiteY116" fmla="*/ 738088 h 3781151"/>
              <a:gd name="connsiteX117" fmla="*/ 9728219 w 12192000"/>
              <a:gd name="connsiteY117" fmla="*/ 719921 h 3781151"/>
              <a:gd name="connsiteX118" fmla="*/ 10080661 w 12192000"/>
              <a:gd name="connsiteY118" fmla="*/ 505423 h 3781151"/>
              <a:gd name="connsiteX119" fmla="*/ 10335073 w 12192000"/>
              <a:gd name="connsiteY119" fmla="*/ 523921 h 3781151"/>
              <a:gd name="connsiteX120" fmla="*/ 10593135 w 12192000"/>
              <a:gd name="connsiteY120" fmla="*/ 467427 h 3781151"/>
              <a:gd name="connsiteX121" fmla="*/ 10655931 w 12192000"/>
              <a:gd name="connsiteY121" fmla="*/ 401632 h 3781151"/>
              <a:gd name="connsiteX122" fmla="*/ 10695298 w 12192000"/>
              <a:gd name="connsiteY122" fmla="*/ 391761 h 3781151"/>
              <a:gd name="connsiteX123" fmla="*/ 10761489 w 12192000"/>
              <a:gd name="connsiteY123" fmla="*/ 380170 h 3781151"/>
              <a:gd name="connsiteX124" fmla="*/ 10853610 w 12192000"/>
              <a:gd name="connsiteY124" fmla="*/ 332449 h 3781151"/>
              <a:gd name="connsiteX125" fmla="*/ 11052930 w 12192000"/>
              <a:gd name="connsiteY125" fmla="*/ 280871 h 3781151"/>
              <a:gd name="connsiteX126" fmla="*/ 11359700 w 12192000"/>
              <a:gd name="connsiteY126" fmla="*/ 158445 h 3781151"/>
              <a:gd name="connsiteX127" fmla="*/ 11672425 w 12192000"/>
              <a:gd name="connsiteY127" fmla="*/ 31452 h 3781151"/>
              <a:gd name="connsiteX128" fmla="*/ 11912086 w 12192000"/>
              <a:gd name="connsiteY128"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817182 w 12192000"/>
              <a:gd name="connsiteY31" fmla="*/ 2265557 h 3781151"/>
              <a:gd name="connsiteX32" fmla="*/ 2957554 w 12192000"/>
              <a:gd name="connsiteY32" fmla="*/ 2180877 h 3781151"/>
              <a:gd name="connsiteX33" fmla="*/ 3003677 w 12192000"/>
              <a:gd name="connsiteY33" fmla="*/ 2154878 h 3781151"/>
              <a:gd name="connsiteX34" fmla="*/ 3046876 w 12192000"/>
              <a:gd name="connsiteY34" fmla="*/ 2081296 h 3781151"/>
              <a:gd name="connsiteX35" fmla="*/ 3303290 w 12192000"/>
              <a:gd name="connsiteY35" fmla="*/ 1995084 h 3781151"/>
              <a:gd name="connsiteX36" fmla="*/ 3395602 w 12192000"/>
              <a:gd name="connsiteY36" fmla="*/ 1893639 h 3781151"/>
              <a:gd name="connsiteX37" fmla="*/ 3430100 w 12192000"/>
              <a:gd name="connsiteY37" fmla="*/ 1867444 h 3781151"/>
              <a:gd name="connsiteX38" fmla="*/ 3437914 w 12192000"/>
              <a:gd name="connsiteY38" fmla="*/ 1869491 h 3781151"/>
              <a:gd name="connsiteX39" fmla="*/ 3438972 w 12192000"/>
              <a:gd name="connsiteY39" fmla="*/ 1871208 h 3781151"/>
              <a:gd name="connsiteX40" fmla="*/ 3547723 w 12192000"/>
              <a:gd name="connsiteY40" fmla="*/ 1831216 h 3781151"/>
              <a:gd name="connsiteX41" fmla="*/ 3572350 w 12192000"/>
              <a:gd name="connsiteY41" fmla="*/ 1826069 h 3781151"/>
              <a:gd name="connsiteX42" fmla="*/ 3575291 w 12192000"/>
              <a:gd name="connsiteY42" fmla="*/ 1827289 h 3781151"/>
              <a:gd name="connsiteX43" fmla="*/ 3595183 w 12192000"/>
              <a:gd name="connsiteY43" fmla="*/ 1816299 h 3781151"/>
              <a:gd name="connsiteX44" fmla="*/ 3611353 w 12192000"/>
              <a:gd name="connsiteY44" fmla="*/ 1798929 h 3781151"/>
              <a:gd name="connsiteX45" fmla="*/ 3825586 w 12192000"/>
              <a:gd name="connsiteY45" fmla="*/ 1798552 h 3781151"/>
              <a:gd name="connsiteX46" fmla="*/ 4166327 w 12192000"/>
              <a:gd name="connsiteY46" fmla="*/ 1747015 h 3781151"/>
              <a:gd name="connsiteX47" fmla="*/ 4437661 w 12192000"/>
              <a:gd name="connsiteY47" fmla="*/ 1663068 h 3781151"/>
              <a:gd name="connsiteX48" fmla="*/ 4510862 w 12192000"/>
              <a:gd name="connsiteY48" fmla="*/ 1665514 h 3781151"/>
              <a:gd name="connsiteX49" fmla="*/ 4573217 w 12192000"/>
              <a:gd name="connsiteY49" fmla="*/ 1633854 h 3781151"/>
              <a:gd name="connsiteX50" fmla="*/ 4605137 w 12192000"/>
              <a:gd name="connsiteY50" fmla="*/ 1644474 h 3781151"/>
              <a:gd name="connsiteX51" fmla="*/ 4623509 w 12192000"/>
              <a:gd name="connsiteY51" fmla="*/ 1643919 h 3781151"/>
              <a:gd name="connsiteX52" fmla="*/ 4629310 w 12192000"/>
              <a:gd name="connsiteY52" fmla="*/ 1653854 h 3781151"/>
              <a:gd name="connsiteX53" fmla="*/ 4657404 w 12192000"/>
              <a:gd name="connsiteY53" fmla="*/ 1660247 h 3781151"/>
              <a:gd name="connsiteX54" fmla="*/ 4691044 w 12192000"/>
              <a:gd name="connsiteY54" fmla="*/ 1656408 h 3781151"/>
              <a:gd name="connsiteX55" fmla="*/ 4850032 w 12192000"/>
              <a:gd name="connsiteY55" fmla="*/ 1626917 h 3781151"/>
              <a:gd name="connsiteX56" fmla="*/ 4945654 w 12192000"/>
              <a:gd name="connsiteY56" fmla="*/ 1615689 h 3781151"/>
              <a:gd name="connsiteX57" fmla="*/ 4982770 w 12192000"/>
              <a:gd name="connsiteY57" fmla="*/ 1621504 h 3781151"/>
              <a:gd name="connsiteX58" fmla="*/ 5034068 w 12192000"/>
              <a:gd name="connsiteY58" fmla="*/ 1622846 h 3781151"/>
              <a:gd name="connsiteX59" fmla="*/ 5157133 w 12192000"/>
              <a:gd name="connsiteY59" fmla="*/ 1608775 h 3781151"/>
              <a:gd name="connsiteX60" fmla="*/ 5331645 w 12192000"/>
              <a:gd name="connsiteY60" fmla="*/ 1590152 h 3781151"/>
              <a:gd name="connsiteX61" fmla="*/ 5339977 w 12192000"/>
              <a:gd name="connsiteY61" fmla="*/ 1596841 h 3781151"/>
              <a:gd name="connsiteX62" fmla="*/ 5400314 w 12192000"/>
              <a:gd name="connsiteY62" fmla="*/ 1588177 h 3781151"/>
              <a:gd name="connsiteX63" fmla="*/ 5607257 w 12192000"/>
              <a:gd name="connsiteY63" fmla="*/ 1505972 h 3781151"/>
              <a:gd name="connsiteX64" fmla="*/ 5725292 w 12192000"/>
              <a:gd name="connsiteY64" fmla="*/ 1490473 h 3781151"/>
              <a:gd name="connsiteX65" fmla="*/ 5767898 w 12192000"/>
              <a:gd name="connsiteY65" fmla="*/ 1493335 h 3781151"/>
              <a:gd name="connsiteX66" fmla="*/ 5839240 w 12192000"/>
              <a:gd name="connsiteY66" fmla="*/ 1497610 h 3781151"/>
              <a:gd name="connsiteX67" fmla="*/ 5905402 w 12192000"/>
              <a:gd name="connsiteY67" fmla="*/ 1514878 h 3781151"/>
              <a:gd name="connsiteX68" fmla="*/ 5964698 w 12192000"/>
              <a:gd name="connsiteY68" fmla="*/ 1489113 h 3781151"/>
              <a:gd name="connsiteX69" fmla="*/ 6017881 w 12192000"/>
              <a:gd name="connsiteY69" fmla="*/ 1478726 h 3781151"/>
              <a:gd name="connsiteX70" fmla="*/ 6023244 w 12192000"/>
              <a:gd name="connsiteY70" fmla="*/ 1485861 h 3781151"/>
              <a:gd name="connsiteX71" fmla="*/ 6030193 w 12192000"/>
              <a:gd name="connsiteY71" fmla="*/ 1485330 h 3781151"/>
              <a:gd name="connsiteX72" fmla="*/ 6032755 w 12192000"/>
              <a:gd name="connsiteY72" fmla="*/ 1476614 h 3781151"/>
              <a:gd name="connsiteX73" fmla="*/ 6114491 w 12192000"/>
              <a:gd name="connsiteY73" fmla="*/ 1435020 h 3781151"/>
              <a:gd name="connsiteX74" fmla="*/ 6228089 w 12192000"/>
              <a:gd name="connsiteY74" fmla="*/ 1392213 h 3781151"/>
              <a:gd name="connsiteX75" fmla="*/ 6266132 w 12192000"/>
              <a:gd name="connsiteY75" fmla="*/ 1396181 h 3781151"/>
              <a:gd name="connsiteX76" fmla="*/ 6266284 w 12192000"/>
              <a:gd name="connsiteY76" fmla="*/ 1396172 h 3781151"/>
              <a:gd name="connsiteX77" fmla="*/ 6267815 w 12192000"/>
              <a:gd name="connsiteY77" fmla="*/ 1401423 h 3781151"/>
              <a:gd name="connsiteX78" fmla="*/ 6277660 w 12192000"/>
              <a:gd name="connsiteY78" fmla="*/ 1400632 h 3781151"/>
              <a:gd name="connsiteX79" fmla="*/ 6290206 w 12192000"/>
              <a:gd name="connsiteY79" fmla="*/ 1395045 h 3781151"/>
              <a:gd name="connsiteX80" fmla="*/ 6318021 w 12192000"/>
              <a:gd name="connsiteY80" fmla="*/ 1401415 h 3781151"/>
              <a:gd name="connsiteX81" fmla="*/ 6319318 w 12192000"/>
              <a:gd name="connsiteY81" fmla="*/ 1402047 h 3781151"/>
              <a:gd name="connsiteX82" fmla="*/ 6391161 w 12192000"/>
              <a:gd name="connsiteY82" fmla="*/ 1439443 h 3781151"/>
              <a:gd name="connsiteX83" fmla="*/ 6458507 w 12192000"/>
              <a:gd name="connsiteY83" fmla="*/ 1506631 h 3781151"/>
              <a:gd name="connsiteX84" fmla="*/ 6567007 w 12192000"/>
              <a:gd name="connsiteY84" fmla="*/ 1543856 h 3781151"/>
              <a:gd name="connsiteX85" fmla="*/ 6607554 w 12192000"/>
              <a:gd name="connsiteY85" fmla="*/ 1553791 h 3781151"/>
              <a:gd name="connsiteX86" fmla="*/ 6731017 w 12192000"/>
              <a:gd name="connsiteY86" fmla="*/ 1571341 h 3781151"/>
              <a:gd name="connsiteX87" fmla="*/ 6734116 w 12192000"/>
              <a:gd name="connsiteY87" fmla="*/ 1568435 h 3781151"/>
              <a:gd name="connsiteX88" fmla="*/ 6918249 w 12192000"/>
              <a:gd name="connsiteY88" fmla="*/ 1468691 h 3781151"/>
              <a:gd name="connsiteX89" fmla="*/ 7067518 w 12192000"/>
              <a:gd name="connsiteY89" fmla="*/ 1422257 h 3781151"/>
              <a:gd name="connsiteX90" fmla="*/ 7124203 w 12192000"/>
              <a:gd name="connsiteY90" fmla="*/ 1416853 h 3781151"/>
              <a:gd name="connsiteX91" fmla="*/ 7218949 w 12192000"/>
              <a:gd name="connsiteY91" fmla="*/ 1407112 h 3781151"/>
              <a:gd name="connsiteX92" fmla="*/ 7298895 w 12192000"/>
              <a:gd name="connsiteY92" fmla="*/ 1427110 h 3781151"/>
              <a:gd name="connsiteX93" fmla="*/ 7374497 w 12192000"/>
              <a:gd name="connsiteY93" fmla="*/ 1408155 h 3781151"/>
              <a:gd name="connsiteX94" fmla="*/ 7380250 w 12192000"/>
              <a:gd name="connsiteY94" fmla="*/ 1368474 h 3781151"/>
              <a:gd name="connsiteX95" fmla="*/ 7464957 w 12192000"/>
              <a:gd name="connsiteY95" fmla="*/ 1359648 h 3781151"/>
              <a:gd name="connsiteX96" fmla="*/ 7594747 w 12192000"/>
              <a:gd name="connsiteY96" fmla="*/ 1350130 h 3781151"/>
              <a:gd name="connsiteX97" fmla="*/ 7666555 w 12192000"/>
              <a:gd name="connsiteY97" fmla="*/ 1335529 h 3781151"/>
              <a:gd name="connsiteX98" fmla="*/ 7866007 w 12192000"/>
              <a:gd name="connsiteY98" fmla="*/ 1305544 h 3781151"/>
              <a:gd name="connsiteX99" fmla="*/ 8068308 w 12192000"/>
              <a:gd name="connsiteY99" fmla="*/ 1283051 h 3781151"/>
              <a:gd name="connsiteX100" fmla="*/ 8202385 w 12192000"/>
              <a:gd name="connsiteY100" fmla="*/ 1312300 h 3781151"/>
              <a:gd name="connsiteX101" fmla="*/ 8367138 w 12192000"/>
              <a:gd name="connsiteY101" fmla="*/ 1289211 h 3781151"/>
              <a:gd name="connsiteX102" fmla="*/ 8396799 w 12192000"/>
              <a:gd name="connsiteY102" fmla="*/ 1291584 h 3781151"/>
              <a:gd name="connsiteX103" fmla="*/ 8431415 w 12192000"/>
              <a:gd name="connsiteY103" fmla="*/ 1275098 h 3781151"/>
              <a:gd name="connsiteX104" fmla="*/ 8569515 w 12192000"/>
              <a:gd name="connsiteY104" fmla="*/ 1207037 h 3781151"/>
              <a:gd name="connsiteX105" fmla="*/ 8672452 w 12192000"/>
              <a:gd name="connsiteY105" fmla="*/ 1135782 h 3781151"/>
              <a:gd name="connsiteX106" fmla="*/ 8824768 w 12192000"/>
              <a:gd name="connsiteY106" fmla="*/ 1121217 h 3781151"/>
              <a:gd name="connsiteX107" fmla="*/ 8909609 w 12192000"/>
              <a:gd name="connsiteY107" fmla="*/ 1087532 h 3781151"/>
              <a:gd name="connsiteX108" fmla="*/ 9036318 w 12192000"/>
              <a:gd name="connsiteY108" fmla="*/ 994500 h 3781151"/>
              <a:gd name="connsiteX109" fmla="*/ 9230382 w 12192000"/>
              <a:gd name="connsiteY109" fmla="*/ 955654 h 3781151"/>
              <a:gd name="connsiteX110" fmla="*/ 9286437 w 12192000"/>
              <a:gd name="connsiteY110" fmla="*/ 997858 h 3781151"/>
              <a:gd name="connsiteX111" fmla="*/ 9349089 w 12192000"/>
              <a:gd name="connsiteY111" fmla="*/ 1015184 h 3781151"/>
              <a:gd name="connsiteX112" fmla="*/ 9347314 w 12192000"/>
              <a:gd name="connsiteY112" fmla="*/ 933744 h 3781151"/>
              <a:gd name="connsiteX113" fmla="*/ 9492995 w 12192000"/>
              <a:gd name="connsiteY113" fmla="*/ 830749 h 3781151"/>
              <a:gd name="connsiteX114" fmla="*/ 9568501 w 12192000"/>
              <a:gd name="connsiteY114" fmla="*/ 787793 h 3781151"/>
              <a:gd name="connsiteX115" fmla="*/ 9691686 w 12192000"/>
              <a:gd name="connsiteY115" fmla="*/ 738088 h 3781151"/>
              <a:gd name="connsiteX116" fmla="*/ 9728219 w 12192000"/>
              <a:gd name="connsiteY116" fmla="*/ 719921 h 3781151"/>
              <a:gd name="connsiteX117" fmla="*/ 10080661 w 12192000"/>
              <a:gd name="connsiteY117" fmla="*/ 505423 h 3781151"/>
              <a:gd name="connsiteX118" fmla="*/ 10335073 w 12192000"/>
              <a:gd name="connsiteY118" fmla="*/ 523921 h 3781151"/>
              <a:gd name="connsiteX119" fmla="*/ 10593135 w 12192000"/>
              <a:gd name="connsiteY119" fmla="*/ 467427 h 3781151"/>
              <a:gd name="connsiteX120" fmla="*/ 10655931 w 12192000"/>
              <a:gd name="connsiteY120" fmla="*/ 401632 h 3781151"/>
              <a:gd name="connsiteX121" fmla="*/ 10695298 w 12192000"/>
              <a:gd name="connsiteY121" fmla="*/ 391761 h 3781151"/>
              <a:gd name="connsiteX122" fmla="*/ 10761489 w 12192000"/>
              <a:gd name="connsiteY122" fmla="*/ 380170 h 3781151"/>
              <a:gd name="connsiteX123" fmla="*/ 10853610 w 12192000"/>
              <a:gd name="connsiteY123" fmla="*/ 332449 h 3781151"/>
              <a:gd name="connsiteX124" fmla="*/ 11052930 w 12192000"/>
              <a:gd name="connsiteY124" fmla="*/ 280871 h 3781151"/>
              <a:gd name="connsiteX125" fmla="*/ 11359700 w 12192000"/>
              <a:gd name="connsiteY125" fmla="*/ 158445 h 3781151"/>
              <a:gd name="connsiteX126" fmla="*/ 11672425 w 12192000"/>
              <a:gd name="connsiteY126" fmla="*/ 31452 h 3781151"/>
              <a:gd name="connsiteX127" fmla="*/ 11912086 w 12192000"/>
              <a:gd name="connsiteY127"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817182 w 12192000"/>
              <a:gd name="connsiteY31" fmla="*/ 2265557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431415 w 12192000"/>
              <a:gd name="connsiteY102" fmla="*/ 1275098 h 3781151"/>
              <a:gd name="connsiteX103" fmla="*/ 8569515 w 12192000"/>
              <a:gd name="connsiteY103" fmla="*/ 1207037 h 3781151"/>
              <a:gd name="connsiteX104" fmla="*/ 8672452 w 12192000"/>
              <a:gd name="connsiteY104" fmla="*/ 1135782 h 3781151"/>
              <a:gd name="connsiteX105" fmla="*/ 8824768 w 12192000"/>
              <a:gd name="connsiteY105" fmla="*/ 1121217 h 3781151"/>
              <a:gd name="connsiteX106" fmla="*/ 8909609 w 12192000"/>
              <a:gd name="connsiteY106" fmla="*/ 1087532 h 3781151"/>
              <a:gd name="connsiteX107" fmla="*/ 9036318 w 12192000"/>
              <a:gd name="connsiteY107" fmla="*/ 994500 h 3781151"/>
              <a:gd name="connsiteX108" fmla="*/ 9230382 w 12192000"/>
              <a:gd name="connsiteY108" fmla="*/ 955654 h 3781151"/>
              <a:gd name="connsiteX109" fmla="*/ 9286437 w 12192000"/>
              <a:gd name="connsiteY109" fmla="*/ 997858 h 3781151"/>
              <a:gd name="connsiteX110" fmla="*/ 9349089 w 12192000"/>
              <a:gd name="connsiteY110" fmla="*/ 1015184 h 3781151"/>
              <a:gd name="connsiteX111" fmla="*/ 9347314 w 12192000"/>
              <a:gd name="connsiteY111" fmla="*/ 933744 h 3781151"/>
              <a:gd name="connsiteX112" fmla="*/ 9492995 w 12192000"/>
              <a:gd name="connsiteY112" fmla="*/ 830749 h 3781151"/>
              <a:gd name="connsiteX113" fmla="*/ 9568501 w 12192000"/>
              <a:gd name="connsiteY113" fmla="*/ 787793 h 3781151"/>
              <a:gd name="connsiteX114" fmla="*/ 9691686 w 12192000"/>
              <a:gd name="connsiteY114" fmla="*/ 738088 h 3781151"/>
              <a:gd name="connsiteX115" fmla="*/ 9728219 w 12192000"/>
              <a:gd name="connsiteY115" fmla="*/ 719921 h 3781151"/>
              <a:gd name="connsiteX116" fmla="*/ 10080661 w 12192000"/>
              <a:gd name="connsiteY116" fmla="*/ 505423 h 3781151"/>
              <a:gd name="connsiteX117" fmla="*/ 10335073 w 12192000"/>
              <a:gd name="connsiteY117" fmla="*/ 523921 h 3781151"/>
              <a:gd name="connsiteX118" fmla="*/ 10593135 w 12192000"/>
              <a:gd name="connsiteY118" fmla="*/ 467427 h 3781151"/>
              <a:gd name="connsiteX119" fmla="*/ 10655931 w 12192000"/>
              <a:gd name="connsiteY119" fmla="*/ 401632 h 3781151"/>
              <a:gd name="connsiteX120" fmla="*/ 10695298 w 12192000"/>
              <a:gd name="connsiteY120" fmla="*/ 391761 h 3781151"/>
              <a:gd name="connsiteX121" fmla="*/ 10761489 w 12192000"/>
              <a:gd name="connsiteY121" fmla="*/ 380170 h 3781151"/>
              <a:gd name="connsiteX122" fmla="*/ 10853610 w 12192000"/>
              <a:gd name="connsiteY122" fmla="*/ 332449 h 3781151"/>
              <a:gd name="connsiteX123" fmla="*/ 11052930 w 12192000"/>
              <a:gd name="connsiteY123" fmla="*/ 280871 h 3781151"/>
              <a:gd name="connsiteX124" fmla="*/ 11359700 w 12192000"/>
              <a:gd name="connsiteY124" fmla="*/ 158445 h 3781151"/>
              <a:gd name="connsiteX125" fmla="*/ 11672425 w 12192000"/>
              <a:gd name="connsiteY125" fmla="*/ 31452 h 3781151"/>
              <a:gd name="connsiteX126" fmla="*/ 11912086 w 12192000"/>
              <a:gd name="connsiteY126"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817182 w 12192000"/>
              <a:gd name="connsiteY31" fmla="*/ 2265557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431415 w 12192000"/>
              <a:gd name="connsiteY102" fmla="*/ 1275098 h 3781151"/>
              <a:gd name="connsiteX103" fmla="*/ 8569515 w 12192000"/>
              <a:gd name="connsiteY103" fmla="*/ 1207037 h 3781151"/>
              <a:gd name="connsiteX104" fmla="*/ 8672452 w 12192000"/>
              <a:gd name="connsiteY104" fmla="*/ 1135782 h 3781151"/>
              <a:gd name="connsiteX105" fmla="*/ 8824768 w 12192000"/>
              <a:gd name="connsiteY105" fmla="*/ 1121217 h 3781151"/>
              <a:gd name="connsiteX106" fmla="*/ 8909609 w 12192000"/>
              <a:gd name="connsiteY106" fmla="*/ 1087532 h 3781151"/>
              <a:gd name="connsiteX107" fmla="*/ 9036318 w 12192000"/>
              <a:gd name="connsiteY107" fmla="*/ 994500 h 3781151"/>
              <a:gd name="connsiteX108" fmla="*/ 9230382 w 12192000"/>
              <a:gd name="connsiteY108" fmla="*/ 955654 h 3781151"/>
              <a:gd name="connsiteX109" fmla="*/ 9286437 w 12192000"/>
              <a:gd name="connsiteY109" fmla="*/ 997858 h 3781151"/>
              <a:gd name="connsiteX110" fmla="*/ 9349089 w 12192000"/>
              <a:gd name="connsiteY110" fmla="*/ 1015184 h 3781151"/>
              <a:gd name="connsiteX111" fmla="*/ 9347314 w 12192000"/>
              <a:gd name="connsiteY111" fmla="*/ 933744 h 3781151"/>
              <a:gd name="connsiteX112" fmla="*/ 9492995 w 12192000"/>
              <a:gd name="connsiteY112" fmla="*/ 830749 h 3781151"/>
              <a:gd name="connsiteX113" fmla="*/ 9568501 w 12192000"/>
              <a:gd name="connsiteY113" fmla="*/ 787793 h 3781151"/>
              <a:gd name="connsiteX114" fmla="*/ 9691686 w 12192000"/>
              <a:gd name="connsiteY114" fmla="*/ 738088 h 3781151"/>
              <a:gd name="connsiteX115" fmla="*/ 9728219 w 12192000"/>
              <a:gd name="connsiteY115" fmla="*/ 719921 h 3781151"/>
              <a:gd name="connsiteX116" fmla="*/ 10080661 w 12192000"/>
              <a:gd name="connsiteY116" fmla="*/ 505423 h 3781151"/>
              <a:gd name="connsiteX117" fmla="*/ 10335073 w 12192000"/>
              <a:gd name="connsiteY117" fmla="*/ 523921 h 3781151"/>
              <a:gd name="connsiteX118" fmla="*/ 10593135 w 12192000"/>
              <a:gd name="connsiteY118" fmla="*/ 467427 h 3781151"/>
              <a:gd name="connsiteX119" fmla="*/ 10655931 w 12192000"/>
              <a:gd name="connsiteY119" fmla="*/ 401632 h 3781151"/>
              <a:gd name="connsiteX120" fmla="*/ 10695298 w 12192000"/>
              <a:gd name="connsiteY120" fmla="*/ 391761 h 3781151"/>
              <a:gd name="connsiteX121" fmla="*/ 10761489 w 12192000"/>
              <a:gd name="connsiteY121" fmla="*/ 380170 h 3781151"/>
              <a:gd name="connsiteX122" fmla="*/ 10853610 w 12192000"/>
              <a:gd name="connsiteY122" fmla="*/ 332449 h 3781151"/>
              <a:gd name="connsiteX123" fmla="*/ 11052930 w 12192000"/>
              <a:gd name="connsiteY123" fmla="*/ 280871 h 3781151"/>
              <a:gd name="connsiteX124" fmla="*/ 11359700 w 12192000"/>
              <a:gd name="connsiteY124" fmla="*/ 158445 h 3781151"/>
              <a:gd name="connsiteX125" fmla="*/ 11672425 w 12192000"/>
              <a:gd name="connsiteY125" fmla="*/ 31452 h 3781151"/>
              <a:gd name="connsiteX126" fmla="*/ 11912086 w 12192000"/>
              <a:gd name="connsiteY126"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431415 w 12192000"/>
              <a:gd name="connsiteY102" fmla="*/ 1275098 h 3781151"/>
              <a:gd name="connsiteX103" fmla="*/ 8569515 w 12192000"/>
              <a:gd name="connsiteY103" fmla="*/ 1207037 h 3781151"/>
              <a:gd name="connsiteX104" fmla="*/ 8672452 w 12192000"/>
              <a:gd name="connsiteY104" fmla="*/ 1135782 h 3781151"/>
              <a:gd name="connsiteX105" fmla="*/ 8824768 w 12192000"/>
              <a:gd name="connsiteY105" fmla="*/ 1121217 h 3781151"/>
              <a:gd name="connsiteX106" fmla="*/ 8909609 w 12192000"/>
              <a:gd name="connsiteY106" fmla="*/ 1087532 h 3781151"/>
              <a:gd name="connsiteX107" fmla="*/ 9036318 w 12192000"/>
              <a:gd name="connsiteY107" fmla="*/ 994500 h 3781151"/>
              <a:gd name="connsiteX108" fmla="*/ 9230382 w 12192000"/>
              <a:gd name="connsiteY108" fmla="*/ 955654 h 3781151"/>
              <a:gd name="connsiteX109" fmla="*/ 9286437 w 12192000"/>
              <a:gd name="connsiteY109" fmla="*/ 997858 h 3781151"/>
              <a:gd name="connsiteX110" fmla="*/ 9349089 w 12192000"/>
              <a:gd name="connsiteY110" fmla="*/ 1015184 h 3781151"/>
              <a:gd name="connsiteX111" fmla="*/ 9347314 w 12192000"/>
              <a:gd name="connsiteY111" fmla="*/ 933744 h 3781151"/>
              <a:gd name="connsiteX112" fmla="*/ 9492995 w 12192000"/>
              <a:gd name="connsiteY112" fmla="*/ 830749 h 3781151"/>
              <a:gd name="connsiteX113" fmla="*/ 9568501 w 12192000"/>
              <a:gd name="connsiteY113" fmla="*/ 787793 h 3781151"/>
              <a:gd name="connsiteX114" fmla="*/ 9691686 w 12192000"/>
              <a:gd name="connsiteY114" fmla="*/ 738088 h 3781151"/>
              <a:gd name="connsiteX115" fmla="*/ 9728219 w 12192000"/>
              <a:gd name="connsiteY115" fmla="*/ 719921 h 3781151"/>
              <a:gd name="connsiteX116" fmla="*/ 10080661 w 12192000"/>
              <a:gd name="connsiteY116" fmla="*/ 505423 h 3781151"/>
              <a:gd name="connsiteX117" fmla="*/ 10335073 w 12192000"/>
              <a:gd name="connsiteY117" fmla="*/ 523921 h 3781151"/>
              <a:gd name="connsiteX118" fmla="*/ 10593135 w 12192000"/>
              <a:gd name="connsiteY118" fmla="*/ 467427 h 3781151"/>
              <a:gd name="connsiteX119" fmla="*/ 10655931 w 12192000"/>
              <a:gd name="connsiteY119" fmla="*/ 401632 h 3781151"/>
              <a:gd name="connsiteX120" fmla="*/ 10695298 w 12192000"/>
              <a:gd name="connsiteY120" fmla="*/ 391761 h 3781151"/>
              <a:gd name="connsiteX121" fmla="*/ 10761489 w 12192000"/>
              <a:gd name="connsiteY121" fmla="*/ 380170 h 3781151"/>
              <a:gd name="connsiteX122" fmla="*/ 10853610 w 12192000"/>
              <a:gd name="connsiteY122" fmla="*/ 332449 h 3781151"/>
              <a:gd name="connsiteX123" fmla="*/ 11052930 w 12192000"/>
              <a:gd name="connsiteY123" fmla="*/ 280871 h 3781151"/>
              <a:gd name="connsiteX124" fmla="*/ 11359700 w 12192000"/>
              <a:gd name="connsiteY124" fmla="*/ 158445 h 3781151"/>
              <a:gd name="connsiteX125" fmla="*/ 11672425 w 12192000"/>
              <a:gd name="connsiteY125" fmla="*/ 31452 h 3781151"/>
              <a:gd name="connsiteX126" fmla="*/ 11912086 w 12192000"/>
              <a:gd name="connsiteY126"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431415 w 12192000"/>
              <a:gd name="connsiteY102" fmla="*/ 1275098 h 3781151"/>
              <a:gd name="connsiteX103" fmla="*/ 8569515 w 12192000"/>
              <a:gd name="connsiteY103" fmla="*/ 1207037 h 3781151"/>
              <a:gd name="connsiteX104" fmla="*/ 8672452 w 12192000"/>
              <a:gd name="connsiteY104" fmla="*/ 1135782 h 3781151"/>
              <a:gd name="connsiteX105" fmla="*/ 8824768 w 12192000"/>
              <a:gd name="connsiteY105" fmla="*/ 1121217 h 3781151"/>
              <a:gd name="connsiteX106" fmla="*/ 8909609 w 12192000"/>
              <a:gd name="connsiteY106" fmla="*/ 1087532 h 3781151"/>
              <a:gd name="connsiteX107" fmla="*/ 9036318 w 12192000"/>
              <a:gd name="connsiteY107" fmla="*/ 994500 h 3781151"/>
              <a:gd name="connsiteX108" fmla="*/ 9230382 w 12192000"/>
              <a:gd name="connsiteY108" fmla="*/ 955654 h 3781151"/>
              <a:gd name="connsiteX109" fmla="*/ 9286437 w 12192000"/>
              <a:gd name="connsiteY109" fmla="*/ 997858 h 3781151"/>
              <a:gd name="connsiteX110" fmla="*/ 9347314 w 12192000"/>
              <a:gd name="connsiteY110" fmla="*/ 933744 h 3781151"/>
              <a:gd name="connsiteX111" fmla="*/ 9492995 w 12192000"/>
              <a:gd name="connsiteY111" fmla="*/ 830749 h 3781151"/>
              <a:gd name="connsiteX112" fmla="*/ 9568501 w 12192000"/>
              <a:gd name="connsiteY112" fmla="*/ 787793 h 3781151"/>
              <a:gd name="connsiteX113" fmla="*/ 9691686 w 12192000"/>
              <a:gd name="connsiteY113" fmla="*/ 738088 h 3781151"/>
              <a:gd name="connsiteX114" fmla="*/ 9728219 w 12192000"/>
              <a:gd name="connsiteY114" fmla="*/ 719921 h 3781151"/>
              <a:gd name="connsiteX115" fmla="*/ 10080661 w 12192000"/>
              <a:gd name="connsiteY115" fmla="*/ 505423 h 3781151"/>
              <a:gd name="connsiteX116" fmla="*/ 10335073 w 12192000"/>
              <a:gd name="connsiteY116" fmla="*/ 523921 h 3781151"/>
              <a:gd name="connsiteX117" fmla="*/ 10593135 w 12192000"/>
              <a:gd name="connsiteY117" fmla="*/ 467427 h 3781151"/>
              <a:gd name="connsiteX118" fmla="*/ 10655931 w 12192000"/>
              <a:gd name="connsiteY118" fmla="*/ 401632 h 3781151"/>
              <a:gd name="connsiteX119" fmla="*/ 10695298 w 12192000"/>
              <a:gd name="connsiteY119" fmla="*/ 391761 h 3781151"/>
              <a:gd name="connsiteX120" fmla="*/ 10761489 w 12192000"/>
              <a:gd name="connsiteY120" fmla="*/ 380170 h 3781151"/>
              <a:gd name="connsiteX121" fmla="*/ 10853610 w 12192000"/>
              <a:gd name="connsiteY121" fmla="*/ 332449 h 3781151"/>
              <a:gd name="connsiteX122" fmla="*/ 11052930 w 12192000"/>
              <a:gd name="connsiteY122" fmla="*/ 280871 h 3781151"/>
              <a:gd name="connsiteX123" fmla="*/ 11359700 w 12192000"/>
              <a:gd name="connsiteY123" fmla="*/ 158445 h 3781151"/>
              <a:gd name="connsiteX124" fmla="*/ 11672425 w 12192000"/>
              <a:gd name="connsiteY124" fmla="*/ 31452 h 3781151"/>
              <a:gd name="connsiteX125" fmla="*/ 11912086 w 12192000"/>
              <a:gd name="connsiteY125"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431415 w 12192000"/>
              <a:gd name="connsiteY102" fmla="*/ 1275098 h 3781151"/>
              <a:gd name="connsiteX103" fmla="*/ 8569515 w 12192000"/>
              <a:gd name="connsiteY103" fmla="*/ 1207037 h 3781151"/>
              <a:gd name="connsiteX104" fmla="*/ 8672452 w 12192000"/>
              <a:gd name="connsiteY104" fmla="*/ 1135782 h 3781151"/>
              <a:gd name="connsiteX105" fmla="*/ 8824768 w 12192000"/>
              <a:gd name="connsiteY105" fmla="*/ 1121217 h 3781151"/>
              <a:gd name="connsiteX106" fmla="*/ 8909609 w 12192000"/>
              <a:gd name="connsiteY106" fmla="*/ 1087532 h 3781151"/>
              <a:gd name="connsiteX107" fmla="*/ 9036318 w 12192000"/>
              <a:gd name="connsiteY107" fmla="*/ 994500 h 3781151"/>
              <a:gd name="connsiteX108" fmla="*/ 9230382 w 12192000"/>
              <a:gd name="connsiteY108" fmla="*/ 955654 h 3781151"/>
              <a:gd name="connsiteX109" fmla="*/ 9347314 w 12192000"/>
              <a:gd name="connsiteY109" fmla="*/ 933744 h 3781151"/>
              <a:gd name="connsiteX110" fmla="*/ 9492995 w 12192000"/>
              <a:gd name="connsiteY110" fmla="*/ 830749 h 3781151"/>
              <a:gd name="connsiteX111" fmla="*/ 9568501 w 12192000"/>
              <a:gd name="connsiteY111" fmla="*/ 787793 h 3781151"/>
              <a:gd name="connsiteX112" fmla="*/ 9691686 w 12192000"/>
              <a:gd name="connsiteY112" fmla="*/ 738088 h 3781151"/>
              <a:gd name="connsiteX113" fmla="*/ 9728219 w 12192000"/>
              <a:gd name="connsiteY113" fmla="*/ 719921 h 3781151"/>
              <a:gd name="connsiteX114" fmla="*/ 10080661 w 12192000"/>
              <a:gd name="connsiteY114" fmla="*/ 505423 h 3781151"/>
              <a:gd name="connsiteX115" fmla="*/ 10335073 w 12192000"/>
              <a:gd name="connsiteY115" fmla="*/ 523921 h 3781151"/>
              <a:gd name="connsiteX116" fmla="*/ 10593135 w 12192000"/>
              <a:gd name="connsiteY116" fmla="*/ 467427 h 3781151"/>
              <a:gd name="connsiteX117" fmla="*/ 10655931 w 12192000"/>
              <a:gd name="connsiteY117" fmla="*/ 401632 h 3781151"/>
              <a:gd name="connsiteX118" fmla="*/ 10695298 w 12192000"/>
              <a:gd name="connsiteY118" fmla="*/ 391761 h 3781151"/>
              <a:gd name="connsiteX119" fmla="*/ 10761489 w 12192000"/>
              <a:gd name="connsiteY119" fmla="*/ 380170 h 3781151"/>
              <a:gd name="connsiteX120" fmla="*/ 10853610 w 12192000"/>
              <a:gd name="connsiteY120" fmla="*/ 332449 h 3781151"/>
              <a:gd name="connsiteX121" fmla="*/ 11052930 w 12192000"/>
              <a:gd name="connsiteY121" fmla="*/ 280871 h 3781151"/>
              <a:gd name="connsiteX122" fmla="*/ 11359700 w 12192000"/>
              <a:gd name="connsiteY122" fmla="*/ 158445 h 3781151"/>
              <a:gd name="connsiteX123" fmla="*/ 11672425 w 12192000"/>
              <a:gd name="connsiteY123" fmla="*/ 31452 h 3781151"/>
              <a:gd name="connsiteX124" fmla="*/ 11912086 w 12192000"/>
              <a:gd name="connsiteY124"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569515 w 12192000"/>
              <a:gd name="connsiteY102" fmla="*/ 1207037 h 3781151"/>
              <a:gd name="connsiteX103" fmla="*/ 8672452 w 12192000"/>
              <a:gd name="connsiteY103" fmla="*/ 1135782 h 3781151"/>
              <a:gd name="connsiteX104" fmla="*/ 8824768 w 12192000"/>
              <a:gd name="connsiteY104" fmla="*/ 1121217 h 3781151"/>
              <a:gd name="connsiteX105" fmla="*/ 8909609 w 12192000"/>
              <a:gd name="connsiteY105" fmla="*/ 1087532 h 3781151"/>
              <a:gd name="connsiteX106" fmla="*/ 9036318 w 12192000"/>
              <a:gd name="connsiteY106" fmla="*/ 994500 h 3781151"/>
              <a:gd name="connsiteX107" fmla="*/ 9230382 w 12192000"/>
              <a:gd name="connsiteY107" fmla="*/ 955654 h 3781151"/>
              <a:gd name="connsiteX108" fmla="*/ 9347314 w 12192000"/>
              <a:gd name="connsiteY108" fmla="*/ 933744 h 3781151"/>
              <a:gd name="connsiteX109" fmla="*/ 9492995 w 12192000"/>
              <a:gd name="connsiteY109" fmla="*/ 830749 h 3781151"/>
              <a:gd name="connsiteX110" fmla="*/ 9568501 w 12192000"/>
              <a:gd name="connsiteY110" fmla="*/ 787793 h 3781151"/>
              <a:gd name="connsiteX111" fmla="*/ 9691686 w 12192000"/>
              <a:gd name="connsiteY111" fmla="*/ 738088 h 3781151"/>
              <a:gd name="connsiteX112" fmla="*/ 9728219 w 12192000"/>
              <a:gd name="connsiteY112" fmla="*/ 719921 h 3781151"/>
              <a:gd name="connsiteX113" fmla="*/ 10080661 w 12192000"/>
              <a:gd name="connsiteY113" fmla="*/ 505423 h 3781151"/>
              <a:gd name="connsiteX114" fmla="*/ 10335073 w 12192000"/>
              <a:gd name="connsiteY114" fmla="*/ 523921 h 3781151"/>
              <a:gd name="connsiteX115" fmla="*/ 10593135 w 12192000"/>
              <a:gd name="connsiteY115" fmla="*/ 467427 h 3781151"/>
              <a:gd name="connsiteX116" fmla="*/ 10655931 w 12192000"/>
              <a:gd name="connsiteY116" fmla="*/ 401632 h 3781151"/>
              <a:gd name="connsiteX117" fmla="*/ 10695298 w 12192000"/>
              <a:gd name="connsiteY117" fmla="*/ 391761 h 3781151"/>
              <a:gd name="connsiteX118" fmla="*/ 10761489 w 12192000"/>
              <a:gd name="connsiteY118" fmla="*/ 380170 h 3781151"/>
              <a:gd name="connsiteX119" fmla="*/ 10853610 w 12192000"/>
              <a:gd name="connsiteY119" fmla="*/ 332449 h 3781151"/>
              <a:gd name="connsiteX120" fmla="*/ 11052930 w 12192000"/>
              <a:gd name="connsiteY120" fmla="*/ 280871 h 3781151"/>
              <a:gd name="connsiteX121" fmla="*/ 11359700 w 12192000"/>
              <a:gd name="connsiteY121" fmla="*/ 158445 h 3781151"/>
              <a:gd name="connsiteX122" fmla="*/ 11672425 w 12192000"/>
              <a:gd name="connsiteY122" fmla="*/ 31452 h 3781151"/>
              <a:gd name="connsiteX123" fmla="*/ 11912086 w 12192000"/>
              <a:gd name="connsiteY123"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672452 w 12192000"/>
              <a:gd name="connsiteY102" fmla="*/ 1135782 h 3781151"/>
              <a:gd name="connsiteX103" fmla="*/ 8824768 w 12192000"/>
              <a:gd name="connsiteY103" fmla="*/ 1121217 h 3781151"/>
              <a:gd name="connsiteX104" fmla="*/ 8909609 w 12192000"/>
              <a:gd name="connsiteY104" fmla="*/ 1087532 h 3781151"/>
              <a:gd name="connsiteX105" fmla="*/ 9036318 w 12192000"/>
              <a:gd name="connsiteY105" fmla="*/ 994500 h 3781151"/>
              <a:gd name="connsiteX106" fmla="*/ 9230382 w 12192000"/>
              <a:gd name="connsiteY106" fmla="*/ 955654 h 3781151"/>
              <a:gd name="connsiteX107" fmla="*/ 9347314 w 12192000"/>
              <a:gd name="connsiteY107" fmla="*/ 933744 h 3781151"/>
              <a:gd name="connsiteX108" fmla="*/ 9492995 w 12192000"/>
              <a:gd name="connsiteY108" fmla="*/ 830749 h 3781151"/>
              <a:gd name="connsiteX109" fmla="*/ 9568501 w 12192000"/>
              <a:gd name="connsiteY109" fmla="*/ 787793 h 3781151"/>
              <a:gd name="connsiteX110" fmla="*/ 9691686 w 12192000"/>
              <a:gd name="connsiteY110" fmla="*/ 738088 h 3781151"/>
              <a:gd name="connsiteX111" fmla="*/ 9728219 w 12192000"/>
              <a:gd name="connsiteY111" fmla="*/ 719921 h 3781151"/>
              <a:gd name="connsiteX112" fmla="*/ 10080661 w 12192000"/>
              <a:gd name="connsiteY112" fmla="*/ 505423 h 3781151"/>
              <a:gd name="connsiteX113" fmla="*/ 10335073 w 12192000"/>
              <a:gd name="connsiteY113" fmla="*/ 523921 h 3781151"/>
              <a:gd name="connsiteX114" fmla="*/ 10593135 w 12192000"/>
              <a:gd name="connsiteY114" fmla="*/ 467427 h 3781151"/>
              <a:gd name="connsiteX115" fmla="*/ 10655931 w 12192000"/>
              <a:gd name="connsiteY115" fmla="*/ 401632 h 3781151"/>
              <a:gd name="connsiteX116" fmla="*/ 10695298 w 12192000"/>
              <a:gd name="connsiteY116" fmla="*/ 391761 h 3781151"/>
              <a:gd name="connsiteX117" fmla="*/ 10761489 w 12192000"/>
              <a:gd name="connsiteY117" fmla="*/ 380170 h 3781151"/>
              <a:gd name="connsiteX118" fmla="*/ 10853610 w 12192000"/>
              <a:gd name="connsiteY118" fmla="*/ 332449 h 3781151"/>
              <a:gd name="connsiteX119" fmla="*/ 11052930 w 12192000"/>
              <a:gd name="connsiteY119" fmla="*/ 280871 h 3781151"/>
              <a:gd name="connsiteX120" fmla="*/ 11359700 w 12192000"/>
              <a:gd name="connsiteY120" fmla="*/ 158445 h 3781151"/>
              <a:gd name="connsiteX121" fmla="*/ 11672425 w 12192000"/>
              <a:gd name="connsiteY121" fmla="*/ 31452 h 3781151"/>
              <a:gd name="connsiteX122" fmla="*/ 11912086 w 12192000"/>
              <a:gd name="connsiteY122"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824768 w 12192000"/>
              <a:gd name="connsiteY102" fmla="*/ 1121217 h 3781151"/>
              <a:gd name="connsiteX103" fmla="*/ 8909609 w 12192000"/>
              <a:gd name="connsiteY103" fmla="*/ 1087532 h 3781151"/>
              <a:gd name="connsiteX104" fmla="*/ 9036318 w 12192000"/>
              <a:gd name="connsiteY104" fmla="*/ 994500 h 3781151"/>
              <a:gd name="connsiteX105" fmla="*/ 9230382 w 12192000"/>
              <a:gd name="connsiteY105" fmla="*/ 955654 h 3781151"/>
              <a:gd name="connsiteX106" fmla="*/ 9347314 w 12192000"/>
              <a:gd name="connsiteY106" fmla="*/ 933744 h 3781151"/>
              <a:gd name="connsiteX107" fmla="*/ 9492995 w 12192000"/>
              <a:gd name="connsiteY107" fmla="*/ 830749 h 3781151"/>
              <a:gd name="connsiteX108" fmla="*/ 9568501 w 12192000"/>
              <a:gd name="connsiteY108" fmla="*/ 787793 h 3781151"/>
              <a:gd name="connsiteX109" fmla="*/ 9691686 w 12192000"/>
              <a:gd name="connsiteY109" fmla="*/ 738088 h 3781151"/>
              <a:gd name="connsiteX110" fmla="*/ 9728219 w 12192000"/>
              <a:gd name="connsiteY110" fmla="*/ 719921 h 3781151"/>
              <a:gd name="connsiteX111" fmla="*/ 10080661 w 12192000"/>
              <a:gd name="connsiteY111" fmla="*/ 505423 h 3781151"/>
              <a:gd name="connsiteX112" fmla="*/ 10335073 w 12192000"/>
              <a:gd name="connsiteY112" fmla="*/ 523921 h 3781151"/>
              <a:gd name="connsiteX113" fmla="*/ 10593135 w 12192000"/>
              <a:gd name="connsiteY113" fmla="*/ 467427 h 3781151"/>
              <a:gd name="connsiteX114" fmla="*/ 10655931 w 12192000"/>
              <a:gd name="connsiteY114" fmla="*/ 401632 h 3781151"/>
              <a:gd name="connsiteX115" fmla="*/ 10695298 w 12192000"/>
              <a:gd name="connsiteY115" fmla="*/ 391761 h 3781151"/>
              <a:gd name="connsiteX116" fmla="*/ 10761489 w 12192000"/>
              <a:gd name="connsiteY116" fmla="*/ 380170 h 3781151"/>
              <a:gd name="connsiteX117" fmla="*/ 10853610 w 12192000"/>
              <a:gd name="connsiteY117" fmla="*/ 332449 h 3781151"/>
              <a:gd name="connsiteX118" fmla="*/ 11052930 w 12192000"/>
              <a:gd name="connsiteY118" fmla="*/ 280871 h 3781151"/>
              <a:gd name="connsiteX119" fmla="*/ 11359700 w 12192000"/>
              <a:gd name="connsiteY119" fmla="*/ 158445 h 3781151"/>
              <a:gd name="connsiteX120" fmla="*/ 11672425 w 12192000"/>
              <a:gd name="connsiteY120" fmla="*/ 31452 h 3781151"/>
              <a:gd name="connsiteX121" fmla="*/ 11912086 w 12192000"/>
              <a:gd name="connsiteY121"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824768 w 12192000"/>
              <a:gd name="connsiteY102" fmla="*/ 1121217 h 3781151"/>
              <a:gd name="connsiteX103" fmla="*/ 8909609 w 12192000"/>
              <a:gd name="connsiteY103" fmla="*/ 1087532 h 3781151"/>
              <a:gd name="connsiteX104" fmla="*/ 9036318 w 12192000"/>
              <a:gd name="connsiteY104" fmla="*/ 994500 h 3781151"/>
              <a:gd name="connsiteX105" fmla="*/ 9230382 w 12192000"/>
              <a:gd name="connsiteY105" fmla="*/ 955654 h 3781151"/>
              <a:gd name="connsiteX106" fmla="*/ 9347314 w 12192000"/>
              <a:gd name="connsiteY106" fmla="*/ 933744 h 3781151"/>
              <a:gd name="connsiteX107" fmla="*/ 9492995 w 12192000"/>
              <a:gd name="connsiteY107" fmla="*/ 830749 h 3781151"/>
              <a:gd name="connsiteX108" fmla="*/ 9568501 w 12192000"/>
              <a:gd name="connsiteY108" fmla="*/ 787793 h 3781151"/>
              <a:gd name="connsiteX109" fmla="*/ 9691686 w 12192000"/>
              <a:gd name="connsiteY109" fmla="*/ 738088 h 3781151"/>
              <a:gd name="connsiteX110" fmla="*/ 9728219 w 12192000"/>
              <a:gd name="connsiteY110" fmla="*/ 719921 h 3781151"/>
              <a:gd name="connsiteX111" fmla="*/ 10335073 w 12192000"/>
              <a:gd name="connsiteY111" fmla="*/ 523921 h 3781151"/>
              <a:gd name="connsiteX112" fmla="*/ 10593135 w 12192000"/>
              <a:gd name="connsiteY112" fmla="*/ 467427 h 3781151"/>
              <a:gd name="connsiteX113" fmla="*/ 10655931 w 12192000"/>
              <a:gd name="connsiteY113" fmla="*/ 401632 h 3781151"/>
              <a:gd name="connsiteX114" fmla="*/ 10695298 w 12192000"/>
              <a:gd name="connsiteY114" fmla="*/ 391761 h 3781151"/>
              <a:gd name="connsiteX115" fmla="*/ 10761489 w 12192000"/>
              <a:gd name="connsiteY115" fmla="*/ 380170 h 3781151"/>
              <a:gd name="connsiteX116" fmla="*/ 10853610 w 12192000"/>
              <a:gd name="connsiteY116" fmla="*/ 332449 h 3781151"/>
              <a:gd name="connsiteX117" fmla="*/ 11052930 w 12192000"/>
              <a:gd name="connsiteY117" fmla="*/ 280871 h 3781151"/>
              <a:gd name="connsiteX118" fmla="*/ 11359700 w 12192000"/>
              <a:gd name="connsiteY118" fmla="*/ 158445 h 3781151"/>
              <a:gd name="connsiteX119" fmla="*/ 11672425 w 12192000"/>
              <a:gd name="connsiteY119" fmla="*/ 31452 h 3781151"/>
              <a:gd name="connsiteX120" fmla="*/ 11912086 w 12192000"/>
              <a:gd name="connsiteY120"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824768 w 12192000"/>
              <a:gd name="connsiteY102" fmla="*/ 1121217 h 3781151"/>
              <a:gd name="connsiteX103" fmla="*/ 8909609 w 12192000"/>
              <a:gd name="connsiteY103" fmla="*/ 1087532 h 3781151"/>
              <a:gd name="connsiteX104" fmla="*/ 9036318 w 12192000"/>
              <a:gd name="connsiteY104" fmla="*/ 994500 h 3781151"/>
              <a:gd name="connsiteX105" fmla="*/ 9230382 w 12192000"/>
              <a:gd name="connsiteY105" fmla="*/ 955654 h 3781151"/>
              <a:gd name="connsiteX106" fmla="*/ 9347314 w 12192000"/>
              <a:gd name="connsiteY106" fmla="*/ 933744 h 3781151"/>
              <a:gd name="connsiteX107" fmla="*/ 9492995 w 12192000"/>
              <a:gd name="connsiteY107" fmla="*/ 830749 h 3781151"/>
              <a:gd name="connsiteX108" fmla="*/ 9568501 w 12192000"/>
              <a:gd name="connsiteY108" fmla="*/ 787793 h 3781151"/>
              <a:gd name="connsiteX109" fmla="*/ 9691686 w 12192000"/>
              <a:gd name="connsiteY109" fmla="*/ 738088 h 3781151"/>
              <a:gd name="connsiteX110" fmla="*/ 10335073 w 12192000"/>
              <a:gd name="connsiteY110" fmla="*/ 523921 h 3781151"/>
              <a:gd name="connsiteX111" fmla="*/ 10593135 w 12192000"/>
              <a:gd name="connsiteY111" fmla="*/ 467427 h 3781151"/>
              <a:gd name="connsiteX112" fmla="*/ 10655931 w 12192000"/>
              <a:gd name="connsiteY112" fmla="*/ 401632 h 3781151"/>
              <a:gd name="connsiteX113" fmla="*/ 10695298 w 12192000"/>
              <a:gd name="connsiteY113" fmla="*/ 391761 h 3781151"/>
              <a:gd name="connsiteX114" fmla="*/ 10761489 w 12192000"/>
              <a:gd name="connsiteY114" fmla="*/ 380170 h 3781151"/>
              <a:gd name="connsiteX115" fmla="*/ 10853610 w 12192000"/>
              <a:gd name="connsiteY115" fmla="*/ 332449 h 3781151"/>
              <a:gd name="connsiteX116" fmla="*/ 11052930 w 12192000"/>
              <a:gd name="connsiteY116" fmla="*/ 280871 h 3781151"/>
              <a:gd name="connsiteX117" fmla="*/ 11359700 w 12192000"/>
              <a:gd name="connsiteY117" fmla="*/ 158445 h 3781151"/>
              <a:gd name="connsiteX118" fmla="*/ 11672425 w 12192000"/>
              <a:gd name="connsiteY118" fmla="*/ 31452 h 3781151"/>
              <a:gd name="connsiteX119" fmla="*/ 11912086 w 12192000"/>
              <a:gd name="connsiteY119"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866007 w 12192000"/>
              <a:gd name="connsiteY96" fmla="*/ 1305544 h 3781151"/>
              <a:gd name="connsiteX97" fmla="*/ 8068308 w 12192000"/>
              <a:gd name="connsiteY97" fmla="*/ 1283051 h 3781151"/>
              <a:gd name="connsiteX98" fmla="*/ 8202385 w 12192000"/>
              <a:gd name="connsiteY98" fmla="*/ 1312300 h 3781151"/>
              <a:gd name="connsiteX99" fmla="*/ 8367138 w 12192000"/>
              <a:gd name="connsiteY99" fmla="*/ 1289211 h 3781151"/>
              <a:gd name="connsiteX100" fmla="*/ 8396799 w 12192000"/>
              <a:gd name="connsiteY100" fmla="*/ 1291584 h 3781151"/>
              <a:gd name="connsiteX101" fmla="*/ 8824768 w 12192000"/>
              <a:gd name="connsiteY101" fmla="*/ 1121217 h 3781151"/>
              <a:gd name="connsiteX102" fmla="*/ 8909609 w 12192000"/>
              <a:gd name="connsiteY102" fmla="*/ 1087532 h 3781151"/>
              <a:gd name="connsiteX103" fmla="*/ 9036318 w 12192000"/>
              <a:gd name="connsiteY103" fmla="*/ 994500 h 3781151"/>
              <a:gd name="connsiteX104" fmla="*/ 9230382 w 12192000"/>
              <a:gd name="connsiteY104" fmla="*/ 955654 h 3781151"/>
              <a:gd name="connsiteX105" fmla="*/ 9347314 w 12192000"/>
              <a:gd name="connsiteY105" fmla="*/ 933744 h 3781151"/>
              <a:gd name="connsiteX106" fmla="*/ 9492995 w 12192000"/>
              <a:gd name="connsiteY106" fmla="*/ 830749 h 3781151"/>
              <a:gd name="connsiteX107" fmla="*/ 9568501 w 12192000"/>
              <a:gd name="connsiteY107" fmla="*/ 787793 h 3781151"/>
              <a:gd name="connsiteX108" fmla="*/ 9691686 w 12192000"/>
              <a:gd name="connsiteY108" fmla="*/ 738088 h 3781151"/>
              <a:gd name="connsiteX109" fmla="*/ 10335073 w 12192000"/>
              <a:gd name="connsiteY109" fmla="*/ 523921 h 3781151"/>
              <a:gd name="connsiteX110" fmla="*/ 10593135 w 12192000"/>
              <a:gd name="connsiteY110" fmla="*/ 467427 h 3781151"/>
              <a:gd name="connsiteX111" fmla="*/ 10655931 w 12192000"/>
              <a:gd name="connsiteY111" fmla="*/ 401632 h 3781151"/>
              <a:gd name="connsiteX112" fmla="*/ 10695298 w 12192000"/>
              <a:gd name="connsiteY112" fmla="*/ 391761 h 3781151"/>
              <a:gd name="connsiteX113" fmla="*/ 10761489 w 12192000"/>
              <a:gd name="connsiteY113" fmla="*/ 380170 h 3781151"/>
              <a:gd name="connsiteX114" fmla="*/ 10853610 w 12192000"/>
              <a:gd name="connsiteY114" fmla="*/ 332449 h 3781151"/>
              <a:gd name="connsiteX115" fmla="*/ 11052930 w 12192000"/>
              <a:gd name="connsiteY115" fmla="*/ 280871 h 3781151"/>
              <a:gd name="connsiteX116" fmla="*/ 11359700 w 12192000"/>
              <a:gd name="connsiteY116" fmla="*/ 158445 h 3781151"/>
              <a:gd name="connsiteX117" fmla="*/ 11672425 w 12192000"/>
              <a:gd name="connsiteY117" fmla="*/ 31452 h 3781151"/>
              <a:gd name="connsiteX118" fmla="*/ 11912086 w 12192000"/>
              <a:gd name="connsiteY118" fmla="*/ 45240 h 378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2192000" h="3781151">
                <a:moveTo>
                  <a:pt x="11912086" y="45240"/>
                </a:moveTo>
                <a:cubicBezTo>
                  <a:pt x="11978685" y="44809"/>
                  <a:pt x="12131701" y="5428"/>
                  <a:pt x="12178353" y="0"/>
                </a:cubicBezTo>
                <a:lnTo>
                  <a:pt x="12192000" y="12672"/>
                </a:lnTo>
                <a:lnTo>
                  <a:pt x="12192000" y="3781151"/>
                </a:lnTo>
                <a:lnTo>
                  <a:pt x="0" y="3781151"/>
                </a:lnTo>
                <a:lnTo>
                  <a:pt x="0" y="3053542"/>
                </a:lnTo>
                <a:lnTo>
                  <a:pt x="8171" y="3051191"/>
                </a:lnTo>
                <a:cubicBezTo>
                  <a:pt x="28756" y="3043875"/>
                  <a:pt x="48583" y="3035495"/>
                  <a:pt x="67297" y="3026485"/>
                </a:cubicBezTo>
                <a:cubicBezTo>
                  <a:pt x="89015" y="3055804"/>
                  <a:pt x="155058" y="3003158"/>
                  <a:pt x="156970" y="3066095"/>
                </a:cubicBezTo>
                <a:cubicBezTo>
                  <a:pt x="182504" y="3055761"/>
                  <a:pt x="194363" y="3027142"/>
                  <a:pt x="191925" y="3069149"/>
                </a:cubicBezTo>
                <a:cubicBezTo>
                  <a:pt x="226275" y="3060156"/>
                  <a:pt x="217518" y="3125136"/>
                  <a:pt x="260901" y="3111386"/>
                </a:cubicBezTo>
                <a:cubicBezTo>
                  <a:pt x="237722" y="3013204"/>
                  <a:pt x="375117" y="3046101"/>
                  <a:pt x="408315" y="2967418"/>
                </a:cubicBezTo>
                <a:cubicBezTo>
                  <a:pt x="497601" y="2998081"/>
                  <a:pt x="567973" y="2940149"/>
                  <a:pt x="658076" y="2930787"/>
                </a:cubicBezTo>
                <a:cubicBezTo>
                  <a:pt x="708095" y="2995959"/>
                  <a:pt x="785916" y="2931372"/>
                  <a:pt x="851279" y="2924771"/>
                </a:cubicBezTo>
                <a:cubicBezTo>
                  <a:pt x="916106" y="2907445"/>
                  <a:pt x="960543" y="2837916"/>
                  <a:pt x="1047040" y="2826828"/>
                </a:cubicBezTo>
                <a:cubicBezTo>
                  <a:pt x="1130754" y="2752596"/>
                  <a:pt x="1276437" y="2781431"/>
                  <a:pt x="1377085" y="2735410"/>
                </a:cubicBezTo>
                <a:cubicBezTo>
                  <a:pt x="1444016" y="2785754"/>
                  <a:pt x="1403964" y="2734873"/>
                  <a:pt x="1465015" y="2734757"/>
                </a:cubicBezTo>
                <a:cubicBezTo>
                  <a:pt x="1515376" y="2730917"/>
                  <a:pt x="1612560" y="2724306"/>
                  <a:pt x="1679251" y="2712367"/>
                </a:cubicBezTo>
                <a:cubicBezTo>
                  <a:pt x="1721132" y="2669280"/>
                  <a:pt x="1814171" y="2719581"/>
                  <a:pt x="1865161" y="2663121"/>
                </a:cubicBezTo>
                <a:cubicBezTo>
                  <a:pt x="1885508" y="2647236"/>
                  <a:pt x="1958240" y="2627918"/>
                  <a:pt x="1977927" y="2642448"/>
                </a:cubicBezTo>
                <a:cubicBezTo>
                  <a:pt x="1994313" y="2642169"/>
                  <a:pt x="2009788" y="2630665"/>
                  <a:pt x="2023175" y="2648402"/>
                </a:cubicBezTo>
                <a:cubicBezTo>
                  <a:pt x="2027984" y="2653519"/>
                  <a:pt x="2034136" y="2654134"/>
                  <a:pt x="2040685" y="2652651"/>
                </a:cubicBezTo>
                <a:lnTo>
                  <a:pt x="2057102" y="2645758"/>
                </a:lnTo>
                <a:lnTo>
                  <a:pt x="2052057" y="2618002"/>
                </a:lnTo>
                <a:lnTo>
                  <a:pt x="2052988" y="2617321"/>
                </a:lnTo>
                <a:cubicBezTo>
                  <a:pt x="2058901" y="2612479"/>
                  <a:pt x="2065203" y="2609553"/>
                  <a:pt x="2075835" y="2625051"/>
                </a:cubicBezTo>
                <a:cubicBezTo>
                  <a:pt x="2086915" y="2617266"/>
                  <a:pt x="2090174" y="2605518"/>
                  <a:pt x="2105280" y="2621772"/>
                </a:cubicBezTo>
                <a:cubicBezTo>
                  <a:pt x="2137889" y="2610864"/>
                  <a:pt x="2228682" y="2579548"/>
                  <a:pt x="2271487" y="2559602"/>
                </a:cubicBezTo>
                <a:cubicBezTo>
                  <a:pt x="2329085" y="2546134"/>
                  <a:pt x="2359908" y="2564442"/>
                  <a:pt x="2450874" y="2540963"/>
                </a:cubicBezTo>
                <a:cubicBezTo>
                  <a:pt x="2458291" y="2494924"/>
                  <a:pt x="2488302" y="2535186"/>
                  <a:pt x="2507266" y="2511976"/>
                </a:cubicBezTo>
                <a:cubicBezTo>
                  <a:pt x="2558011" y="2487992"/>
                  <a:pt x="2594040" y="2465160"/>
                  <a:pt x="2641503" y="2426341"/>
                </a:cubicBezTo>
                <a:cubicBezTo>
                  <a:pt x="2651261" y="2338141"/>
                  <a:pt x="2751064" y="2385948"/>
                  <a:pt x="2795149" y="2294935"/>
                </a:cubicBezTo>
                <a:cubicBezTo>
                  <a:pt x="2849418" y="2251684"/>
                  <a:pt x="2898877" y="2247383"/>
                  <a:pt x="2957554" y="2180877"/>
                </a:cubicBezTo>
                <a:cubicBezTo>
                  <a:pt x="2981173" y="2203103"/>
                  <a:pt x="2991267" y="2163934"/>
                  <a:pt x="3003677" y="2154878"/>
                </a:cubicBezTo>
                <a:cubicBezTo>
                  <a:pt x="3061300" y="2123913"/>
                  <a:pt x="3237969" y="2038624"/>
                  <a:pt x="3303290" y="1995084"/>
                </a:cubicBezTo>
                <a:cubicBezTo>
                  <a:pt x="3332789" y="1977297"/>
                  <a:pt x="3365695" y="1919146"/>
                  <a:pt x="3395602" y="1893639"/>
                </a:cubicBezTo>
                <a:lnTo>
                  <a:pt x="3430100" y="1867444"/>
                </a:lnTo>
                <a:lnTo>
                  <a:pt x="3437914" y="1869491"/>
                </a:lnTo>
                <a:lnTo>
                  <a:pt x="3438972" y="1871208"/>
                </a:lnTo>
                <a:lnTo>
                  <a:pt x="3547723" y="1831216"/>
                </a:lnTo>
                <a:cubicBezTo>
                  <a:pt x="3552630" y="1827126"/>
                  <a:pt x="3559871" y="1824701"/>
                  <a:pt x="3572350" y="1826069"/>
                </a:cubicBezTo>
                <a:lnTo>
                  <a:pt x="3575291" y="1827289"/>
                </a:lnTo>
                <a:lnTo>
                  <a:pt x="3595183" y="1816299"/>
                </a:lnTo>
                <a:cubicBezTo>
                  <a:pt x="3601515" y="1811585"/>
                  <a:pt x="3607034" y="1805917"/>
                  <a:pt x="3611353" y="1798929"/>
                </a:cubicBezTo>
                <a:cubicBezTo>
                  <a:pt x="3682924" y="1824101"/>
                  <a:pt x="3749808" y="1802343"/>
                  <a:pt x="3825586" y="1798552"/>
                </a:cubicBezTo>
                <a:cubicBezTo>
                  <a:pt x="3916204" y="1785116"/>
                  <a:pt x="4063775" y="1766619"/>
                  <a:pt x="4166327" y="1747015"/>
                </a:cubicBezTo>
                <a:cubicBezTo>
                  <a:pt x="4242504" y="1696035"/>
                  <a:pt x="4349880" y="1693056"/>
                  <a:pt x="4437661" y="1663068"/>
                </a:cubicBezTo>
                <a:cubicBezTo>
                  <a:pt x="4488900" y="1701750"/>
                  <a:pt x="4460066" y="1663570"/>
                  <a:pt x="4510862" y="1665514"/>
                </a:cubicBezTo>
                <a:cubicBezTo>
                  <a:pt x="4494570" y="1625937"/>
                  <a:pt x="4573332" y="1680866"/>
                  <a:pt x="4573217" y="1633854"/>
                </a:cubicBezTo>
                <a:lnTo>
                  <a:pt x="4605137" y="1644474"/>
                </a:lnTo>
                <a:lnTo>
                  <a:pt x="4623509" y="1643919"/>
                </a:lnTo>
                <a:lnTo>
                  <a:pt x="4629310" y="1653854"/>
                </a:lnTo>
                <a:lnTo>
                  <a:pt x="4657404" y="1660247"/>
                </a:lnTo>
                <a:cubicBezTo>
                  <a:pt x="4667829" y="1661084"/>
                  <a:pt x="4678935" y="1660158"/>
                  <a:pt x="4691044" y="1656408"/>
                </a:cubicBezTo>
                <a:cubicBezTo>
                  <a:pt x="4729679" y="1626597"/>
                  <a:pt x="4802640" y="1666115"/>
                  <a:pt x="4850032" y="1626917"/>
                </a:cubicBezTo>
                <a:cubicBezTo>
                  <a:pt x="4868357" y="1616087"/>
                  <a:pt x="4930559" y="1604512"/>
                  <a:pt x="4945654" y="1615689"/>
                </a:cubicBezTo>
                <a:cubicBezTo>
                  <a:pt x="4959310" y="1616030"/>
                  <a:pt x="4973195" y="1608214"/>
                  <a:pt x="4982770" y="1621504"/>
                </a:cubicBezTo>
                <a:cubicBezTo>
                  <a:pt x="4996971" y="1636961"/>
                  <a:pt x="5035380" y="1600988"/>
                  <a:pt x="5034068" y="1622846"/>
                </a:cubicBezTo>
                <a:cubicBezTo>
                  <a:pt x="5061512" y="1597974"/>
                  <a:pt x="5127967" y="1605147"/>
                  <a:pt x="5157133" y="1608775"/>
                </a:cubicBezTo>
                <a:cubicBezTo>
                  <a:pt x="5206729" y="1603324"/>
                  <a:pt x="5295851" y="1596182"/>
                  <a:pt x="5331645" y="1590152"/>
                </a:cubicBezTo>
                <a:cubicBezTo>
                  <a:pt x="5333984" y="1592710"/>
                  <a:pt x="5336792" y="1594964"/>
                  <a:pt x="5339977" y="1596841"/>
                </a:cubicBezTo>
                <a:cubicBezTo>
                  <a:pt x="5358481" y="1607745"/>
                  <a:pt x="5385498" y="1603866"/>
                  <a:pt x="5400314" y="1588177"/>
                </a:cubicBezTo>
                <a:cubicBezTo>
                  <a:pt x="5472382" y="1534711"/>
                  <a:pt x="5542525" y="1525044"/>
                  <a:pt x="5607257" y="1505972"/>
                </a:cubicBezTo>
                <a:cubicBezTo>
                  <a:pt x="5680984" y="1489008"/>
                  <a:pt x="5636802" y="1544517"/>
                  <a:pt x="5725292" y="1490473"/>
                </a:cubicBezTo>
                <a:cubicBezTo>
                  <a:pt x="5737022" y="1505421"/>
                  <a:pt x="5748880" y="1504359"/>
                  <a:pt x="5767898" y="1493335"/>
                </a:cubicBezTo>
                <a:cubicBezTo>
                  <a:pt x="5803852" y="1486328"/>
                  <a:pt x="5805362" y="1528317"/>
                  <a:pt x="5839240" y="1497610"/>
                </a:cubicBezTo>
                <a:lnTo>
                  <a:pt x="5905402" y="1514878"/>
                </a:lnTo>
                <a:cubicBezTo>
                  <a:pt x="5901291" y="1508724"/>
                  <a:pt x="5950204" y="1492204"/>
                  <a:pt x="5964698" y="1489113"/>
                </a:cubicBezTo>
                <a:cubicBezTo>
                  <a:pt x="5995812" y="1486079"/>
                  <a:pt x="5996433" y="1454360"/>
                  <a:pt x="6017881" y="1478726"/>
                </a:cubicBezTo>
                <a:lnTo>
                  <a:pt x="6023244" y="1485861"/>
                </a:lnTo>
                <a:lnTo>
                  <a:pt x="6030193" y="1485330"/>
                </a:lnTo>
                <a:cubicBezTo>
                  <a:pt x="6033618" y="1484104"/>
                  <a:pt x="6034983" y="1481614"/>
                  <a:pt x="6032755" y="1476614"/>
                </a:cubicBezTo>
                <a:cubicBezTo>
                  <a:pt x="6067194" y="1490239"/>
                  <a:pt x="6088466" y="1448679"/>
                  <a:pt x="6114491" y="1435020"/>
                </a:cubicBezTo>
                <a:cubicBezTo>
                  <a:pt x="6142064" y="1449615"/>
                  <a:pt x="6169479" y="1406568"/>
                  <a:pt x="6228089" y="1392213"/>
                </a:cubicBezTo>
                <a:cubicBezTo>
                  <a:pt x="6243312" y="1400769"/>
                  <a:pt x="6253169" y="1398278"/>
                  <a:pt x="6266132" y="1396181"/>
                </a:cubicBezTo>
                <a:lnTo>
                  <a:pt x="6266284" y="1396172"/>
                </a:lnTo>
                <a:lnTo>
                  <a:pt x="6267815" y="1401423"/>
                </a:lnTo>
                <a:cubicBezTo>
                  <a:pt x="6269799" y="1402279"/>
                  <a:pt x="6272864" y="1402139"/>
                  <a:pt x="6277660" y="1400632"/>
                </a:cubicBezTo>
                <a:lnTo>
                  <a:pt x="6290206" y="1395045"/>
                </a:lnTo>
                <a:lnTo>
                  <a:pt x="6318021" y="1401415"/>
                </a:lnTo>
                <a:lnTo>
                  <a:pt x="6319318" y="1402047"/>
                </a:lnTo>
                <a:cubicBezTo>
                  <a:pt x="6334539" y="1420654"/>
                  <a:pt x="6367219" y="1433921"/>
                  <a:pt x="6391161" y="1439443"/>
                </a:cubicBezTo>
                <a:cubicBezTo>
                  <a:pt x="6434439" y="1452557"/>
                  <a:pt x="6407965" y="1524529"/>
                  <a:pt x="6458507" y="1506631"/>
                </a:cubicBezTo>
                <a:cubicBezTo>
                  <a:pt x="6498962" y="1519088"/>
                  <a:pt x="6528008" y="1546659"/>
                  <a:pt x="6567007" y="1543856"/>
                </a:cubicBezTo>
                <a:cubicBezTo>
                  <a:pt x="6576136" y="1561541"/>
                  <a:pt x="6587386" y="1570794"/>
                  <a:pt x="6607554" y="1553791"/>
                </a:cubicBezTo>
                <a:lnTo>
                  <a:pt x="6731017" y="1571341"/>
                </a:lnTo>
                <a:lnTo>
                  <a:pt x="6734116" y="1568435"/>
                </a:lnTo>
                <a:cubicBezTo>
                  <a:pt x="6794984" y="1521745"/>
                  <a:pt x="6859485" y="1498439"/>
                  <a:pt x="6918249" y="1468691"/>
                </a:cubicBezTo>
                <a:cubicBezTo>
                  <a:pt x="7009071" y="1429904"/>
                  <a:pt x="6969691" y="1514055"/>
                  <a:pt x="7067518" y="1422257"/>
                </a:cubicBezTo>
                <a:cubicBezTo>
                  <a:pt x="7087823" y="1439788"/>
                  <a:pt x="7102980" y="1435790"/>
                  <a:pt x="7124203" y="1416853"/>
                </a:cubicBezTo>
                <a:cubicBezTo>
                  <a:pt x="7168915" y="1399637"/>
                  <a:pt x="7184820" y="1455712"/>
                  <a:pt x="7218949" y="1407112"/>
                </a:cubicBezTo>
                <a:cubicBezTo>
                  <a:pt x="7221159" y="1439394"/>
                  <a:pt x="7309021" y="1389335"/>
                  <a:pt x="7298895" y="1427110"/>
                </a:cubicBezTo>
                <a:cubicBezTo>
                  <a:pt x="7337930" y="1443950"/>
                  <a:pt x="7336913" y="1394754"/>
                  <a:pt x="7374497" y="1408155"/>
                </a:cubicBezTo>
                <a:cubicBezTo>
                  <a:pt x="7409515" y="1402378"/>
                  <a:pt x="7344382" y="1383073"/>
                  <a:pt x="7380250" y="1368474"/>
                </a:cubicBezTo>
                <a:cubicBezTo>
                  <a:pt x="7425618" y="1356098"/>
                  <a:pt x="7406453" y="1302042"/>
                  <a:pt x="7464957" y="1359648"/>
                </a:cubicBezTo>
                <a:cubicBezTo>
                  <a:pt x="7505651" y="1327423"/>
                  <a:pt x="7525583" y="1355458"/>
                  <a:pt x="7594747" y="1350130"/>
                </a:cubicBezTo>
                <a:cubicBezTo>
                  <a:pt x="7661589" y="1341113"/>
                  <a:pt x="7787080" y="1316724"/>
                  <a:pt x="7866007" y="1305544"/>
                </a:cubicBezTo>
                <a:cubicBezTo>
                  <a:pt x="7934731" y="1261485"/>
                  <a:pt x="7989941" y="1296492"/>
                  <a:pt x="8068308" y="1283051"/>
                </a:cubicBezTo>
                <a:cubicBezTo>
                  <a:pt x="8126898" y="1215106"/>
                  <a:pt x="8140003" y="1333948"/>
                  <a:pt x="8202385" y="1312300"/>
                </a:cubicBezTo>
                <a:cubicBezTo>
                  <a:pt x="8291179" y="1240185"/>
                  <a:pt x="8212592" y="1349983"/>
                  <a:pt x="8367138" y="1289211"/>
                </a:cubicBezTo>
                <a:cubicBezTo>
                  <a:pt x="8373739" y="1279547"/>
                  <a:pt x="8395557" y="1281284"/>
                  <a:pt x="8396799" y="1291584"/>
                </a:cubicBezTo>
                <a:cubicBezTo>
                  <a:pt x="8473071" y="1263585"/>
                  <a:pt x="8739300" y="1155226"/>
                  <a:pt x="8824768" y="1121217"/>
                </a:cubicBezTo>
                <a:cubicBezTo>
                  <a:pt x="8831110" y="1064170"/>
                  <a:pt x="8888407" y="1109066"/>
                  <a:pt x="8909609" y="1087532"/>
                </a:cubicBezTo>
                <a:cubicBezTo>
                  <a:pt x="8969149" y="1135268"/>
                  <a:pt x="8993146" y="1005324"/>
                  <a:pt x="9036318" y="994500"/>
                </a:cubicBezTo>
                <a:cubicBezTo>
                  <a:pt x="9111833" y="985376"/>
                  <a:pt x="9208822" y="1024926"/>
                  <a:pt x="9230382" y="955654"/>
                </a:cubicBezTo>
                <a:cubicBezTo>
                  <a:pt x="9282215" y="945528"/>
                  <a:pt x="9303545" y="954561"/>
                  <a:pt x="9347314" y="933744"/>
                </a:cubicBezTo>
                <a:cubicBezTo>
                  <a:pt x="9391763" y="896172"/>
                  <a:pt x="9519876" y="898486"/>
                  <a:pt x="9492995" y="830749"/>
                </a:cubicBezTo>
                <a:cubicBezTo>
                  <a:pt x="9496096" y="785926"/>
                  <a:pt x="9581066" y="832093"/>
                  <a:pt x="9568501" y="787793"/>
                </a:cubicBezTo>
                <a:cubicBezTo>
                  <a:pt x="9605859" y="808858"/>
                  <a:pt x="9643722" y="748912"/>
                  <a:pt x="9691686" y="738088"/>
                </a:cubicBezTo>
                <a:cubicBezTo>
                  <a:pt x="9819448" y="694109"/>
                  <a:pt x="10184832" y="569031"/>
                  <a:pt x="10335073" y="523921"/>
                </a:cubicBezTo>
                <a:cubicBezTo>
                  <a:pt x="10360847" y="467808"/>
                  <a:pt x="10551101" y="480568"/>
                  <a:pt x="10593135" y="467427"/>
                </a:cubicBezTo>
                <a:cubicBezTo>
                  <a:pt x="10595060" y="434512"/>
                  <a:pt x="10671327" y="446621"/>
                  <a:pt x="10655931" y="401632"/>
                </a:cubicBezTo>
                <a:cubicBezTo>
                  <a:pt x="10660917" y="380361"/>
                  <a:pt x="10682038" y="376266"/>
                  <a:pt x="10695298" y="391761"/>
                </a:cubicBezTo>
                <a:cubicBezTo>
                  <a:pt x="10719777" y="382620"/>
                  <a:pt x="10730799" y="356434"/>
                  <a:pt x="10761489" y="380170"/>
                </a:cubicBezTo>
                <a:cubicBezTo>
                  <a:pt x="10795364" y="368673"/>
                  <a:pt x="10817122" y="293346"/>
                  <a:pt x="10853610" y="332449"/>
                </a:cubicBezTo>
                <a:cubicBezTo>
                  <a:pt x="10869631" y="257157"/>
                  <a:pt x="10985528" y="306780"/>
                  <a:pt x="11052930" y="280871"/>
                </a:cubicBezTo>
                <a:cubicBezTo>
                  <a:pt x="11163601" y="187055"/>
                  <a:pt x="11297851" y="156453"/>
                  <a:pt x="11359700" y="158445"/>
                </a:cubicBezTo>
                <a:cubicBezTo>
                  <a:pt x="11474112" y="90496"/>
                  <a:pt x="11577587" y="55229"/>
                  <a:pt x="11672425" y="31452"/>
                </a:cubicBezTo>
                <a:cubicBezTo>
                  <a:pt x="11764489" y="21683"/>
                  <a:pt x="11827765" y="50482"/>
                  <a:pt x="11912086" y="4524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91A162-E495-4270-291E-F6CB82C1C775}"/>
              </a:ext>
            </a:extLst>
          </p:cNvPr>
          <p:cNvSpPr>
            <a:spLocks noGrp="1"/>
          </p:cNvSpPr>
          <p:nvPr>
            <p:ph type="title"/>
          </p:nvPr>
        </p:nvSpPr>
        <p:spPr>
          <a:xfrm>
            <a:off x="733646" y="1190513"/>
            <a:ext cx="4123531" cy="2370567"/>
          </a:xfrm>
        </p:spPr>
        <p:txBody>
          <a:bodyPr vert="horz" lIns="91440" tIns="45720" rIns="91440" bIns="45720" rtlCol="0" anchor="b">
            <a:normAutofit/>
          </a:bodyPr>
          <a:lstStyle/>
          <a:p>
            <a:r>
              <a:rPr lang="en-US" dirty="0"/>
              <a:t>Thank you</a:t>
            </a:r>
            <a:br>
              <a:rPr lang="en-US" dirty="0"/>
            </a:br>
            <a:br>
              <a:rPr lang="en-US" dirty="0"/>
            </a:br>
            <a:br>
              <a:rPr lang="en-US" dirty="0"/>
            </a:br>
            <a:r>
              <a:rPr lang="en-US" dirty="0"/>
              <a:t>Questions??</a:t>
            </a:r>
          </a:p>
        </p:txBody>
      </p:sp>
      <p:sp>
        <p:nvSpPr>
          <p:cNvPr id="18" name="Freeform: Shape 17">
            <a:extLst>
              <a:ext uri="{FF2B5EF4-FFF2-40B4-BE49-F238E27FC236}">
                <a16:creationId xmlns:a16="http://schemas.microsoft.com/office/drawing/2014/main" id="{B5AAC39E-8294-44DC-AB9F-2B9F22C397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4041" y="702860"/>
            <a:ext cx="5843939" cy="5431810"/>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BB4C4539-396B-4D77-B418-A202FDAB0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84041" cy="846170"/>
          </a:xfrm>
          <a:custGeom>
            <a:avLst/>
            <a:gdLst>
              <a:gd name="connsiteX0" fmla="*/ 0 w 7605194"/>
              <a:gd name="connsiteY0" fmla="*/ 0 h 1246254"/>
              <a:gd name="connsiteX1" fmla="*/ 7605194 w 7605194"/>
              <a:gd name="connsiteY1" fmla="*/ 0 h 1246254"/>
              <a:gd name="connsiteX2" fmla="*/ 7474629 w 7605194"/>
              <a:gd name="connsiteY2" fmla="*/ 62140 h 1246254"/>
              <a:gd name="connsiteX3" fmla="*/ 7288435 w 7605194"/>
              <a:gd name="connsiteY3" fmla="*/ 50627 h 1246254"/>
              <a:gd name="connsiteX4" fmla="*/ 7155923 w 7605194"/>
              <a:gd name="connsiteY4" fmla="*/ 117325 h 1246254"/>
              <a:gd name="connsiteX5" fmla="*/ 6902454 w 7605194"/>
              <a:gd name="connsiteY5" fmla="*/ 218677 h 1246254"/>
              <a:gd name="connsiteX6" fmla="*/ 6762357 w 7605194"/>
              <a:gd name="connsiteY6" fmla="*/ 280337 h 1246254"/>
              <a:gd name="connsiteX7" fmla="*/ 6631499 w 7605194"/>
              <a:gd name="connsiteY7" fmla="*/ 310567 h 1246254"/>
              <a:gd name="connsiteX8" fmla="*/ 6458440 w 7605194"/>
              <a:gd name="connsiteY8" fmla="*/ 357008 h 1246254"/>
              <a:gd name="connsiteX9" fmla="*/ 6324003 w 7605194"/>
              <a:gd name="connsiteY9" fmla="*/ 395689 h 1246254"/>
              <a:gd name="connsiteX10" fmla="*/ 6113470 w 7605194"/>
              <a:gd name="connsiteY10" fmla="*/ 415703 h 1246254"/>
              <a:gd name="connsiteX11" fmla="*/ 5995690 w 7605194"/>
              <a:gd name="connsiteY11" fmla="*/ 469172 h 1246254"/>
              <a:gd name="connsiteX12" fmla="*/ 5867264 w 7605194"/>
              <a:gd name="connsiteY12" fmla="*/ 495827 h 1246254"/>
              <a:gd name="connsiteX13" fmla="*/ 5707574 w 7605194"/>
              <a:gd name="connsiteY13" fmla="*/ 515377 h 1246254"/>
              <a:gd name="connsiteX14" fmla="*/ 5650094 w 7605194"/>
              <a:gd name="connsiteY14" fmla="*/ 529855 h 1246254"/>
              <a:gd name="connsiteX15" fmla="*/ 5630196 w 7605194"/>
              <a:gd name="connsiteY15" fmla="*/ 546641 h 1246254"/>
              <a:gd name="connsiteX16" fmla="*/ 5601107 w 7605194"/>
              <a:gd name="connsiteY16" fmla="*/ 562496 h 1246254"/>
              <a:gd name="connsiteX17" fmla="*/ 5551268 w 7605194"/>
              <a:gd name="connsiteY17" fmla="*/ 599212 h 1246254"/>
              <a:gd name="connsiteX18" fmla="*/ 5422767 w 7605194"/>
              <a:gd name="connsiteY18" fmla="*/ 610016 h 1246254"/>
              <a:gd name="connsiteX19" fmla="*/ 5419576 w 7605194"/>
              <a:gd name="connsiteY19" fmla="*/ 619694 h 1246254"/>
              <a:gd name="connsiteX20" fmla="*/ 5382932 w 7605194"/>
              <a:gd name="connsiteY20" fmla="*/ 627097 h 1246254"/>
              <a:gd name="connsiteX21" fmla="*/ 5213714 w 7605194"/>
              <a:gd name="connsiteY21" fmla="*/ 664259 h 1246254"/>
              <a:gd name="connsiteX22" fmla="*/ 5035908 w 7605194"/>
              <a:gd name="connsiteY22" fmla="*/ 676542 h 1246254"/>
              <a:gd name="connsiteX23" fmla="*/ 5000218 w 7605194"/>
              <a:gd name="connsiteY23" fmla="*/ 698530 h 1246254"/>
              <a:gd name="connsiteX24" fmla="*/ 4946628 w 7605194"/>
              <a:gd name="connsiteY24" fmla="*/ 735163 h 1246254"/>
              <a:gd name="connsiteX25" fmla="*/ 4914425 w 7605194"/>
              <a:gd name="connsiteY25" fmla="*/ 748575 h 1246254"/>
              <a:gd name="connsiteX26" fmla="*/ 4827869 w 7605194"/>
              <a:gd name="connsiteY26" fmla="*/ 793591 h 1246254"/>
              <a:gd name="connsiteX27" fmla="*/ 4742246 w 7605194"/>
              <a:gd name="connsiteY27" fmla="*/ 845064 h 1246254"/>
              <a:gd name="connsiteX28" fmla="*/ 4674623 w 7605194"/>
              <a:gd name="connsiteY28" fmla="*/ 837344 h 1246254"/>
              <a:gd name="connsiteX29" fmla="*/ 4592157 w 7605194"/>
              <a:gd name="connsiteY29" fmla="*/ 898701 h 1246254"/>
              <a:gd name="connsiteX30" fmla="*/ 4395020 w 7605194"/>
              <a:gd name="connsiteY30" fmla="*/ 911632 h 1246254"/>
              <a:gd name="connsiteX31" fmla="*/ 4295451 w 7605194"/>
              <a:gd name="connsiteY31" fmla="*/ 900692 h 1246254"/>
              <a:gd name="connsiteX32" fmla="*/ 4183267 w 7605194"/>
              <a:gd name="connsiteY32" fmla="*/ 899692 h 1246254"/>
              <a:gd name="connsiteX33" fmla="*/ 3868727 w 7605194"/>
              <a:gd name="connsiteY33" fmla="*/ 917255 h 1246254"/>
              <a:gd name="connsiteX34" fmla="*/ 3743007 w 7605194"/>
              <a:gd name="connsiteY34" fmla="*/ 930206 h 1246254"/>
              <a:gd name="connsiteX35" fmla="*/ 3740588 w 7605194"/>
              <a:gd name="connsiteY35" fmla="*/ 942450 h 1246254"/>
              <a:gd name="connsiteX36" fmla="*/ 3700101 w 7605194"/>
              <a:gd name="connsiteY36" fmla="*/ 956776 h 1246254"/>
              <a:gd name="connsiteX37" fmla="*/ 3590677 w 7605194"/>
              <a:gd name="connsiteY37" fmla="*/ 953115 h 1246254"/>
              <a:gd name="connsiteX38" fmla="*/ 3525795 w 7605194"/>
              <a:gd name="connsiteY38" fmla="*/ 958232 h 1246254"/>
              <a:gd name="connsiteX39" fmla="*/ 3502065 w 7605194"/>
              <a:gd name="connsiteY39" fmla="*/ 971655 h 1246254"/>
              <a:gd name="connsiteX40" fmla="*/ 3468311 w 7605194"/>
              <a:gd name="connsiteY40" fmla="*/ 982682 h 1246254"/>
              <a:gd name="connsiteX41" fmla="*/ 3326498 w 7605194"/>
              <a:gd name="connsiteY41" fmla="*/ 993668 h 1246254"/>
              <a:gd name="connsiteX42" fmla="*/ 3266719 w 7605194"/>
              <a:gd name="connsiteY42" fmla="*/ 1001132 h 1246254"/>
              <a:gd name="connsiteX43" fmla="*/ 3262161 w 7605194"/>
              <a:gd name="connsiteY43" fmla="*/ 1010197 h 1246254"/>
              <a:gd name="connsiteX44" fmla="*/ 3151194 w 7605194"/>
              <a:gd name="connsiteY44" fmla="*/ 1012065 h 1246254"/>
              <a:gd name="connsiteX45" fmla="*/ 3071459 w 7605194"/>
              <a:gd name="connsiteY45" fmla="*/ 1006999 h 1246254"/>
              <a:gd name="connsiteX46" fmla="*/ 2964197 w 7605194"/>
              <a:gd name="connsiteY46" fmla="*/ 973220 h 1246254"/>
              <a:gd name="connsiteX47" fmla="*/ 2917598 w 7605194"/>
              <a:gd name="connsiteY47" fmla="*/ 991261 h 1246254"/>
              <a:gd name="connsiteX48" fmla="*/ 2791675 w 7605194"/>
              <a:gd name="connsiteY48" fmla="*/ 1021023 h 1246254"/>
              <a:gd name="connsiteX49" fmla="*/ 2728690 w 7605194"/>
              <a:gd name="connsiteY49" fmla="*/ 1048683 h 1246254"/>
              <a:gd name="connsiteX50" fmla="*/ 2691768 w 7605194"/>
              <a:gd name="connsiteY50" fmla="*/ 1056796 h 1246254"/>
              <a:gd name="connsiteX51" fmla="*/ 2491871 w 7605194"/>
              <a:gd name="connsiteY51" fmla="*/ 1096695 h 1246254"/>
              <a:gd name="connsiteX52" fmla="*/ 2349778 w 7605194"/>
              <a:gd name="connsiteY52" fmla="*/ 1146160 h 1246254"/>
              <a:gd name="connsiteX53" fmla="*/ 2175625 w 7605194"/>
              <a:gd name="connsiteY53" fmla="*/ 1174124 h 1246254"/>
              <a:gd name="connsiteX54" fmla="*/ 2037411 w 7605194"/>
              <a:gd name="connsiteY54" fmla="*/ 1168494 h 1246254"/>
              <a:gd name="connsiteX55" fmla="*/ 1973582 w 7605194"/>
              <a:gd name="connsiteY55" fmla="*/ 1163390 h 1246254"/>
              <a:gd name="connsiteX56" fmla="*/ 1723017 w 7605194"/>
              <a:gd name="connsiteY56" fmla="*/ 1160371 h 1246254"/>
              <a:gd name="connsiteX57" fmla="*/ 1678061 w 7605194"/>
              <a:gd name="connsiteY57" fmla="*/ 1147636 h 1246254"/>
              <a:gd name="connsiteX58" fmla="*/ 1609244 w 7605194"/>
              <a:gd name="connsiteY58" fmla="*/ 1142559 h 1246254"/>
              <a:gd name="connsiteX59" fmla="*/ 1588073 w 7605194"/>
              <a:gd name="connsiteY59" fmla="*/ 1138412 h 1246254"/>
              <a:gd name="connsiteX60" fmla="*/ 1377751 w 7605194"/>
              <a:gd name="connsiteY60" fmla="*/ 1108189 h 1246254"/>
              <a:gd name="connsiteX61" fmla="*/ 1269190 w 7605194"/>
              <a:gd name="connsiteY61" fmla="*/ 1117852 h 1246254"/>
              <a:gd name="connsiteX62" fmla="*/ 1092740 w 7605194"/>
              <a:gd name="connsiteY62" fmla="*/ 1099724 h 1246254"/>
              <a:gd name="connsiteX63" fmla="*/ 974176 w 7605194"/>
              <a:gd name="connsiteY63" fmla="*/ 1143343 h 1246254"/>
              <a:gd name="connsiteX64" fmla="*/ 748758 w 7605194"/>
              <a:gd name="connsiteY64" fmla="*/ 1132518 h 1246254"/>
              <a:gd name="connsiteX65" fmla="*/ 466991 w 7605194"/>
              <a:gd name="connsiteY65" fmla="*/ 1138669 h 1246254"/>
              <a:gd name="connsiteX66" fmla="*/ 335907 w 7605194"/>
              <a:gd name="connsiteY66" fmla="*/ 1182335 h 1246254"/>
              <a:gd name="connsiteX67" fmla="*/ 263136 w 7605194"/>
              <a:gd name="connsiteY67" fmla="*/ 1208491 h 1246254"/>
              <a:gd name="connsiteX68" fmla="*/ 162795 w 7605194"/>
              <a:gd name="connsiteY68" fmla="*/ 1245356 h 1246254"/>
              <a:gd name="connsiteX69" fmla="*/ 35177 w 7605194"/>
              <a:gd name="connsiteY69" fmla="*/ 1241336 h 1246254"/>
              <a:gd name="connsiteX70" fmla="*/ 0 w 7605194"/>
              <a:gd name="connsiteY70" fmla="*/ 1239517 h 124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605194" h="1246254">
                <a:moveTo>
                  <a:pt x="0" y="0"/>
                </a:moveTo>
                <a:lnTo>
                  <a:pt x="7605194" y="0"/>
                </a:lnTo>
                <a:lnTo>
                  <a:pt x="7474629" y="62140"/>
                </a:lnTo>
                <a:cubicBezTo>
                  <a:pt x="7492628" y="46311"/>
                  <a:pt x="7295302" y="29551"/>
                  <a:pt x="7288435" y="50627"/>
                </a:cubicBezTo>
                <a:cubicBezTo>
                  <a:pt x="7233022" y="73997"/>
                  <a:pt x="7203507" y="54448"/>
                  <a:pt x="7155923" y="117325"/>
                </a:cubicBezTo>
                <a:cubicBezTo>
                  <a:pt x="7091593" y="145333"/>
                  <a:pt x="6962039" y="200393"/>
                  <a:pt x="6902454" y="218677"/>
                </a:cubicBezTo>
                <a:cubicBezTo>
                  <a:pt x="6836859" y="245846"/>
                  <a:pt x="6807516" y="265022"/>
                  <a:pt x="6762357" y="280337"/>
                </a:cubicBezTo>
                <a:cubicBezTo>
                  <a:pt x="6723842" y="313158"/>
                  <a:pt x="6674615" y="318151"/>
                  <a:pt x="6631499" y="310567"/>
                </a:cubicBezTo>
                <a:cubicBezTo>
                  <a:pt x="6580847" y="323345"/>
                  <a:pt x="6519896" y="349758"/>
                  <a:pt x="6458440" y="357008"/>
                </a:cubicBezTo>
                <a:cubicBezTo>
                  <a:pt x="6393854" y="354599"/>
                  <a:pt x="6376560" y="392846"/>
                  <a:pt x="6324003" y="395689"/>
                </a:cubicBezTo>
                <a:cubicBezTo>
                  <a:pt x="6247285" y="405586"/>
                  <a:pt x="6172072" y="397602"/>
                  <a:pt x="6113470" y="415703"/>
                </a:cubicBezTo>
                <a:cubicBezTo>
                  <a:pt x="6093266" y="472531"/>
                  <a:pt x="6024348" y="452803"/>
                  <a:pt x="5995690" y="469172"/>
                </a:cubicBezTo>
                <a:cubicBezTo>
                  <a:pt x="5944396" y="483753"/>
                  <a:pt x="5915284" y="488126"/>
                  <a:pt x="5867264" y="495827"/>
                </a:cubicBezTo>
                <a:cubicBezTo>
                  <a:pt x="5838049" y="473928"/>
                  <a:pt x="5744033" y="545123"/>
                  <a:pt x="5707574" y="515377"/>
                </a:cubicBezTo>
                <a:cubicBezTo>
                  <a:pt x="5694501" y="508626"/>
                  <a:pt x="5656098" y="513354"/>
                  <a:pt x="5650094" y="529855"/>
                </a:cubicBezTo>
                <a:cubicBezTo>
                  <a:pt x="5642347" y="534056"/>
                  <a:pt x="5632533" y="529367"/>
                  <a:pt x="5630196" y="546641"/>
                </a:cubicBezTo>
                <a:cubicBezTo>
                  <a:pt x="5625719" y="567591"/>
                  <a:pt x="5595173" y="538867"/>
                  <a:pt x="5601107" y="562496"/>
                </a:cubicBezTo>
                <a:cubicBezTo>
                  <a:pt x="5579479" y="542883"/>
                  <a:pt x="5567128" y="587056"/>
                  <a:pt x="5551268" y="599212"/>
                </a:cubicBezTo>
                <a:cubicBezTo>
                  <a:pt x="5521545" y="607132"/>
                  <a:pt x="5444715" y="606602"/>
                  <a:pt x="5422767" y="610016"/>
                </a:cubicBezTo>
                <a:cubicBezTo>
                  <a:pt x="5422031" y="613482"/>
                  <a:pt x="5420956" y="616740"/>
                  <a:pt x="5419576" y="619694"/>
                </a:cubicBezTo>
                <a:cubicBezTo>
                  <a:pt x="5411553" y="636851"/>
                  <a:pt x="5395146" y="640166"/>
                  <a:pt x="5382932" y="627097"/>
                </a:cubicBezTo>
                <a:cubicBezTo>
                  <a:pt x="5326987" y="639191"/>
                  <a:pt x="5271551" y="656018"/>
                  <a:pt x="5213714" y="664259"/>
                </a:cubicBezTo>
                <a:cubicBezTo>
                  <a:pt x="5201392" y="668566"/>
                  <a:pt x="5049856" y="675497"/>
                  <a:pt x="5035908" y="676542"/>
                </a:cubicBezTo>
                <a:cubicBezTo>
                  <a:pt x="5014702" y="682704"/>
                  <a:pt x="5007446" y="636570"/>
                  <a:pt x="5000218" y="698530"/>
                </a:cubicBezTo>
                <a:cubicBezTo>
                  <a:pt x="4975418" y="688546"/>
                  <a:pt x="4975257" y="715830"/>
                  <a:pt x="4946628" y="735163"/>
                </a:cubicBezTo>
                <a:cubicBezTo>
                  <a:pt x="4931401" y="723013"/>
                  <a:pt x="4922231" y="732306"/>
                  <a:pt x="4914425" y="748575"/>
                </a:cubicBezTo>
                <a:cubicBezTo>
                  <a:pt x="4883896" y="750874"/>
                  <a:pt x="4860091" y="778025"/>
                  <a:pt x="4827869" y="793591"/>
                </a:cubicBezTo>
                <a:cubicBezTo>
                  <a:pt x="4788822" y="784336"/>
                  <a:pt x="4776708" y="828597"/>
                  <a:pt x="4742246" y="845064"/>
                </a:cubicBezTo>
                <a:cubicBezTo>
                  <a:pt x="4716705" y="852357"/>
                  <a:pt x="4699637" y="828405"/>
                  <a:pt x="4674623" y="837344"/>
                </a:cubicBezTo>
                <a:lnTo>
                  <a:pt x="4592157" y="898701"/>
                </a:lnTo>
                <a:cubicBezTo>
                  <a:pt x="4546849" y="899497"/>
                  <a:pt x="4450878" y="911263"/>
                  <a:pt x="4395020" y="911632"/>
                </a:cubicBezTo>
                <a:lnTo>
                  <a:pt x="4295451" y="900692"/>
                </a:lnTo>
                <a:cubicBezTo>
                  <a:pt x="4251687" y="942266"/>
                  <a:pt x="4254388" y="896931"/>
                  <a:pt x="4183267" y="899692"/>
                </a:cubicBezTo>
                <a:cubicBezTo>
                  <a:pt x="4112146" y="902453"/>
                  <a:pt x="3947407" y="917547"/>
                  <a:pt x="3868727" y="917255"/>
                </a:cubicBezTo>
                <a:cubicBezTo>
                  <a:pt x="3795351" y="922341"/>
                  <a:pt x="3764364" y="926007"/>
                  <a:pt x="3743007" y="930206"/>
                </a:cubicBezTo>
                <a:lnTo>
                  <a:pt x="3740588" y="942450"/>
                </a:lnTo>
                <a:lnTo>
                  <a:pt x="3700101" y="956776"/>
                </a:lnTo>
                <a:cubicBezTo>
                  <a:pt x="3670274" y="930427"/>
                  <a:pt x="3627640" y="988390"/>
                  <a:pt x="3590677" y="953115"/>
                </a:cubicBezTo>
                <a:cubicBezTo>
                  <a:pt x="3577003" y="944340"/>
                  <a:pt x="3534187" y="942867"/>
                  <a:pt x="3525795" y="958232"/>
                </a:cubicBezTo>
                <a:cubicBezTo>
                  <a:pt x="3516807" y="961149"/>
                  <a:pt x="3506501" y="954937"/>
                  <a:pt x="3502065" y="971655"/>
                </a:cubicBezTo>
                <a:cubicBezTo>
                  <a:pt x="3494877" y="991667"/>
                  <a:pt x="3464319" y="958352"/>
                  <a:pt x="3468311" y="982682"/>
                </a:cubicBezTo>
                <a:cubicBezTo>
                  <a:pt x="3439050" y="986351"/>
                  <a:pt x="3360097" y="990593"/>
                  <a:pt x="3326498" y="993668"/>
                </a:cubicBezTo>
                <a:cubicBezTo>
                  <a:pt x="3307804" y="967786"/>
                  <a:pt x="3301737" y="1036045"/>
                  <a:pt x="3266719" y="1001132"/>
                </a:cubicBezTo>
                <a:cubicBezTo>
                  <a:pt x="3265536" y="1004442"/>
                  <a:pt x="3281415" y="1008374"/>
                  <a:pt x="3262161" y="1010197"/>
                </a:cubicBezTo>
                <a:cubicBezTo>
                  <a:pt x="3242906" y="1012019"/>
                  <a:pt x="3163242" y="1026954"/>
                  <a:pt x="3151194" y="1012065"/>
                </a:cubicBezTo>
                <a:cubicBezTo>
                  <a:pt x="3106165" y="1004049"/>
                  <a:pt x="3114260" y="1013405"/>
                  <a:pt x="3071459" y="1006999"/>
                </a:cubicBezTo>
                <a:cubicBezTo>
                  <a:pt x="3065832" y="1025980"/>
                  <a:pt x="2978359" y="982084"/>
                  <a:pt x="2964197" y="973220"/>
                </a:cubicBezTo>
                <a:cubicBezTo>
                  <a:pt x="2939403" y="972011"/>
                  <a:pt x="2944404" y="1019497"/>
                  <a:pt x="2917598" y="991261"/>
                </a:cubicBezTo>
                <a:cubicBezTo>
                  <a:pt x="2888845" y="999227"/>
                  <a:pt x="2823159" y="1011452"/>
                  <a:pt x="2791675" y="1021023"/>
                </a:cubicBezTo>
                <a:cubicBezTo>
                  <a:pt x="2765430" y="1007170"/>
                  <a:pt x="2762312" y="1034141"/>
                  <a:pt x="2728690" y="1048683"/>
                </a:cubicBezTo>
                <a:cubicBezTo>
                  <a:pt x="2713226" y="1034223"/>
                  <a:pt x="2702121" y="1041949"/>
                  <a:pt x="2691768" y="1056796"/>
                </a:cubicBezTo>
                <a:cubicBezTo>
                  <a:pt x="2652268" y="1069463"/>
                  <a:pt x="2548870" y="1081801"/>
                  <a:pt x="2491871" y="1096695"/>
                </a:cubicBezTo>
                <a:cubicBezTo>
                  <a:pt x="2433233" y="1115660"/>
                  <a:pt x="2402455" y="1137920"/>
                  <a:pt x="2349778" y="1146160"/>
                </a:cubicBezTo>
                <a:cubicBezTo>
                  <a:pt x="2299466" y="1174224"/>
                  <a:pt x="2212816" y="1164043"/>
                  <a:pt x="2175625" y="1174124"/>
                </a:cubicBezTo>
                <a:cubicBezTo>
                  <a:pt x="2141905" y="1168663"/>
                  <a:pt x="2071085" y="1170283"/>
                  <a:pt x="2037411" y="1168494"/>
                </a:cubicBezTo>
                <a:cubicBezTo>
                  <a:pt x="2020095" y="1221320"/>
                  <a:pt x="1996234" y="1160088"/>
                  <a:pt x="1973582" y="1163390"/>
                </a:cubicBezTo>
                <a:lnTo>
                  <a:pt x="1723017" y="1160371"/>
                </a:lnTo>
                <a:cubicBezTo>
                  <a:pt x="1711603" y="1126676"/>
                  <a:pt x="1682011" y="1185150"/>
                  <a:pt x="1678061" y="1147636"/>
                </a:cubicBezTo>
                <a:cubicBezTo>
                  <a:pt x="1665221" y="1173937"/>
                  <a:pt x="1634143" y="1137965"/>
                  <a:pt x="1609244" y="1142559"/>
                </a:cubicBezTo>
                <a:cubicBezTo>
                  <a:pt x="1602767" y="1126306"/>
                  <a:pt x="1597099" y="1127936"/>
                  <a:pt x="1588073" y="1138412"/>
                </a:cubicBezTo>
                <a:cubicBezTo>
                  <a:pt x="1508763" y="1158167"/>
                  <a:pt x="1412632" y="1092292"/>
                  <a:pt x="1377751" y="1108189"/>
                </a:cubicBezTo>
                <a:cubicBezTo>
                  <a:pt x="1359039" y="1112684"/>
                  <a:pt x="1316798" y="1124092"/>
                  <a:pt x="1269190" y="1117852"/>
                </a:cubicBezTo>
                <a:cubicBezTo>
                  <a:pt x="1244635" y="1081573"/>
                  <a:pt x="1115372" y="1098514"/>
                  <a:pt x="1092740" y="1099724"/>
                </a:cubicBezTo>
                <a:cubicBezTo>
                  <a:pt x="1043570" y="1103973"/>
                  <a:pt x="1042994" y="1144806"/>
                  <a:pt x="974176" y="1143343"/>
                </a:cubicBezTo>
                <a:cubicBezTo>
                  <a:pt x="949931" y="1089663"/>
                  <a:pt x="786126" y="1134305"/>
                  <a:pt x="748758" y="1132518"/>
                </a:cubicBezTo>
                <a:cubicBezTo>
                  <a:pt x="664227" y="1131739"/>
                  <a:pt x="552459" y="1130267"/>
                  <a:pt x="466991" y="1138669"/>
                </a:cubicBezTo>
                <a:cubicBezTo>
                  <a:pt x="432928" y="1151669"/>
                  <a:pt x="369882" y="1170698"/>
                  <a:pt x="335907" y="1182335"/>
                </a:cubicBezTo>
                <a:cubicBezTo>
                  <a:pt x="321782" y="1197573"/>
                  <a:pt x="262481" y="1180784"/>
                  <a:pt x="263136" y="1208491"/>
                </a:cubicBezTo>
                <a:cubicBezTo>
                  <a:pt x="228423" y="1169675"/>
                  <a:pt x="218751" y="1236852"/>
                  <a:pt x="162795" y="1245356"/>
                </a:cubicBezTo>
                <a:cubicBezTo>
                  <a:pt x="133519" y="1247933"/>
                  <a:pt x="83993" y="1244460"/>
                  <a:pt x="35177" y="1241336"/>
                </a:cubicBezTo>
                <a:lnTo>
                  <a:pt x="0" y="1239517"/>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6">
            <a:extLst>
              <a:ext uri="{FF2B5EF4-FFF2-40B4-BE49-F238E27FC236}">
                <a16:creationId xmlns:a16="http://schemas.microsoft.com/office/drawing/2014/main" id="{F669F220-DD76-466C-87A6-5024673C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0765" y="41718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339C652-80FB-8E65-2D49-7F7CDC719EBD}"/>
              </a:ext>
            </a:extLst>
          </p:cNvPr>
          <p:cNvSpPr txBox="1"/>
          <p:nvPr/>
        </p:nvSpPr>
        <p:spPr>
          <a:xfrm>
            <a:off x="5943048" y="358380"/>
            <a:ext cx="4753224" cy="584775"/>
          </a:xfrm>
          <a:prstGeom prst="rect">
            <a:avLst/>
          </a:prstGeom>
          <a:noFill/>
        </p:spPr>
        <p:txBody>
          <a:bodyPr wrap="none" rtlCol="0">
            <a:spAutoFit/>
          </a:bodyPr>
          <a:lstStyle/>
          <a:p>
            <a:r>
              <a:rPr lang="en-US" sz="3200" dirty="0"/>
              <a:t>LEARNER ECOSYSTEM</a:t>
            </a:r>
          </a:p>
        </p:txBody>
      </p:sp>
      <p:pic>
        <p:nvPicPr>
          <p:cNvPr id="3" name="Picture 2" descr="Chart&#10;&#10;Description automatically generated">
            <a:extLst>
              <a:ext uri="{FF2B5EF4-FFF2-40B4-BE49-F238E27FC236}">
                <a16:creationId xmlns:a16="http://schemas.microsoft.com/office/drawing/2014/main" id="{E03184DF-1837-7698-4D34-456EEB38BC42}"/>
              </a:ext>
            </a:extLst>
          </p:cNvPr>
          <p:cNvPicPr>
            <a:picLocks noChangeAspect="1"/>
          </p:cNvPicPr>
          <p:nvPr/>
        </p:nvPicPr>
        <p:blipFill>
          <a:blip r:embed="rId6"/>
          <a:stretch>
            <a:fillRect/>
          </a:stretch>
        </p:blipFill>
        <p:spPr>
          <a:xfrm>
            <a:off x="6124082" y="1009448"/>
            <a:ext cx="4391156" cy="5333204"/>
          </a:xfrm>
          <a:prstGeom prst="rect">
            <a:avLst/>
          </a:prstGeom>
        </p:spPr>
      </p:pic>
    </p:spTree>
    <p:extLst>
      <p:ext uri="{BB962C8B-B14F-4D97-AF65-F5344CB8AC3E}">
        <p14:creationId xmlns:p14="http://schemas.microsoft.com/office/powerpoint/2010/main" val="173918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D9F56-B61C-9DE2-F5DE-0E65A7A0CD20}"/>
              </a:ext>
            </a:extLst>
          </p:cNvPr>
          <p:cNvSpPr>
            <a:spLocks noGrp="1"/>
          </p:cNvSpPr>
          <p:nvPr>
            <p:ph type="ctrTitle"/>
          </p:nvPr>
        </p:nvSpPr>
        <p:spPr/>
        <p:txBody>
          <a:bodyPr/>
          <a:lstStyle/>
          <a:p>
            <a:r>
              <a:rPr lang="en-US" dirty="0"/>
              <a:t>BACKUP</a:t>
            </a:r>
          </a:p>
        </p:txBody>
      </p:sp>
      <p:sp>
        <p:nvSpPr>
          <p:cNvPr id="3" name="Subtitle 2">
            <a:extLst>
              <a:ext uri="{FF2B5EF4-FFF2-40B4-BE49-F238E27FC236}">
                <a16:creationId xmlns:a16="http://schemas.microsoft.com/office/drawing/2014/main" id="{FB823A16-9B65-2C84-37A9-36301071D89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09979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161F-7C34-E923-8320-D7A40E225020}"/>
              </a:ext>
            </a:extLst>
          </p:cNvPr>
          <p:cNvSpPr>
            <a:spLocks noGrp="1"/>
          </p:cNvSpPr>
          <p:nvPr>
            <p:ph type="title"/>
          </p:nvPr>
        </p:nvSpPr>
        <p:spPr>
          <a:xfrm>
            <a:off x="1064608" y="251835"/>
            <a:ext cx="9810604" cy="1216024"/>
          </a:xfrm>
        </p:spPr>
        <p:txBody>
          <a:bodyPr/>
          <a:lstStyle/>
          <a:p>
            <a:r>
              <a:rPr lang="en-US" dirty="0"/>
              <a:t>PROBLEM: DIGITAL OPPORTUNITY GAP</a:t>
            </a:r>
          </a:p>
        </p:txBody>
      </p:sp>
      <p:sp>
        <p:nvSpPr>
          <p:cNvPr id="3" name="Content Placeholder 2">
            <a:extLst>
              <a:ext uri="{FF2B5EF4-FFF2-40B4-BE49-F238E27FC236}">
                <a16:creationId xmlns:a16="http://schemas.microsoft.com/office/drawing/2014/main" id="{CB24A5C3-39DB-3B78-E387-3C0D37F26E89}"/>
              </a:ext>
            </a:extLst>
          </p:cNvPr>
          <p:cNvSpPr>
            <a:spLocks noGrp="1"/>
          </p:cNvSpPr>
          <p:nvPr>
            <p:ph idx="1"/>
          </p:nvPr>
        </p:nvSpPr>
        <p:spPr>
          <a:xfrm>
            <a:off x="1050879" y="1467860"/>
            <a:ext cx="9810604" cy="4786518"/>
          </a:xfrm>
        </p:spPr>
        <p:txBody>
          <a:bodyPr vert="horz"/>
          <a:lstStyle/>
          <a:p>
            <a:pPr marL="0" indent="0">
              <a:buNone/>
            </a:pPr>
            <a:endParaRPr lang="en-US" dirty="0"/>
          </a:p>
        </p:txBody>
      </p:sp>
      <p:pic>
        <p:nvPicPr>
          <p:cNvPr id="4" name="Picture 3" descr="A picture containing text&#10;&#10;Description automatically generated">
            <a:extLst>
              <a:ext uri="{FF2B5EF4-FFF2-40B4-BE49-F238E27FC236}">
                <a16:creationId xmlns:a16="http://schemas.microsoft.com/office/drawing/2014/main" id="{C9695C55-1FAE-6910-00CC-04FBD2D9427D}"/>
              </a:ext>
            </a:extLst>
          </p:cNvPr>
          <p:cNvPicPr>
            <a:picLocks noChangeAspect="1"/>
          </p:cNvPicPr>
          <p:nvPr/>
        </p:nvPicPr>
        <p:blipFill>
          <a:blip r:embed="rId3"/>
          <a:stretch>
            <a:fillRect/>
          </a:stretch>
        </p:blipFill>
        <p:spPr>
          <a:xfrm>
            <a:off x="157008" y="214351"/>
            <a:ext cx="893871" cy="893871"/>
          </a:xfrm>
          <a:prstGeom prst="rect">
            <a:avLst/>
          </a:prstGeom>
        </p:spPr>
      </p:pic>
      <p:sp>
        <p:nvSpPr>
          <p:cNvPr id="7" name="Donut 6">
            <a:extLst>
              <a:ext uri="{FF2B5EF4-FFF2-40B4-BE49-F238E27FC236}">
                <a16:creationId xmlns:a16="http://schemas.microsoft.com/office/drawing/2014/main" id="{41F1F52F-F537-2283-A416-7B822ECA3528}"/>
              </a:ext>
            </a:extLst>
          </p:cNvPr>
          <p:cNvSpPr/>
          <p:nvPr/>
        </p:nvSpPr>
        <p:spPr>
          <a:xfrm>
            <a:off x="6433465" y="2207896"/>
            <a:ext cx="2483644" cy="1625600"/>
          </a:xfrm>
          <a:prstGeom prst="don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3,261,536</a:t>
            </a:r>
          </a:p>
        </p:txBody>
      </p:sp>
      <p:sp>
        <p:nvSpPr>
          <p:cNvPr id="8" name="Donut 7">
            <a:extLst>
              <a:ext uri="{FF2B5EF4-FFF2-40B4-BE49-F238E27FC236}">
                <a16:creationId xmlns:a16="http://schemas.microsoft.com/office/drawing/2014/main" id="{D97E4865-0025-F424-BAB0-E58F9D6A85F0}"/>
              </a:ext>
            </a:extLst>
          </p:cNvPr>
          <p:cNvSpPr/>
          <p:nvPr/>
        </p:nvSpPr>
        <p:spPr>
          <a:xfrm>
            <a:off x="3071235" y="2194560"/>
            <a:ext cx="2483644" cy="1625600"/>
          </a:xfrm>
          <a:prstGeom prst="don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6,925,017</a:t>
            </a:r>
          </a:p>
        </p:txBody>
      </p:sp>
      <p:sp>
        <p:nvSpPr>
          <p:cNvPr id="9" name="Donut 8">
            <a:extLst>
              <a:ext uri="{FF2B5EF4-FFF2-40B4-BE49-F238E27FC236}">
                <a16:creationId xmlns:a16="http://schemas.microsoft.com/office/drawing/2014/main" id="{949BB867-9689-B48A-A5B7-DCD0293B7AB5}"/>
              </a:ext>
            </a:extLst>
          </p:cNvPr>
          <p:cNvSpPr/>
          <p:nvPr/>
        </p:nvSpPr>
        <p:spPr>
          <a:xfrm>
            <a:off x="6433465" y="4366772"/>
            <a:ext cx="2483644" cy="1625600"/>
          </a:xfrm>
          <a:prstGeom prst="don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81,488</a:t>
            </a:r>
          </a:p>
        </p:txBody>
      </p:sp>
      <p:sp>
        <p:nvSpPr>
          <p:cNvPr id="10" name="Donut 9">
            <a:extLst>
              <a:ext uri="{FF2B5EF4-FFF2-40B4-BE49-F238E27FC236}">
                <a16:creationId xmlns:a16="http://schemas.microsoft.com/office/drawing/2014/main" id="{53C9652F-8A20-7E55-087C-29A0BD73CCDF}"/>
              </a:ext>
            </a:extLst>
          </p:cNvPr>
          <p:cNvSpPr/>
          <p:nvPr/>
        </p:nvSpPr>
        <p:spPr>
          <a:xfrm>
            <a:off x="3148816" y="4366772"/>
            <a:ext cx="2483644" cy="1625600"/>
          </a:xfrm>
          <a:prstGeom prst="don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248,332</a:t>
            </a:r>
          </a:p>
        </p:txBody>
      </p:sp>
      <p:sp>
        <p:nvSpPr>
          <p:cNvPr id="11" name="TextBox 10">
            <a:extLst>
              <a:ext uri="{FF2B5EF4-FFF2-40B4-BE49-F238E27FC236}">
                <a16:creationId xmlns:a16="http://schemas.microsoft.com/office/drawing/2014/main" id="{7F1BCA8B-52CF-147D-0DEF-926586F54E4A}"/>
              </a:ext>
            </a:extLst>
          </p:cNvPr>
          <p:cNvSpPr txBox="1"/>
          <p:nvPr/>
        </p:nvSpPr>
        <p:spPr>
          <a:xfrm>
            <a:off x="2685187" y="1551922"/>
            <a:ext cx="2793522" cy="369332"/>
          </a:xfrm>
          <a:prstGeom prst="rect">
            <a:avLst/>
          </a:prstGeom>
          <a:solidFill>
            <a:schemeClr val="accent4">
              <a:lumMod val="60000"/>
              <a:lumOff val="40000"/>
            </a:schemeClr>
          </a:solidFill>
        </p:spPr>
        <p:txBody>
          <a:bodyPr wrap="none" rtlCol="0">
            <a:spAutoFit/>
          </a:bodyPr>
          <a:lstStyle/>
          <a:p>
            <a:r>
              <a:rPr lang="en-US" dirty="0"/>
              <a:t>Jobs Requiring Digital Skills</a:t>
            </a:r>
          </a:p>
        </p:txBody>
      </p:sp>
      <p:sp>
        <p:nvSpPr>
          <p:cNvPr id="12" name="TextBox 11">
            <a:extLst>
              <a:ext uri="{FF2B5EF4-FFF2-40B4-BE49-F238E27FC236}">
                <a16:creationId xmlns:a16="http://schemas.microsoft.com/office/drawing/2014/main" id="{D32D9913-BD97-1643-D44F-116F9F4B9B96}"/>
              </a:ext>
            </a:extLst>
          </p:cNvPr>
          <p:cNvSpPr txBox="1"/>
          <p:nvPr/>
        </p:nvSpPr>
        <p:spPr>
          <a:xfrm>
            <a:off x="7823067" y="5943600"/>
            <a:ext cx="3112455" cy="369332"/>
          </a:xfrm>
          <a:prstGeom prst="rect">
            <a:avLst/>
          </a:prstGeom>
          <a:noFill/>
        </p:spPr>
        <p:txBody>
          <a:bodyPr wrap="none" rtlCol="0">
            <a:spAutoFit/>
          </a:bodyPr>
          <a:lstStyle/>
          <a:p>
            <a:r>
              <a:rPr lang="en-US" dirty="0"/>
              <a:t>* U.S. Bureau of Labor Statistics</a:t>
            </a:r>
          </a:p>
        </p:txBody>
      </p:sp>
      <p:sp>
        <p:nvSpPr>
          <p:cNvPr id="14" name="TextBox 13">
            <a:extLst>
              <a:ext uri="{FF2B5EF4-FFF2-40B4-BE49-F238E27FC236}">
                <a16:creationId xmlns:a16="http://schemas.microsoft.com/office/drawing/2014/main" id="{A4C90601-1981-1926-BB06-1B332F686FBA}"/>
              </a:ext>
            </a:extLst>
          </p:cNvPr>
          <p:cNvSpPr txBox="1"/>
          <p:nvPr/>
        </p:nvSpPr>
        <p:spPr>
          <a:xfrm>
            <a:off x="5783785" y="1504486"/>
            <a:ext cx="3375861" cy="369332"/>
          </a:xfrm>
          <a:prstGeom prst="rect">
            <a:avLst/>
          </a:prstGeom>
          <a:solidFill>
            <a:schemeClr val="accent4">
              <a:lumMod val="60000"/>
              <a:lumOff val="40000"/>
            </a:schemeClr>
          </a:solidFill>
        </p:spPr>
        <p:txBody>
          <a:bodyPr wrap="none" rtlCol="0">
            <a:spAutoFit/>
          </a:bodyPr>
          <a:lstStyle/>
          <a:p>
            <a:r>
              <a:rPr lang="en-US" dirty="0"/>
              <a:t>Unemployed Lacking Digital Skills</a:t>
            </a:r>
          </a:p>
        </p:txBody>
      </p:sp>
      <p:sp>
        <p:nvSpPr>
          <p:cNvPr id="15" name="TextBox 14">
            <a:extLst>
              <a:ext uri="{FF2B5EF4-FFF2-40B4-BE49-F238E27FC236}">
                <a16:creationId xmlns:a16="http://schemas.microsoft.com/office/drawing/2014/main" id="{EC7A58E1-4A88-82F4-5771-E39EF1A6F555}"/>
              </a:ext>
            </a:extLst>
          </p:cNvPr>
          <p:cNvSpPr txBox="1"/>
          <p:nvPr/>
        </p:nvSpPr>
        <p:spPr>
          <a:xfrm>
            <a:off x="5758536" y="2638424"/>
            <a:ext cx="632049" cy="830997"/>
          </a:xfrm>
          <a:prstGeom prst="rect">
            <a:avLst/>
          </a:prstGeom>
          <a:noFill/>
        </p:spPr>
        <p:txBody>
          <a:bodyPr wrap="square" rtlCol="0">
            <a:spAutoFit/>
          </a:bodyPr>
          <a:lstStyle/>
          <a:p>
            <a:r>
              <a:rPr lang="en-US" sz="4800" b="1" dirty="0"/>
              <a:t>&gt;</a:t>
            </a:r>
          </a:p>
        </p:txBody>
      </p:sp>
      <p:sp>
        <p:nvSpPr>
          <p:cNvPr id="16" name="TextBox 15">
            <a:extLst>
              <a:ext uri="{FF2B5EF4-FFF2-40B4-BE49-F238E27FC236}">
                <a16:creationId xmlns:a16="http://schemas.microsoft.com/office/drawing/2014/main" id="{3C50F809-2AE2-157D-39AD-53D9F90B71B4}"/>
              </a:ext>
            </a:extLst>
          </p:cNvPr>
          <p:cNvSpPr txBox="1"/>
          <p:nvPr/>
        </p:nvSpPr>
        <p:spPr>
          <a:xfrm>
            <a:off x="5743786" y="4803617"/>
            <a:ext cx="632049" cy="830997"/>
          </a:xfrm>
          <a:prstGeom prst="rect">
            <a:avLst/>
          </a:prstGeom>
          <a:noFill/>
        </p:spPr>
        <p:txBody>
          <a:bodyPr wrap="square" rtlCol="0">
            <a:spAutoFit/>
          </a:bodyPr>
          <a:lstStyle/>
          <a:p>
            <a:r>
              <a:rPr lang="en-US" sz="4800" b="1" dirty="0"/>
              <a:t>&gt;</a:t>
            </a:r>
          </a:p>
        </p:txBody>
      </p:sp>
      <p:sp>
        <p:nvSpPr>
          <p:cNvPr id="17" name="TextBox 16">
            <a:extLst>
              <a:ext uri="{FF2B5EF4-FFF2-40B4-BE49-F238E27FC236}">
                <a16:creationId xmlns:a16="http://schemas.microsoft.com/office/drawing/2014/main" id="{D74C7753-E648-E9D6-DFB1-F1B48406AC01}"/>
              </a:ext>
            </a:extLst>
          </p:cNvPr>
          <p:cNvSpPr txBox="1"/>
          <p:nvPr/>
        </p:nvSpPr>
        <p:spPr>
          <a:xfrm>
            <a:off x="1064608" y="2910800"/>
            <a:ext cx="2004588" cy="461665"/>
          </a:xfrm>
          <a:prstGeom prst="rect">
            <a:avLst/>
          </a:prstGeom>
          <a:noFill/>
        </p:spPr>
        <p:txBody>
          <a:bodyPr wrap="none" rtlCol="0">
            <a:spAutoFit/>
          </a:bodyPr>
          <a:lstStyle/>
          <a:p>
            <a:r>
              <a:rPr lang="en-US" sz="2400" b="1" dirty="0"/>
              <a:t>ACROSS U.S.</a:t>
            </a:r>
          </a:p>
        </p:txBody>
      </p:sp>
      <p:sp>
        <p:nvSpPr>
          <p:cNvPr id="20" name="TextBox 19">
            <a:extLst>
              <a:ext uri="{FF2B5EF4-FFF2-40B4-BE49-F238E27FC236}">
                <a16:creationId xmlns:a16="http://schemas.microsoft.com/office/drawing/2014/main" id="{06D2B2A5-1492-ED4E-B0F7-E5B47F1FB8AA}"/>
              </a:ext>
            </a:extLst>
          </p:cNvPr>
          <p:cNvSpPr txBox="1"/>
          <p:nvPr/>
        </p:nvSpPr>
        <p:spPr>
          <a:xfrm>
            <a:off x="1097275" y="4801543"/>
            <a:ext cx="1916294" cy="461665"/>
          </a:xfrm>
          <a:prstGeom prst="rect">
            <a:avLst/>
          </a:prstGeom>
          <a:noFill/>
        </p:spPr>
        <p:txBody>
          <a:bodyPr wrap="none" rtlCol="0">
            <a:spAutoFit/>
          </a:bodyPr>
          <a:lstStyle/>
          <a:p>
            <a:r>
              <a:rPr lang="en-US" sz="2400" b="1" dirty="0"/>
              <a:t>ACROSS NC</a:t>
            </a:r>
          </a:p>
        </p:txBody>
      </p:sp>
    </p:spTree>
    <p:extLst>
      <p:ext uri="{BB962C8B-B14F-4D97-AF65-F5344CB8AC3E}">
        <p14:creationId xmlns:p14="http://schemas.microsoft.com/office/powerpoint/2010/main" val="94212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161F-7C34-E923-8320-D7A40E225020}"/>
              </a:ext>
            </a:extLst>
          </p:cNvPr>
          <p:cNvSpPr>
            <a:spLocks noGrp="1"/>
          </p:cNvSpPr>
          <p:nvPr>
            <p:ph type="title"/>
          </p:nvPr>
        </p:nvSpPr>
        <p:spPr>
          <a:xfrm>
            <a:off x="1214437" y="609601"/>
            <a:ext cx="9647045" cy="1216024"/>
          </a:xfrm>
        </p:spPr>
        <p:txBody>
          <a:bodyPr>
            <a:normAutofit/>
          </a:bodyPr>
          <a:lstStyle/>
          <a:p>
            <a:r>
              <a:rPr lang="en-US" sz="2400" b="1" dirty="0"/>
              <a:t>RECOMMENDATIONS</a:t>
            </a:r>
            <a:endParaRPr lang="en-US" sz="2400" dirty="0"/>
          </a:p>
        </p:txBody>
      </p:sp>
      <p:pic>
        <p:nvPicPr>
          <p:cNvPr id="4" name="Picture 3" descr="A picture containing text&#10;&#10;Description automatically generated">
            <a:extLst>
              <a:ext uri="{FF2B5EF4-FFF2-40B4-BE49-F238E27FC236}">
                <a16:creationId xmlns:a16="http://schemas.microsoft.com/office/drawing/2014/main" id="{C9695C55-1FAE-6910-00CC-04FBD2D9427D}"/>
              </a:ext>
            </a:extLst>
          </p:cNvPr>
          <p:cNvPicPr>
            <a:picLocks noChangeAspect="1"/>
          </p:cNvPicPr>
          <p:nvPr/>
        </p:nvPicPr>
        <p:blipFill>
          <a:blip r:embed="rId3"/>
          <a:stretch>
            <a:fillRect/>
          </a:stretch>
        </p:blipFill>
        <p:spPr>
          <a:xfrm>
            <a:off x="157008" y="214351"/>
            <a:ext cx="893871" cy="893871"/>
          </a:xfrm>
          <a:prstGeom prst="rect">
            <a:avLst/>
          </a:prstGeom>
        </p:spPr>
      </p:pic>
      <p:sp>
        <p:nvSpPr>
          <p:cNvPr id="8" name="Content Placeholder 7">
            <a:extLst>
              <a:ext uri="{FF2B5EF4-FFF2-40B4-BE49-F238E27FC236}">
                <a16:creationId xmlns:a16="http://schemas.microsoft.com/office/drawing/2014/main" id="{8CD34F2D-7E54-C939-6DE6-850453554283}"/>
              </a:ext>
            </a:extLst>
          </p:cNvPr>
          <p:cNvSpPr>
            <a:spLocks noGrp="1"/>
          </p:cNvSpPr>
          <p:nvPr>
            <p:ph idx="1"/>
          </p:nvPr>
        </p:nvSpPr>
        <p:spPr>
          <a:xfrm>
            <a:off x="1050879" y="1640960"/>
            <a:ext cx="9810604" cy="4613417"/>
          </a:xfrm>
          <a:solidFill>
            <a:schemeClr val="bg1"/>
          </a:solidFill>
        </p:spPr>
        <p:txBody>
          <a:bodyPr/>
          <a:lstStyle/>
          <a:p>
            <a:pPr marL="0" indent="0">
              <a:buNone/>
            </a:pPr>
            <a:endParaRPr lang="en-US" sz="2400" b="1" dirty="0"/>
          </a:p>
          <a:p>
            <a:pPr marL="377190" lvl="2" indent="0">
              <a:buNone/>
            </a:pPr>
            <a:endParaRPr lang="en-US" sz="2000" b="1" dirty="0"/>
          </a:p>
          <a:p>
            <a:pPr marL="377190" lvl="2" indent="0">
              <a:buNone/>
            </a:pPr>
            <a:endParaRPr lang="en-US" sz="2000" b="1" dirty="0"/>
          </a:p>
          <a:p>
            <a:pPr marL="377190" lvl="2" indent="0">
              <a:buNone/>
            </a:pPr>
            <a:endParaRPr lang="en-US" sz="2000" b="1" dirty="0"/>
          </a:p>
          <a:p>
            <a:pPr marL="377190" lvl="2" indent="0">
              <a:buNone/>
            </a:pPr>
            <a:endParaRPr lang="en-US" sz="2000" b="1" dirty="0"/>
          </a:p>
          <a:p>
            <a:pPr marL="377190" lvl="2" indent="0">
              <a:buNone/>
            </a:pPr>
            <a:endParaRPr lang="en-US" sz="2000" b="1" dirty="0"/>
          </a:p>
          <a:p>
            <a:pPr marL="0" indent="0">
              <a:buNone/>
            </a:pPr>
            <a:endParaRPr lang="en-US" sz="2400" b="1" dirty="0">
              <a:solidFill>
                <a:schemeClr val="tx1"/>
              </a:solidFill>
            </a:endParaRPr>
          </a:p>
          <a:p>
            <a:endParaRPr lang="en-US" sz="2400" b="1" dirty="0"/>
          </a:p>
          <a:p>
            <a:pPr marL="0" indent="0">
              <a:buNone/>
            </a:pPr>
            <a:endParaRPr lang="en-US" dirty="0"/>
          </a:p>
        </p:txBody>
      </p:sp>
      <p:pic>
        <p:nvPicPr>
          <p:cNvPr id="6" name="Picture 5" descr="Chart&#10;&#10;Description automatically generated">
            <a:extLst>
              <a:ext uri="{FF2B5EF4-FFF2-40B4-BE49-F238E27FC236}">
                <a16:creationId xmlns:a16="http://schemas.microsoft.com/office/drawing/2014/main" id="{4CD4B80E-32DD-B5F6-3E40-B7EDAAD37016}"/>
              </a:ext>
            </a:extLst>
          </p:cNvPr>
          <p:cNvPicPr>
            <a:picLocks noChangeAspect="1"/>
          </p:cNvPicPr>
          <p:nvPr/>
        </p:nvPicPr>
        <p:blipFill>
          <a:blip r:embed="rId4"/>
          <a:stretch>
            <a:fillRect/>
          </a:stretch>
        </p:blipFill>
        <p:spPr>
          <a:xfrm>
            <a:off x="5014912" y="214351"/>
            <a:ext cx="5700712" cy="6923703"/>
          </a:xfrm>
          <a:prstGeom prst="rect">
            <a:avLst/>
          </a:prstGeom>
        </p:spPr>
      </p:pic>
      <p:sp>
        <p:nvSpPr>
          <p:cNvPr id="7" name="Rectangle 6">
            <a:extLst>
              <a:ext uri="{FF2B5EF4-FFF2-40B4-BE49-F238E27FC236}">
                <a16:creationId xmlns:a16="http://schemas.microsoft.com/office/drawing/2014/main" id="{128C97E4-828F-938E-CC13-89A65FBB5FEC}"/>
              </a:ext>
            </a:extLst>
          </p:cNvPr>
          <p:cNvSpPr/>
          <p:nvPr/>
        </p:nvSpPr>
        <p:spPr>
          <a:xfrm>
            <a:off x="1700805" y="1456293"/>
            <a:ext cx="2909964" cy="369332"/>
          </a:xfrm>
          <a:prstGeom prst="rect">
            <a:avLst/>
          </a:prstGeom>
          <a:solidFill>
            <a:schemeClr val="accent4">
              <a:lumMod val="40000"/>
              <a:lumOff val="60000"/>
            </a:schemeClr>
          </a:solidFill>
        </p:spPr>
        <p:txBody>
          <a:bodyPr wrap="none">
            <a:spAutoFit/>
          </a:bodyPr>
          <a:lstStyle/>
          <a:p>
            <a:r>
              <a:rPr lang="en-US" b="1" dirty="0">
                <a:solidFill>
                  <a:schemeClr val="bg1"/>
                </a:solidFill>
              </a:rPr>
              <a:t>LEARNING ECOSYSTEM</a:t>
            </a:r>
            <a:endParaRPr lang="en-US" dirty="0">
              <a:solidFill>
                <a:schemeClr val="bg1"/>
              </a:solidFill>
            </a:endParaRPr>
          </a:p>
        </p:txBody>
      </p:sp>
      <p:pic>
        <p:nvPicPr>
          <p:cNvPr id="9" name="Picture 8" descr="Text&#10;&#10;Description automatically generated with medium confidence">
            <a:extLst>
              <a:ext uri="{FF2B5EF4-FFF2-40B4-BE49-F238E27FC236}">
                <a16:creationId xmlns:a16="http://schemas.microsoft.com/office/drawing/2014/main" id="{426F4E13-0778-2CE1-E2CD-CE837EF1E968}"/>
              </a:ext>
            </a:extLst>
          </p:cNvPr>
          <p:cNvPicPr>
            <a:picLocks noChangeAspect="1"/>
          </p:cNvPicPr>
          <p:nvPr/>
        </p:nvPicPr>
        <p:blipFill>
          <a:blip r:embed="rId5"/>
          <a:stretch>
            <a:fillRect/>
          </a:stretch>
        </p:blipFill>
        <p:spPr>
          <a:xfrm>
            <a:off x="10455320" y="214351"/>
            <a:ext cx="1568522" cy="933271"/>
          </a:xfrm>
          <a:prstGeom prst="rect">
            <a:avLst/>
          </a:prstGeom>
        </p:spPr>
      </p:pic>
      <p:cxnSp>
        <p:nvCxnSpPr>
          <p:cNvPr id="11" name="Straight Arrow Connector 10">
            <a:extLst>
              <a:ext uri="{FF2B5EF4-FFF2-40B4-BE49-F238E27FC236}">
                <a16:creationId xmlns:a16="http://schemas.microsoft.com/office/drawing/2014/main" id="{9C8C80DF-C4B8-C73B-94BD-93DA029158DA}"/>
              </a:ext>
            </a:extLst>
          </p:cNvPr>
          <p:cNvCxnSpPr>
            <a:cxnSpLocks/>
          </p:cNvCxnSpPr>
          <p:nvPr/>
        </p:nvCxnSpPr>
        <p:spPr>
          <a:xfrm flipH="1">
            <a:off x="3839837" y="1251306"/>
            <a:ext cx="2919886" cy="1255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Frame 12">
            <a:extLst>
              <a:ext uri="{FF2B5EF4-FFF2-40B4-BE49-F238E27FC236}">
                <a16:creationId xmlns:a16="http://schemas.microsoft.com/office/drawing/2014/main" id="{E01B8084-8D49-EBF6-FD8A-3EBA0266E670}"/>
              </a:ext>
            </a:extLst>
          </p:cNvPr>
          <p:cNvSpPr/>
          <p:nvPr/>
        </p:nvSpPr>
        <p:spPr>
          <a:xfrm>
            <a:off x="2519994" y="3614806"/>
            <a:ext cx="1271587" cy="914400"/>
          </a:xfrm>
          <a:prstGeom prst="fra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POLICY</a:t>
            </a:r>
          </a:p>
        </p:txBody>
      </p:sp>
      <p:sp>
        <p:nvSpPr>
          <p:cNvPr id="14" name="Frame 13">
            <a:extLst>
              <a:ext uri="{FF2B5EF4-FFF2-40B4-BE49-F238E27FC236}">
                <a16:creationId xmlns:a16="http://schemas.microsoft.com/office/drawing/2014/main" id="{3FDF39E7-B0BD-FA0B-FC42-C1F29479515D}"/>
              </a:ext>
            </a:extLst>
          </p:cNvPr>
          <p:cNvSpPr/>
          <p:nvPr/>
        </p:nvSpPr>
        <p:spPr>
          <a:xfrm>
            <a:off x="2112365" y="2152618"/>
            <a:ext cx="1686838" cy="914400"/>
          </a:xfrm>
          <a:prstGeom prst="fra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LEARNING OUTCOME</a:t>
            </a:r>
          </a:p>
        </p:txBody>
      </p:sp>
      <p:sp>
        <p:nvSpPr>
          <p:cNvPr id="15" name="Frame 14">
            <a:extLst>
              <a:ext uri="{FF2B5EF4-FFF2-40B4-BE49-F238E27FC236}">
                <a16:creationId xmlns:a16="http://schemas.microsoft.com/office/drawing/2014/main" id="{E76AB50C-62F9-604E-D5FD-2E00034881CC}"/>
              </a:ext>
            </a:extLst>
          </p:cNvPr>
          <p:cNvSpPr/>
          <p:nvPr/>
        </p:nvSpPr>
        <p:spPr>
          <a:xfrm>
            <a:off x="9417263" y="5496052"/>
            <a:ext cx="2121693" cy="914400"/>
          </a:xfrm>
          <a:prstGeom prst="fra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TECHNOLOGY</a:t>
            </a:r>
          </a:p>
        </p:txBody>
      </p:sp>
      <p:cxnSp>
        <p:nvCxnSpPr>
          <p:cNvPr id="16" name="Straight Arrow Connector 15">
            <a:extLst>
              <a:ext uri="{FF2B5EF4-FFF2-40B4-BE49-F238E27FC236}">
                <a16:creationId xmlns:a16="http://schemas.microsoft.com/office/drawing/2014/main" id="{0EC7083F-6661-D515-7B8C-202C28A75047}"/>
              </a:ext>
            </a:extLst>
          </p:cNvPr>
          <p:cNvCxnSpPr>
            <a:cxnSpLocks/>
          </p:cNvCxnSpPr>
          <p:nvPr/>
        </p:nvCxnSpPr>
        <p:spPr>
          <a:xfrm flipH="1">
            <a:off x="3799203" y="2896500"/>
            <a:ext cx="1500577" cy="1175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Frame 17">
            <a:extLst>
              <a:ext uri="{FF2B5EF4-FFF2-40B4-BE49-F238E27FC236}">
                <a16:creationId xmlns:a16="http://schemas.microsoft.com/office/drawing/2014/main" id="{55C0938A-D53E-0F16-2378-BE9DC13DAA0F}"/>
              </a:ext>
            </a:extLst>
          </p:cNvPr>
          <p:cNvSpPr/>
          <p:nvPr/>
        </p:nvSpPr>
        <p:spPr>
          <a:xfrm>
            <a:off x="10820849" y="1484885"/>
            <a:ext cx="1359853" cy="914400"/>
          </a:xfrm>
          <a:prstGeom prst="fra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HUMAN IMPACT</a:t>
            </a:r>
          </a:p>
        </p:txBody>
      </p:sp>
      <p:cxnSp>
        <p:nvCxnSpPr>
          <p:cNvPr id="21" name="Straight Arrow Connector 20">
            <a:extLst>
              <a:ext uri="{FF2B5EF4-FFF2-40B4-BE49-F238E27FC236}">
                <a16:creationId xmlns:a16="http://schemas.microsoft.com/office/drawing/2014/main" id="{5BF0F30C-1986-B553-E2F3-4848F87F415C}"/>
              </a:ext>
            </a:extLst>
          </p:cNvPr>
          <p:cNvCxnSpPr>
            <a:cxnSpLocks/>
          </p:cNvCxnSpPr>
          <p:nvPr/>
        </p:nvCxnSpPr>
        <p:spPr>
          <a:xfrm flipH="1" flipV="1">
            <a:off x="9271404" y="4072006"/>
            <a:ext cx="1105648" cy="1528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Frame 27">
            <a:extLst>
              <a:ext uri="{FF2B5EF4-FFF2-40B4-BE49-F238E27FC236}">
                <a16:creationId xmlns:a16="http://schemas.microsoft.com/office/drawing/2014/main" id="{999A9A07-3E7B-53EE-0687-AF67C2BCCF7F}"/>
              </a:ext>
            </a:extLst>
          </p:cNvPr>
          <p:cNvSpPr/>
          <p:nvPr/>
        </p:nvSpPr>
        <p:spPr>
          <a:xfrm>
            <a:off x="10418881" y="4215311"/>
            <a:ext cx="1911717" cy="853004"/>
          </a:xfrm>
          <a:prstGeom prst="fra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ACCESSIBILITY</a:t>
            </a:r>
          </a:p>
        </p:txBody>
      </p:sp>
      <p:cxnSp>
        <p:nvCxnSpPr>
          <p:cNvPr id="30" name="Straight Arrow Connector 29">
            <a:extLst>
              <a:ext uri="{FF2B5EF4-FFF2-40B4-BE49-F238E27FC236}">
                <a16:creationId xmlns:a16="http://schemas.microsoft.com/office/drawing/2014/main" id="{71AAD358-6F59-D6C5-6F2F-274623501FDF}"/>
              </a:ext>
            </a:extLst>
          </p:cNvPr>
          <p:cNvCxnSpPr>
            <a:cxnSpLocks/>
            <a:endCxn id="28" idx="0"/>
          </p:cNvCxnSpPr>
          <p:nvPr/>
        </p:nvCxnSpPr>
        <p:spPr>
          <a:xfrm>
            <a:off x="10334949" y="3676202"/>
            <a:ext cx="1039791" cy="539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37ABCC3-E19A-3ADE-2D4E-67C806A198BE}"/>
              </a:ext>
            </a:extLst>
          </p:cNvPr>
          <p:cNvCxnSpPr>
            <a:cxnSpLocks/>
          </p:cNvCxnSpPr>
          <p:nvPr/>
        </p:nvCxnSpPr>
        <p:spPr>
          <a:xfrm flipH="1">
            <a:off x="9546595" y="1980919"/>
            <a:ext cx="1274254" cy="853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22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8"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161F-7C34-E923-8320-D7A40E22502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B24A5C3-39DB-3B78-E387-3C0D37F26E89}"/>
              </a:ext>
            </a:extLst>
          </p:cNvPr>
          <p:cNvSpPr>
            <a:spLocks noGrp="1"/>
          </p:cNvSpPr>
          <p:nvPr>
            <p:ph idx="1"/>
          </p:nvPr>
        </p:nvSpPr>
        <p:spPr/>
        <p:txBody>
          <a:bodyPr/>
          <a:lstStyle/>
          <a:p>
            <a:r>
              <a:rPr lang="en-US" dirty="0"/>
              <a:t>WHO IS THE ADULT LEARNER</a:t>
            </a:r>
          </a:p>
          <a:p>
            <a:r>
              <a:rPr lang="en-US" dirty="0"/>
              <a:t>ADULT EDUCATION TRENDS</a:t>
            </a:r>
          </a:p>
          <a:p>
            <a:r>
              <a:rPr lang="en-US" dirty="0"/>
              <a:t>ADULT EDUCATION &amp; OPPORTUNITY GAP</a:t>
            </a:r>
          </a:p>
          <a:p>
            <a:r>
              <a:rPr lang="en-US" dirty="0"/>
              <a:t>CLOSING WITH GAP</a:t>
            </a:r>
          </a:p>
          <a:p>
            <a:endParaRPr lang="en-US" dirty="0"/>
          </a:p>
          <a:p>
            <a:r>
              <a:rPr lang="en-US" dirty="0"/>
              <a:t>PROJECT KITTY HAWK</a:t>
            </a:r>
          </a:p>
          <a:p>
            <a:r>
              <a:rPr lang="en-US" dirty="0"/>
              <a:t>PROJECT KITTY HAWK BUSINESS MODEL</a:t>
            </a:r>
          </a:p>
          <a:p>
            <a:r>
              <a:rPr lang="en-US" dirty="0"/>
              <a:t>SWOT</a:t>
            </a:r>
          </a:p>
          <a:p>
            <a:r>
              <a:rPr lang="en-US" dirty="0"/>
              <a:t>RECOMMENDATIONS</a:t>
            </a:r>
          </a:p>
          <a:p>
            <a:endParaRPr lang="en-US" dirty="0"/>
          </a:p>
          <a:p>
            <a:endParaRPr lang="en-US" dirty="0"/>
          </a:p>
          <a:p>
            <a:endParaRPr lang="en-US" dirty="0"/>
          </a:p>
        </p:txBody>
      </p:sp>
      <p:pic>
        <p:nvPicPr>
          <p:cNvPr id="4" name="Picture 3" descr="A picture containing text&#10;&#10;Description automatically generated">
            <a:extLst>
              <a:ext uri="{FF2B5EF4-FFF2-40B4-BE49-F238E27FC236}">
                <a16:creationId xmlns:a16="http://schemas.microsoft.com/office/drawing/2014/main" id="{C9695C55-1FAE-6910-00CC-04FBD2D9427D}"/>
              </a:ext>
            </a:extLst>
          </p:cNvPr>
          <p:cNvPicPr>
            <a:picLocks noChangeAspect="1"/>
          </p:cNvPicPr>
          <p:nvPr/>
        </p:nvPicPr>
        <p:blipFill>
          <a:blip r:embed="rId3"/>
          <a:stretch>
            <a:fillRect/>
          </a:stretch>
        </p:blipFill>
        <p:spPr>
          <a:xfrm>
            <a:off x="157008" y="214351"/>
            <a:ext cx="893871" cy="893871"/>
          </a:xfrm>
          <a:prstGeom prst="rect">
            <a:avLst/>
          </a:prstGeom>
        </p:spPr>
      </p:pic>
      <p:sp>
        <p:nvSpPr>
          <p:cNvPr id="6" name="Left Brace 5">
            <a:extLst>
              <a:ext uri="{FF2B5EF4-FFF2-40B4-BE49-F238E27FC236}">
                <a16:creationId xmlns:a16="http://schemas.microsoft.com/office/drawing/2014/main" id="{31D2305B-2A12-D458-13FC-1A447C4D4F2D}"/>
              </a:ext>
            </a:extLst>
          </p:cNvPr>
          <p:cNvSpPr/>
          <p:nvPr/>
        </p:nvSpPr>
        <p:spPr>
          <a:xfrm>
            <a:off x="685562" y="1993900"/>
            <a:ext cx="384286" cy="14351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DB233B3A-8D3C-229D-511C-071E11E9342D}"/>
              </a:ext>
            </a:extLst>
          </p:cNvPr>
          <p:cNvSpPr/>
          <p:nvPr/>
        </p:nvSpPr>
        <p:spPr>
          <a:xfrm>
            <a:off x="676078" y="4040000"/>
            <a:ext cx="384286" cy="14351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0849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161F-7C34-E923-8320-D7A40E225020}"/>
              </a:ext>
            </a:extLst>
          </p:cNvPr>
          <p:cNvSpPr>
            <a:spLocks noGrp="1"/>
          </p:cNvSpPr>
          <p:nvPr>
            <p:ph type="title"/>
          </p:nvPr>
        </p:nvSpPr>
        <p:spPr/>
        <p:txBody>
          <a:bodyPr/>
          <a:lstStyle/>
          <a:p>
            <a:r>
              <a:rPr lang="en-US" dirty="0"/>
              <a:t>Who is the adult learner</a:t>
            </a:r>
          </a:p>
        </p:txBody>
      </p:sp>
      <p:sp>
        <p:nvSpPr>
          <p:cNvPr id="3" name="Content Placeholder 2">
            <a:extLst>
              <a:ext uri="{FF2B5EF4-FFF2-40B4-BE49-F238E27FC236}">
                <a16:creationId xmlns:a16="http://schemas.microsoft.com/office/drawing/2014/main" id="{CB24A5C3-39DB-3B78-E387-3C0D37F26E89}"/>
              </a:ext>
            </a:extLst>
          </p:cNvPr>
          <p:cNvSpPr>
            <a:spLocks noGrp="1"/>
          </p:cNvSpPr>
          <p:nvPr>
            <p:ph idx="1"/>
          </p:nvPr>
        </p:nvSpPr>
        <p:spPr/>
        <p:txBody>
          <a:bodyPr/>
          <a:lstStyle/>
          <a:p>
            <a:r>
              <a:rPr lang="en-US" sz="3600" dirty="0"/>
              <a:t>Older than 25 years</a:t>
            </a:r>
          </a:p>
          <a:p>
            <a:pPr marL="0" indent="0">
              <a:buNone/>
            </a:pPr>
            <a:endParaRPr lang="en-US" sz="3600" dirty="0"/>
          </a:p>
          <a:p>
            <a:r>
              <a:rPr lang="en-US" sz="3600" dirty="0"/>
              <a:t>Started College but dropped out…..</a:t>
            </a:r>
          </a:p>
          <a:p>
            <a:endParaRPr lang="en-US" dirty="0"/>
          </a:p>
          <a:p>
            <a:endParaRPr lang="en-US" dirty="0"/>
          </a:p>
          <a:p>
            <a:pPr lvl="2"/>
            <a:endParaRPr lang="en-US" dirty="0"/>
          </a:p>
          <a:p>
            <a:pPr marL="320040" lvl="2" indent="0">
              <a:buNone/>
            </a:pPr>
            <a:endParaRPr lang="en-US" dirty="0"/>
          </a:p>
          <a:p>
            <a:endParaRPr lang="en-US" dirty="0"/>
          </a:p>
          <a:p>
            <a:endParaRPr lang="en-US" dirty="0"/>
          </a:p>
          <a:p>
            <a:endParaRPr lang="en-US" dirty="0"/>
          </a:p>
        </p:txBody>
      </p:sp>
      <p:pic>
        <p:nvPicPr>
          <p:cNvPr id="4" name="Picture 3" descr="A picture containing text&#10;&#10;Description automatically generated">
            <a:extLst>
              <a:ext uri="{FF2B5EF4-FFF2-40B4-BE49-F238E27FC236}">
                <a16:creationId xmlns:a16="http://schemas.microsoft.com/office/drawing/2014/main" id="{C9695C55-1FAE-6910-00CC-04FBD2D9427D}"/>
              </a:ext>
            </a:extLst>
          </p:cNvPr>
          <p:cNvPicPr>
            <a:picLocks noChangeAspect="1"/>
          </p:cNvPicPr>
          <p:nvPr/>
        </p:nvPicPr>
        <p:blipFill>
          <a:blip r:embed="rId4"/>
          <a:stretch>
            <a:fillRect/>
          </a:stretch>
        </p:blipFill>
        <p:spPr>
          <a:xfrm>
            <a:off x="157008" y="214351"/>
            <a:ext cx="893871" cy="893871"/>
          </a:xfrm>
          <a:prstGeom prst="rect">
            <a:avLst/>
          </a:prstGeom>
        </p:spPr>
      </p:pic>
      <p:sp>
        <p:nvSpPr>
          <p:cNvPr id="5" name="Rectangle 4">
            <a:extLst>
              <a:ext uri="{FF2B5EF4-FFF2-40B4-BE49-F238E27FC236}">
                <a16:creationId xmlns:a16="http://schemas.microsoft.com/office/drawing/2014/main" id="{7C009D41-E1EF-23A1-C2FD-C09C1EDD77B1}"/>
              </a:ext>
            </a:extLst>
          </p:cNvPr>
          <p:cNvSpPr/>
          <p:nvPr/>
        </p:nvSpPr>
        <p:spPr>
          <a:xfrm>
            <a:off x="1162315" y="4882778"/>
            <a:ext cx="9587731" cy="9144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NC HAS 1.2M ADULTS 25+ WITH SOME CREDIT NO DEGREE</a:t>
            </a:r>
            <a:endParaRPr lang="en-US" sz="2400" dirty="0"/>
          </a:p>
        </p:txBody>
      </p:sp>
      <p:sp>
        <p:nvSpPr>
          <p:cNvPr id="6" name="TextBox 5">
            <a:extLst>
              <a:ext uri="{FF2B5EF4-FFF2-40B4-BE49-F238E27FC236}">
                <a16:creationId xmlns:a16="http://schemas.microsoft.com/office/drawing/2014/main" id="{9F1AEC7E-4717-28A9-D662-01DD28C04759}"/>
              </a:ext>
            </a:extLst>
          </p:cNvPr>
          <p:cNvSpPr txBox="1"/>
          <p:nvPr/>
        </p:nvSpPr>
        <p:spPr>
          <a:xfrm>
            <a:off x="8473440" y="6205977"/>
            <a:ext cx="2103119" cy="276999"/>
          </a:xfrm>
          <a:prstGeom prst="rect">
            <a:avLst/>
          </a:prstGeom>
          <a:noFill/>
        </p:spPr>
        <p:txBody>
          <a:bodyPr wrap="square" rtlCol="0">
            <a:spAutoFit/>
          </a:bodyPr>
          <a:lstStyle/>
          <a:p>
            <a:r>
              <a:rPr lang="en-US" sz="1200" dirty="0"/>
              <a:t>* </a:t>
            </a:r>
            <a:r>
              <a:rPr lang="en-US" sz="1200" dirty="0" err="1"/>
              <a:t>MyFutureNC</a:t>
            </a:r>
            <a:r>
              <a:rPr lang="en-US" sz="1200" dirty="0"/>
              <a:t> 2019 Report</a:t>
            </a:r>
          </a:p>
        </p:txBody>
      </p:sp>
      <p:sp>
        <p:nvSpPr>
          <p:cNvPr id="7" name="Oval Callout 6">
            <a:extLst>
              <a:ext uri="{FF2B5EF4-FFF2-40B4-BE49-F238E27FC236}">
                <a16:creationId xmlns:a16="http://schemas.microsoft.com/office/drawing/2014/main" id="{9C5C0D92-97CC-35B1-5274-EBFBC049995E}"/>
              </a:ext>
            </a:extLst>
          </p:cNvPr>
          <p:cNvSpPr/>
          <p:nvPr/>
        </p:nvSpPr>
        <p:spPr>
          <a:xfrm rot="477628">
            <a:off x="7816895" y="1626061"/>
            <a:ext cx="2952797" cy="1531051"/>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WAS NAÏVE WHEN I FIRST STARTED COLLEGE…”</a:t>
            </a:r>
          </a:p>
        </p:txBody>
      </p:sp>
    </p:spTree>
    <p:custDataLst>
      <p:tags r:id="rId1"/>
    </p:custDataLst>
    <p:extLst>
      <p:ext uri="{BB962C8B-B14F-4D97-AF65-F5344CB8AC3E}">
        <p14:creationId xmlns:p14="http://schemas.microsoft.com/office/powerpoint/2010/main" val="35094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161F-7C34-E923-8320-D7A40E225020}"/>
              </a:ext>
            </a:extLst>
          </p:cNvPr>
          <p:cNvSpPr>
            <a:spLocks noGrp="1"/>
          </p:cNvSpPr>
          <p:nvPr>
            <p:ph type="title"/>
          </p:nvPr>
        </p:nvSpPr>
        <p:spPr>
          <a:xfrm>
            <a:off x="1050879" y="249806"/>
            <a:ext cx="9810604" cy="974408"/>
          </a:xfrm>
        </p:spPr>
        <p:txBody>
          <a:bodyPr>
            <a:normAutofit/>
          </a:bodyPr>
          <a:lstStyle/>
          <a:p>
            <a:r>
              <a:rPr lang="en-US" dirty="0"/>
              <a:t>Adult Education trends </a:t>
            </a:r>
          </a:p>
        </p:txBody>
      </p:sp>
      <p:pic>
        <p:nvPicPr>
          <p:cNvPr id="4" name="Picture 3" descr="A picture containing text&#10;&#10;Description automatically generated">
            <a:extLst>
              <a:ext uri="{FF2B5EF4-FFF2-40B4-BE49-F238E27FC236}">
                <a16:creationId xmlns:a16="http://schemas.microsoft.com/office/drawing/2014/main" id="{C9695C55-1FAE-6910-00CC-04FBD2D9427D}"/>
              </a:ext>
            </a:extLst>
          </p:cNvPr>
          <p:cNvPicPr>
            <a:picLocks noChangeAspect="1"/>
          </p:cNvPicPr>
          <p:nvPr/>
        </p:nvPicPr>
        <p:blipFill>
          <a:blip r:embed="rId4"/>
          <a:stretch>
            <a:fillRect/>
          </a:stretch>
        </p:blipFill>
        <p:spPr>
          <a:xfrm>
            <a:off x="157008" y="214351"/>
            <a:ext cx="893871" cy="893871"/>
          </a:xfrm>
          <a:prstGeom prst="rect">
            <a:avLst/>
          </a:prstGeom>
        </p:spPr>
      </p:pic>
      <p:sp>
        <p:nvSpPr>
          <p:cNvPr id="8" name="Content Placeholder 7">
            <a:extLst>
              <a:ext uri="{FF2B5EF4-FFF2-40B4-BE49-F238E27FC236}">
                <a16:creationId xmlns:a16="http://schemas.microsoft.com/office/drawing/2014/main" id="{8CD34F2D-7E54-C939-6DE6-850453554283}"/>
              </a:ext>
            </a:extLst>
          </p:cNvPr>
          <p:cNvSpPr>
            <a:spLocks noGrp="1"/>
          </p:cNvSpPr>
          <p:nvPr>
            <p:ph idx="1"/>
          </p:nvPr>
        </p:nvSpPr>
        <p:spPr>
          <a:xfrm>
            <a:off x="1050879" y="1108222"/>
            <a:ext cx="9810604" cy="4910725"/>
          </a:xfrm>
          <a:solidFill>
            <a:schemeClr val="bg1"/>
          </a:solidFill>
        </p:spPr>
        <p:txBody>
          <a:bodyPr>
            <a:normAutofit/>
          </a:bodyPr>
          <a:lstStyle/>
          <a:p>
            <a:pPr>
              <a:spcBef>
                <a:spcPts val="0"/>
              </a:spcBef>
              <a:buSzTx/>
              <a:defRPr/>
            </a:pPr>
            <a:endParaRPr lang="en-US" dirty="0"/>
          </a:p>
          <a:p>
            <a:pPr>
              <a:spcBef>
                <a:spcPts val="0"/>
              </a:spcBef>
              <a:buSzTx/>
              <a:defRPr/>
            </a:pPr>
            <a:endParaRPr lang="en-US" dirty="0"/>
          </a:p>
          <a:p>
            <a:pPr>
              <a:spcBef>
                <a:spcPts val="0"/>
              </a:spcBef>
              <a:buSzTx/>
              <a:defRPr/>
            </a:pPr>
            <a:r>
              <a:rPr lang="en-US" dirty="0"/>
              <a:t>ADULT LEARNER MOTIVATIONS</a:t>
            </a:r>
          </a:p>
          <a:p>
            <a:pPr lvl="2">
              <a:spcBef>
                <a:spcPts val="0"/>
              </a:spcBef>
              <a:defRPr/>
            </a:pPr>
            <a:r>
              <a:rPr lang="en-US" dirty="0"/>
              <a:t>INTRINSIC</a:t>
            </a:r>
          </a:p>
          <a:p>
            <a:pPr lvl="2">
              <a:spcBef>
                <a:spcPts val="0"/>
              </a:spcBef>
              <a:defRPr/>
            </a:pPr>
            <a:r>
              <a:rPr lang="en-US" dirty="0"/>
              <a:t>EXTRINSIC</a:t>
            </a:r>
          </a:p>
          <a:p>
            <a:pPr>
              <a:spcBef>
                <a:spcPts val="0"/>
              </a:spcBef>
              <a:buSzTx/>
              <a:defRPr/>
            </a:pPr>
            <a:endParaRPr lang="en-US" dirty="0"/>
          </a:p>
          <a:p>
            <a:pPr>
              <a:spcBef>
                <a:spcPts val="0"/>
              </a:spcBef>
              <a:buSzTx/>
              <a:defRPr/>
            </a:pPr>
            <a:endParaRPr lang="en-US" dirty="0"/>
          </a:p>
          <a:p>
            <a:pPr>
              <a:spcBef>
                <a:spcPts val="0"/>
              </a:spcBef>
              <a:buSzTx/>
              <a:defRPr/>
            </a:pPr>
            <a:endParaRPr lang="en-US" dirty="0"/>
          </a:p>
          <a:p>
            <a:pPr>
              <a:spcBef>
                <a:spcPts val="0"/>
              </a:spcBef>
              <a:buSzTx/>
              <a:defRPr/>
            </a:pPr>
            <a:endParaRPr lang="en-US" dirty="0"/>
          </a:p>
          <a:p>
            <a:pPr>
              <a:spcBef>
                <a:spcPts val="0"/>
              </a:spcBef>
              <a:buSzTx/>
              <a:defRPr/>
            </a:pPr>
            <a:endParaRPr lang="en-US" dirty="0"/>
          </a:p>
          <a:p>
            <a:pPr>
              <a:spcBef>
                <a:spcPts val="0"/>
              </a:spcBef>
              <a:buSzTx/>
              <a:defRPr/>
            </a:pPr>
            <a:endParaRPr lang="en-US" dirty="0"/>
          </a:p>
          <a:p>
            <a:pPr>
              <a:spcBef>
                <a:spcPts val="0"/>
              </a:spcBef>
              <a:buSzTx/>
              <a:defRPr/>
            </a:pPr>
            <a:endParaRPr lang="en-US" dirty="0"/>
          </a:p>
          <a:p>
            <a:pPr>
              <a:spcBef>
                <a:spcPts val="0"/>
              </a:spcBef>
              <a:buSzTx/>
              <a:defRPr/>
            </a:pPr>
            <a:endParaRPr lang="en-US" dirty="0"/>
          </a:p>
        </p:txBody>
      </p:sp>
      <p:graphicFrame>
        <p:nvGraphicFramePr>
          <p:cNvPr id="11" name="Table 11">
            <a:extLst>
              <a:ext uri="{FF2B5EF4-FFF2-40B4-BE49-F238E27FC236}">
                <a16:creationId xmlns:a16="http://schemas.microsoft.com/office/drawing/2014/main" id="{72463D18-8605-F5D1-F367-5439E1B2E586}"/>
              </a:ext>
            </a:extLst>
          </p:cNvPr>
          <p:cNvGraphicFramePr>
            <a:graphicFrameLocks noGrp="1"/>
          </p:cNvGraphicFramePr>
          <p:nvPr>
            <p:extLst>
              <p:ext uri="{D42A27DB-BD31-4B8C-83A1-F6EECF244321}">
                <p14:modId xmlns:p14="http://schemas.microsoft.com/office/powerpoint/2010/main" val="1551536810"/>
              </p:ext>
            </p:extLst>
          </p:nvPr>
        </p:nvGraphicFramePr>
        <p:xfrm>
          <a:off x="1050879" y="2977009"/>
          <a:ext cx="9356534" cy="2606203"/>
        </p:xfrm>
        <a:graphic>
          <a:graphicData uri="http://schemas.openxmlformats.org/drawingml/2006/table">
            <a:tbl>
              <a:tblPr firstRow="1" bandRow="1">
                <a:tableStyleId>{22838BEF-8BB2-4498-84A7-C5851F593DF1}</a:tableStyleId>
              </a:tblPr>
              <a:tblGrid>
                <a:gridCol w="3094401">
                  <a:extLst>
                    <a:ext uri="{9D8B030D-6E8A-4147-A177-3AD203B41FA5}">
                      <a16:colId xmlns:a16="http://schemas.microsoft.com/office/drawing/2014/main" val="812028696"/>
                    </a:ext>
                  </a:extLst>
                </a:gridCol>
                <a:gridCol w="3169920">
                  <a:extLst>
                    <a:ext uri="{9D8B030D-6E8A-4147-A177-3AD203B41FA5}">
                      <a16:colId xmlns:a16="http://schemas.microsoft.com/office/drawing/2014/main" val="491777155"/>
                    </a:ext>
                  </a:extLst>
                </a:gridCol>
                <a:gridCol w="3092213">
                  <a:extLst>
                    <a:ext uri="{9D8B030D-6E8A-4147-A177-3AD203B41FA5}">
                      <a16:colId xmlns:a16="http://schemas.microsoft.com/office/drawing/2014/main" val="2140707674"/>
                    </a:ext>
                  </a:extLst>
                </a:gridCol>
              </a:tblGrid>
              <a:tr h="804479">
                <a:tc>
                  <a:txBody>
                    <a:bodyPr/>
                    <a:lstStyle/>
                    <a:p>
                      <a:r>
                        <a:rPr lang="en-US" dirty="0"/>
                        <a:t>INTEREST IN ONLINE INSTRUCTION </a:t>
                      </a:r>
                    </a:p>
                  </a:txBody>
                  <a:tcPr/>
                </a:tc>
                <a:tc>
                  <a:txBody>
                    <a:bodyPr/>
                    <a:lstStyle/>
                    <a:p>
                      <a:r>
                        <a:rPr lang="en-US" dirty="0"/>
                        <a:t>INTEREST IN NEW EDUCATION MODELS</a:t>
                      </a:r>
                    </a:p>
                    <a:p>
                      <a:endParaRPr lang="en-US" dirty="0"/>
                    </a:p>
                  </a:txBody>
                  <a:tcPr/>
                </a:tc>
                <a:tc>
                  <a:txBody>
                    <a:bodyPr/>
                    <a:lstStyle/>
                    <a:p>
                      <a:r>
                        <a:rPr lang="en-US" dirty="0"/>
                        <a:t>OTHER SHIFTS </a:t>
                      </a:r>
                    </a:p>
                  </a:txBody>
                  <a:tcPr/>
                </a:tc>
                <a:extLst>
                  <a:ext uri="{0D108BD9-81ED-4DB2-BD59-A6C34878D82A}">
                    <a16:rowId xmlns:a16="http://schemas.microsoft.com/office/drawing/2014/main" val="4007110815"/>
                  </a:ext>
                </a:extLst>
              </a:tr>
              <a:tr h="1691803">
                <a:tc>
                  <a:txBody>
                    <a:bodyPr/>
                    <a:lstStyle/>
                    <a:p>
                      <a:endParaRPr lang="en-US" dirty="0"/>
                    </a:p>
                    <a:p>
                      <a:pPr marL="0" indent="0">
                        <a:buFontTx/>
                        <a:buNone/>
                      </a:pPr>
                      <a:r>
                        <a:rPr lang="en-US" dirty="0"/>
                        <a:t>ONLINE INSTRUCTION EXPECTED DESPITE EARLY CHALLENGES</a:t>
                      </a:r>
                    </a:p>
                    <a:p>
                      <a:pPr marL="285750" indent="-285750">
                        <a:buFontTx/>
                        <a:buChar char="-"/>
                      </a:pPr>
                      <a:endParaRPr lang="en-US" dirty="0"/>
                    </a:p>
                  </a:txBody>
                  <a:tcPr>
                    <a:solidFill>
                      <a:schemeClr val="bg1"/>
                    </a:solidFill>
                  </a:tcPr>
                </a:tc>
                <a:tc>
                  <a:txBody>
                    <a:bodyPr/>
                    <a:lstStyle/>
                    <a:p>
                      <a:pPr marL="0" indent="0">
                        <a:buFontTx/>
                        <a:buNone/>
                      </a:pPr>
                      <a:endParaRPr lang="en-US" dirty="0"/>
                    </a:p>
                    <a:p>
                      <a:pPr marL="0" indent="0">
                        <a:buFontTx/>
                        <a:buNone/>
                      </a:pPr>
                      <a:r>
                        <a:rPr lang="en-US" dirty="0"/>
                        <a:t>HIGH COST OF HIGHER ED : GROWING DEMAND FOR FLEXIBLE PROGRAMS</a:t>
                      </a:r>
                    </a:p>
                  </a:txBody>
                  <a:tcPr>
                    <a:noFill/>
                  </a:tcPr>
                </a:tc>
                <a:tc>
                  <a:txBody>
                    <a:bodyPr/>
                    <a:lstStyle/>
                    <a:p>
                      <a:pPr marL="285750" indent="-285750">
                        <a:buFontTx/>
                        <a:buChar char="-"/>
                      </a:pPr>
                      <a:endParaRPr lang="en-US" dirty="0"/>
                    </a:p>
                    <a:p>
                      <a:pPr marL="0" indent="0">
                        <a:buFontTx/>
                        <a:buNone/>
                      </a:pPr>
                      <a:r>
                        <a:rPr lang="en-US" dirty="0"/>
                        <a:t>MORE FAMILY SUPPORT</a:t>
                      </a:r>
                    </a:p>
                    <a:p>
                      <a:pPr marL="0" indent="0">
                        <a:buFontTx/>
                        <a:buNone/>
                      </a:pPr>
                      <a:r>
                        <a:rPr lang="en-US" sz="1800" b="0" dirty="0"/>
                        <a:t>HIGHER ENROLLMENT OF 25+ THAN FOR(18-24)</a:t>
                      </a:r>
                      <a:endParaRPr lang="en-US" dirty="0"/>
                    </a:p>
                    <a:p>
                      <a:pPr marL="285750" indent="-285750">
                        <a:buFontTx/>
                        <a:buChar char="-"/>
                      </a:pPr>
                      <a:endParaRPr lang="en-US" dirty="0"/>
                    </a:p>
                  </a:txBody>
                  <a:tcPr>
                    <a:noFill/>
                  </a:tcPr>
                </a:tc>
                <a:extLst>
                  <a:ext uri="{0D108BD9-81ED-4DB2-BD59-A6C34878D82A}">
                    <a16:rowId xmlns:a16="http://schemas.microsoft.com/office/drawing/2014/main" val="1748795272"/>
                  </a:ext>
                </a:extLst>
              </a:tr>
            </a:tbl>
          </a:graphicData>
        </a:graphic>
      </p:graphicFrame>
      <p:sp>
        <p:nvSpPr>
          <p:cNvPr id="12" name="Down Arrow 11">
            <a:extLst>
              <a:ext uri="{FF2B5EF4-FFF2-40B4-BE49-F238E27FC236}">
                <a16:creationId xmlns:a16="http://schemas.microsoft.com/office/drawing/2014/main" id="{ADB0CF29-8053-A687-3341-E77C56435D16}"/>
              </a:ext>
            </a:extLst>
          </p:cNvPr>
          <p:cNvSpPr/>
          <p:nvPr/>
        </p:nvSpPr>
        <p:spPr>
          <a:xfrm>
            <a:off x="3256329" y="3429000"/>
            <a:ext cx="400050" cy="785812"/>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a:extLst>
              <a:ext uri="{FF2B5EF4-FFF2-40B4-BE49-F238E27FC236}">
                <a16:creationId xmlns:a16="http://schemas.microsoft.com/office/drawing/2014/main" id="{A7CCED18-1074-0056-588A-E23908E454E2}"/>
              </a:ext>
            </a:extLst>
          </p:cNvPr>
          <p:cNvSpPr/>
          <p:nvPr/>
        </p:nvSpPr>
        <p:spPr>
          <a:xfrm>
            <a:off x="6725429" y="3429000"/>
            <a:ext cx="400050" cy="785812"/>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D0E4FDCC-8B9F-7883-D47A-C416CC21288F}"/>
              </a:ext>
            </a:extLst>
          </p:cNvPr>
          <p:cNvSpPr/>
          <p:nvPr/>
        </p:nvSpPr>
        <p:spPr>
          <a:xfrm>
            <a:off x="9225908" y="3429000"/>
            <a:ext cx="400050" cy="785812"/>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7DF63A-E591-66FE-FFED-4654B5EB7C77}"/>
              </a:ext>
            </a:extLst>
          </p:cNvPr>
          <p:cNvSpPr/>
          <p:nvPr/>
        </p:nvSpPr>
        <p:spPr>
          <a:xfrm>
            <a:off x="6789748" y="5418277"/>
            <a:ext cx="4351373" cy="53091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SOME CREDIT NO DEGREE</a:t>
            </a:r>
            <a:endParaRPr lang="en-US" sz="2400" dirty="0"/>
          </a:p>
        </p:txBody>
      </p:sp>
      <p:sp>
        <p:nvSpPr>
          <p:cNvPr id="16" name="Oval Callout 15">
            <a:extLst>
              <a:ext uri="{FF2B5EF4-FFF2-40B4-BE49-F238E27FC236}">
                <a16:creationId xmlns:a16="http://schemas.microsoft.com/office/drawing/2014/main" id="{6FADBF75-B9BF-E3AB-E014-6637ADAD2FEA}"/>
              </a:ext>
            </a:extLst>
          </p:cNvPr>
          <p:cNvSpPr/>
          <p:nvPr/>
        </p:nvSpPr>
        <p:spPr>
          <a:xfrm rot="477628">
            <a:off x="5523374" y="1264365"/>
            <a:ext cx="2804160" cy="1047975"/>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HOPE  TO BE A ROLE MODEL FOR MY KIDS”</a:t>
            </a:r>
          </a:p>
        </p:txBody>
      </p:sp>
    </p:spTree>
    <p:custDataLst>
      <p:tags r:id="rId1"/>
    </p:custDataLst>
    <p:extLst>
      <p:ext uri="{BB962C8B-B14F-4D97-AF65-F5344CB8AC3E}">
        <p14:creationId xmlns:p14="http://schemas.microsoft.com/office/powerpoint/2010/main" val="247651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161F-7C34-E923-8320-D7A40E225020}"/>
              </a:ext>
            </a:extLst>
          </p:cNvPr>
          <p:cNvSpPr>
            <a:spLocks noGrp="1"/>
          </p:cNvSpPr>
          <p:nvPr>
            <p:ph type="title"/>
          </p:nvPr>
        </p:nvSpPr>
        <p:spPr>
          <a:xfrm>
            <a:off x="1064608" y="251835"/>
            <a:ext cx="10091072" cy="1216024"/>
          </a:xfrm>
        </p:spPr>
        <p:txBody>
          <a:bodyPr>
            <a:noAutofit/>
          </a:bodyPr>
          <a:lstStyle/>
          <a:p>
            <a:r>
              <a:rPr lang="en-US" dirty="0"/>
              <a:t>ADULT EDUCATION &amp; OPPORTUNITY GAP</a:t>
            </a:r>
          </a:p>
        </p:txBody>
      </p:sp>
      <p:pic>
        <p:nvPicPr>
          <p:cNvPr id="4" name="Picture 3" descr="A picture containing text&#10;&#10;Description automatically generated">
            <a:extLst>
              <a:ext uri="{FF2B5EF4-FFF2-40B4-BE49-F238E27FC236}">
                <a16:creationId xmlns:a16="http://schemas.microsoft.com/office/drawing/2014/main" id="{C9695C55-1FAE-6910-00CC-04FBD2D9427D}"/>
              </a:ext>
            </a:extLst>
          </p:cNvPr>
          <p:cNvPicPr>
            <a:picLocks noChangeAspect="1"/>
          </p:cNvPicPr>
          <p:nvPr/>
        </p:nvPicPr>
        <p:blipFill>
          <a:blip r:embed="rId4"/>
          <a:stretch>
            <a:fillRect/>
          </a:stretch>
        </p:blipFill>
        <p:spPr>
          <a:xfrm>
            <a:off x="157008" y="214351"/>
            <a:ext cx="893871" cy="893871"/>
          </a:xfrm>
          <a:prstGeom prst="rect">
            <a:avLst/>
          </a:prstGeom>
        </p:spPr>
      </p:pic>
      <p:sp>
        <p:nvSpPr>
          <p:cNvPr id="5" name="TextBox 4">
            <a:extLst>
              <a:ext uri="{FF2B5EF4-FFF2-40B4-BE49-F238E27FC236}">
                <a16:creationId xmlns:a16="http://schemas.microsoft.com/office/drawing/2014/main" id="{A935860C-6209-0337-AE80-D293DCCF6F5D}"/>
              </a:ext>
            </a:extLst>
          </p:cNvPr>
          <p:cNvSpPr txBox="1"/>
          <p:nvPr/>
        </p:nvSpPr>
        <p:spPr>
          <a:xfrm>
            <a:off x="7677652" y="4437590"/>
            <a:ext cx="2697480" cy="954107"/>
          </a:xfrm>
          <a:prstGeom prst="rect">
            <a:avLst/>
          </a:prstGeom>
          <a:solidFill>
            <a:schemeClr val="accent4"/>
          </a:solidFill>
        </p:spPr>
        <p:txBody>
          <a:bodyPr vert="horz" wrap="square" rtlCol="0">
            <a:spAutoFit/>
          </a:bodyPr>
          <a:lstStyle/>
          <a:p>
            <a:pPr algn="ctr"/>
            <a:r>
              <a:rPr lang="en-US" sz="2800" dirty="0">
                <a:solidFill>
                  <a:schemeClr val="bg1"/>
                </a:solidFill>
              </a:rPr>
              <a:t>GAP OF 400K BY 2030</a:t>
            </a:r>
          </a:p>
        </p:txBody>
      </p:sp>
      <p:sp>
        <p:nvSpPr>
          <p:cNvPr id="19" name="TextBox 18">
            <a:extLst>
              <a:ext uri="{FF2B5EF4-FFF2-40B4-BE49-F238E27FC236}">
                <a16:creationId xmlns:a16="http://schemas.microsoft.com/office/drawing/2014/main" id="{AC26DD6B-0290-71C7-9F60-399F3E1F3DC0}"/>
              </a:ext>
            </a:extLst>
          </p:cNvPr>
          <p:cNvSpPr txBox="1"/>
          <p:nvPr/>
        </p:nvSpPr>
        <p:spPr>
          <a:xfrm>
            <a:off x="8580120" y="6370105"/>
            <a:ext cx="2103119" cy="276999"/>
          </a:xfrm>
          <a:prstGeom prst="rect">
            <a:avLst/>
          </a:prstGeom>
          <a:noFill/>
        </p:spPr>
        <p:txBody>
          <a:bodyPr wrap="square" rtlCol="0">
            <a:spAutoFit/>
          </a:bodyPr>
          <a:lstStyle/>
          <a:p>
            <a:r>
              <a:rPr lang="en-US" sz="1200" dirty="0"/>
              <a:t>* </a:t>
            </a:r>
            <a:r>
              <a:rPr lang="en-US" sz="1200" dirty="0" err="1"/>
              <a:t>MyFutureNC</a:t>
            </a:r>
            <a:r>
              <a:rPr lang="en-US" sz="1200" dirty="0"/>
              <a:t> 2019 Report</a:t>
            </a:r>
          </a:p>
        </p:txBody>
      </p:sp>
      <p:sp>
        <p:nvSpPr>
          <p:cNvPr id="10" name="TextBox 9">
            <a:extLst>
              <a:ext uri="{FF2B5EF4-FFF2-40B4-BE49-F238E27FC236}">
                <a16:creationId xmlns:a16="http://schemas.microsoft.com/office/drawing/2014/main" id="{199F7778-28A0-222A-A04B-DFD026BC70E0}"/>
              </a:ext>
            </a:extLst>
          </p:cNvPr>
          <p:cNvSpPr txBox="1"/>
          <p:nvPr/>
        </p:nvSpPr>
        <p:spPr>
          <a:xfrm>
            <a:off x="1814763" y="1735952"/>
            <a:ext cx="1491114" cy="1015663"/>
          </a:xfrm>
          <a:prstGeom prst="rect">
            <a:avLst/>
          </a:prstGeom>
          <a:noFill/>
        </p:spPr>
        <p:txBody>
          <a:bodyPr wrap="none" rtlCol="0">
            <a:spAutoFit/>
          </a:bodyPr>
          <a:lstStyle/>
          <a:p>
            <a:r>
              <a:rPr lang="en-US" sz="6000" dirty="0">
                <a:solidFill>
                  <a:schemeClr val="accent4"/>
                </a:solidFill>
              </a:rPr>
              <a:t>67%</a:t>
            </a:r>
          </a:p>
        </p:txBody>
      </p:sp>
      <p:sp>
        <p:nvSpPr>
          <p:cNvPr id="11" name="TextBox 10">
            <a:extLst>
              <a:ext uri="{FF2B5EF4-FFF2-40B4-BE49-F238E27FC236}">
                <a16:creationId xmlns:a16="http://schemas.microsoft.com/office/drawing/2014/main" id="{94ED398B-B115-D20C-0D28-FAF7E9E9040A}"/>
              </a:ext>
            </a:extLst>
          </p:cNvPr>
          <p:cNvSpPr txBox="1"/>
          <p:nvPr/>
        </p:nvSpPr>
        <p:spPr>
          <a:xfrm>
            <a:off x="8140566" y="1678187"/>
            <a:ext cx="1491114" cy="1015663"/>
          </a:xfrm>
          <a:prstGeom prst="rect">
            <a:avLst/>
          </a:prstGeom>
          <a:noFill/>
        </p:spPr>
        <p:txBody>
          <a:bodyPr wrap="none" rtlCol="0">
            <a:spAutoFit/>
          </a:bodyPr>
          <a:lstStyle/>
          <a:p>
            <a:r>
              <a:rPr lang="en-US" sz="6000" dirty="0">
                <a:solidFill>
                  <a:schemeClr val="accent4"/>
                </a:solidFill>
              </a:rPr>
              <a:t>50%</a:t>
            </a:r>
          </a:p>
        </p:txBody>
      </p:sp>
      <p:sp>
        <p:nvSpPr>
          <p:cNvPr id="12" name="TextBox 11">
            <a:extLst>
              <a:ext uri="{FF2B5EF4-FFF2-40B4-BE49-F238E27FC236}">
                <a16:creationId xmlns:a16="http://schemas.microsoft.com/office/drawing/2014/main" id="{AE2B7B42-8844-D222-1802-56518C039132}"/>
              </a:ext>
            </a:extLst>
          </p:cNvPr>
          <p:cNvSpPr txBox="1"/>
          <p:nvPr/>
        </p:nvSpPr>
        <p:spPr>
          <a:xfrm>
            <a:off x="4977664" y="1735952"/>
            <a:ext cx="1491114" cy="1015663"/>
          </a:xfrm>
          <a:prstGeom prst="rect">
            <a:avLst/>
          </a:prstGeom>
          <a:noFill/>
        </p:spPr>
        <p:txBody>
          <a:bodyPr wrap="none" rtlCol="0">
            <a:spAutoFit/>
          </a:bodyPr>
          <a:lstStyle/>
          <a:p>
            <a:r>
              <a:rPr lang="en-US" sz="6000" dirty="0">
                <a:solidFill>
                  <a:schemeClr val="accent4">
                    <a:lumMod val="40000"/>
                    <a:lumOff val="60000"/>
                  </a:schemeClr>
                </a:solidFill>
              </a:rPr>
              <a:t>49%</a:t>
            </a:r>
          </a:p>
        </p:txBody>
      </p:sp>
      <p:sp>
        <p:nvSpPr>
          <p:cNvPr id="15" name="Down Arrow 14">
            <a:extLst>
              <a:ext uri="{FF2B5EF4-FFF2-40B4-BE49-F238E27FC236}">
                <a16:creationId xmlns:a16="http://schemas.microsoft.com/office/drawing/2014/main" id="{763FEE63-9C2F-391D-1961-FE15C8E8E12B}"/>
              </a:ext>
            </a:extLst>
          </p:cNvPr>
          <p:cNvSpPr/>
          <p:nvPr/>
        </p:nvSpPr>
        <p:spPr>
          <a:xfrm>
            <a:off x="8702040" y="2693850"/>
            <a:ext cx="484632" cy="1394632"/>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0A60069-B514-FCF7-6928-965FE38B2CAB}"/>
              </a:ext>
            </a:extLst>
          </p:cNvPr>
          <p:cNvSpPr txBox="1"/>
          <p:nvPr/>
        </p:nvSpPr>
        <p:spPr>
          <a:xfrm>
            <a:off x="1064608" y="4504367"/>
            <a:ext cx="2911440" cy="954107"/>
          </a:xfrm>
          <a:prstGeom prst="rect">
            <a:avLst/>
          </a:prstGeom>
          <a:solidFill>
            <a:schemeClr val="accent4"/>
          </a:solidFill>
        </p:spPr>
        <p:txBody>
          <a:bodyPr vert="horz" wrap="square" rtlCol="0">
            <a:spAutoFit/>
          </a:bodyPr>
          <a:lstStyle/>
          <a:p>
            <a:pPr algn="ctr"/>
            <a:r>
              <a:rPr lang="en-US" sz="2800" dirty="0">
                <a:solidFill>
                  <a:schemeClr val="bg1"/>
                </a:solidFill>
              </a:rPr>
              <a:t>NEED</a:t>
            </a:r>
          </a:p>
          <a:p>
            <a:pPr algn="ctr"/>
            <a:r>
              <a:rPr lang="en-US" sz="2800" dirty="0">
                <a:solidFill>
                  <a:schemeClr val="bg1"/>
                </a:solidFill>
              </a:rPr>
              <a:t>DIGITAL SKILLS</a:t>
            </a:r>
          </a:p>
        </p:txBody>
      </p:sp>
      <p:sp>
        <p:nvSpPr>
          <p:cNvPr id="17" name="TextBox 16">
            <a:extLst>
              <a:ext uri="{FF2B5EF4-FFF2-40B4-BE49-F238E27FC236}">
                <a16:creationId xmlns:a16="http://schemas.microsoft.com/office/drawing/2014/main" id="{6AF66F52-235B-066F-3693-40E10785CD1B}"/>
              </a:ext>
            </a:extLst>
          </p:cNvPr>
          <p:cNvSpPr txBox="1"/>
          <p:nvPr/>
        </p:nvSpPr>
        <p:spPr>
          <a:xfrm>
            <a:off x="1751999" y="3488704"/>
            <a:ext cx="1491114" cy="1015663"/>
          </a:xfrm>
          <a:prstGeom prst="rect">
            <a:avLst/>
          </a:prstGeom>
          <a:noFill/>
        </p:spPr>
        <p:txBody>
          <a:bodyPr wrap="none" rtlCol="0">
            <a:spAutoFit/>
          </a:bodyPr>
          <a:lstStyle/>
          <a:p>
            <a:r>
              <a:rPr lang="en-US" sz="6000" dirty="0">
                <a:solidFill>
                  <a:schemeClr val="accent4"/>
                </a:solidFill>
              </a:rPr>
              <a:t>75%</a:t>
            </a:r>
          </a:p>
        </p:txBody>
      </p:sp>
      <p:sp>
        <p:nvSpPr>
          <p:cNvPr id="21" name="TextBox 20">
            <a:extLst>
              <a:ext uri="{FF2B5EF4-FFF2-40B4-BE49-F238E27FC236}">
                <a16:creationId xmlns:a16="http://schemas.microsoft.com/office/drawing/2014/main" id="{E6E32FAB-C973-7D98-6BCE-7F07039D3B44}"/>
              </a:ext>
            </a:extLst>
          </p:cNvPr>
          <p:cNvSpPr txBox="1"/>
          <p:nvPr/>
        </p:nvSpPr>
        <p:spPr>
          <a:xfrm>
            <a:off x="4267501" y="4504366"/>
            <a:ext cx="2911440" cy="954107"/>
          </a:xfrm>
          <a:prstGeom prst="rect">
            <a:avLst/>
          </a:prstGeom>
          <a:solidFill>
            <a:schemeClr val="accent4"/>
          </a:solidFill>
        </p:spPr>
        <p:txBody>
          <a:bodyPr vert="horz" wrap="square" rtlCol="0">
            <a:spAutoFit/>
          </a:bodyPr>
          <a:lstStyle/>
          <a:p>
            <a:pPr algn="ctr"/>
            <a:r>
              <a:rPr lang="en-US" sz="2800" dirty="0">
                <a:solidFill>
                  <a:schemeClr val="bg1"/>
                </a:solidFill>
              </a:rPr>
              <a:t>SOME CREDIT NO DEGREE</a:t>
            </a:r>
          </a:p>
        </p:txBody>
      </p:sp>
      <p:sp>
        <p:nvSpPr>
          <p:cNvPr id="22" name="Down Arrow 21">
            <a:extLst>
              <a:ext uri="{FF2B5EF4-FFF2-40B4-BE49-F238E27FC236}">
                <a16:creationId xmlns:a16="http://schemas.microsoft.com/office/drawing/2014/main" id="{EA3C595D-9C31-28B1-65ED-080ED4DA31CF}"/>
              </a:ext>
            </a:extLst>
          </p:cNvPr>
          <p:cNvSpPr/>
          <p:nvPr/>
        </p:nvSpPr>
        <p:spPr>
          <a:xfrm>
            <a:off x="5476375" y="2711755"/>
            <a:ext cx="484632" cy="1394632"/>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5025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P spid="10" grpId="0"/>
      <p:bldP spid="11" grpId="0"/>
      <p:bldP spid="12" grpId="0"/>
      <p:bldP spid="15" grpId="0" animBg="1"/>
      <p:bldP spid="16" grpId="0" animBg="1"/>
      <p:bldP spid="17" grpId="0"/>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161F-7C34-E923-8320-D7A40E225020}"/>
              </a:ext>
            </a:extLst>
          </p:cNvPr>
          <p:cNvSpPr>
            <a:spLocks noGrp="1"/>
          </p:cNvSpPr>
          <p:nvPr>
            <p:ph type="title"/>
          </p:nvPr>
        </p:nvSpPr>
        <p:spPr>
          <a:xfrm>
            <a:off x="1064608" y="251835"/>
            <a:ext cx="10091072" cy="1216024"/>
          </a:xfrm>
        </p:spPr>
        <p:txBody>
          <a:bodyPr>
            <a:noAutofit/>
          </a:bodyPr>
          <a:lstStyle/>
          <a:p>
            <a:r>
              <a:rPr lang="en-US" dirty="0"/>
              <a:t>CLOSING THE GAP – State response </a:t>
            </a:r>
          </a:p>
        </p:txBody>
      </p:sp>
      <p:pic>
        <p:nvPicPr>
          <p:cNvPr id="4" name="Picture 3" descr="A picture containing text&#10;&#10;Description automatically generated">
            <a:extLst>
              <a:ext uri="{FF2B5EF4-FFF2-40B4-BE49-F238E27FC236}">
                <a16:creationId xmlns:a16="http://schemas.microsoft.com/office/drawing/2014/main" id="{C9695C55-1FAE-6910-00CC-04FBD2D9427D}"/>
              </a:ext>
            </a:extLst>
          </p:cNvPr>
          <p:cNvPicPr>
            <a:picLocks noChangeAspect="1"/>
          </p:cNvPicPr>
          <p:nvPr/>
        </p:nvPicPr>
        <p:blipFill>
          <a:blip r:embed="rId4"/>
          <a:stretch>
            <a:fillRect/>
          </a:stretch>
        </p:blipFill>
        <p:spPr>
          <a:xfrm>
            <a:off x="157008" y="214351"/>
            <a:ext cx="893871" cy="893871"/>
          </a:xfrm>
          <a:prstGeom prst="rect">
            <a:avLst/>
          </a:prstGeom>
        </p:spPr>
      </p:pic>
      <p:pic>
        <p:nvPicPr>
          <p:cNvPr id="18" name="Picture 17" descr="Diagram&#10;&#10;Description automatically generated">
            <a:extLst>
              <a:ext uri="{FF2B5EF4-FFF2-40B4-BE49-F238E27FC236}">
                <a16:creationId xmlns:a16="http://schemas.microsoft.com/office/drawing/2014/main" id="{6FBB5170-7A31-F69C-7734-5FC1A1C90988}"/>
              </a:ext>
            </a:extLst>
          </p:cNvPr>
          <p:cNvPicPr>
            <a:picLocks noChangeAspect="1"/>
          </p:cNvPicPr>
          <p:nvPr/>
        </p:nvPicPr>
        <p:blipFill>
          <a:blip r:embed="rId5"/>
          <a:stretch>
            <a:fillRect/>
          </a:stretch>
        </p:blipFill>
        <p:spPr>
          <a:xfrm>
            <a:off x="870768" y="2173221"/>
            <a:ext cx="4964064" cy="4482626"/>
          </a:xfrm>
          <a:prstGeom prst="rect">
            <a:avLst/>
          </a:prstGeom>
        </p:spPr>
      </p:pic>
      <p:sp>
        <p:nvSpPr>
          <p:cNvPr id="24" name="TextBox 23">
            <a:extLst>
              <a:ext uri="{FF2B5EF4-FFF2-40B4-BE49-F238E27FC236}">
                <a16:creationId xmlns:a16="http://schemas.microsoft.com/office/drawing/2014/main" id="{69B6249D-A948-1E45-206C-01F8190A018C}"/>
              </a:ext>
            </a:extLst>
          </p:cNvPr>
          <p:cNvSpPr txBox="1"/>
          <p:nvPr/>
        </p:nvSpPr>
        <p:spPr>
          <a:xfrm>
            <a:off x="6096000" y="3387669"/>
            <a:ext cx="4955996" cy="1200329"/>
          </a:xfrm>
          <a:prstGeom prst="rect">
            <a:avLst/>
          </a:prstGeom>
          <a:solidFill>
            <a:schemeClr val="accent4"/>
          </a:solidFill>
        </p:spPr>
        <p:txBody>
          <a:bodyPr vert="horz" wrap="square" rtlCol="0">
            <a:spAutoFit/>
          </a:bodyPr>
          <a:lstStyle/>
          <a:p>
            <a:pPr algn="ctr"/>
            <a:r>
              <a:rPr lang="en-US" sz="2400" dirty="0">
                <a:solidFill>
                  <a:schemeClr val="bg1"/>
                </a:solidFill>
              </a:rPr>
              <a:t>EXTEND HIGHER ED BENEFIT TO  THE  UNDERSERVED LEARNER POPULATION</a:t>
            </a:r>
          </a:p>
        </p:txBody>
      </p:sp>
      <p:sp>
        <p:nvSpPr>
          <p:cNvPr id="32" name="TextBox 31">
            <a:extLst>
              <a:ext uri="{FF2B5EF4-FFF2-40B4-BE49-F238E27FC236}">
                <a16:creationId xmlns:a16="http://schemas.microsoft.com/office/drawing/2014/main" id="{E5EDB5DA-F72D-AAC0-68F0-788F5168CC86}"/>
              </a:ext>
            </a:extLst>
          </p:cNvPr>
          <p:cNvSpPr txBox="1"/>
          <p:nvPr/>
        </p:nvSpPr>
        <p:spPr>
          <a:xfrm>
            <a:off x="6096000" y="5005777"/>
            <a:ext cx="4955996" cy="461665"/>
          </a:xfrm>
          <a:prstGeom prst="rect">
            <a:avLst/>
          </a:prstGeom>
          <a:solidFill>
            <a:schemeClr val="accent4">
              <a:lumMod val="40000"/>
              <a:lumOff val="60000"/>
            </a:schemeClr>
          </a:solidFill>
        </p:spPr>
        <p:txBody>
          <a:bodyPr vert="horz" wrap="square" rtlCol="0">
            <a:spAutoFit/>
          </a:bodyPr>
          <a:lstStyle/>
          <a:p>
            <a:pPr algn="ctr"/>
            <a:r>
              <a:rPr lang="en-US" sz="2400" dirty="0">
                <a:solidFill>
                  <a:schemeClr val="bg1"/>
                </a:solidFill>
              </a:rPr>
              <a:t>SOME CREDIT NO DEGREE</a:t>
            </a:r>
          </a:p>
        </p:txBody>
      </p:sp>
      <p:sp>
        <p:nvSpPr>
          <p:cNvPr id="6" name="TextBox 5">
            <a:extLst>
              <a:ext uri="{FF2B5EF4-FFF2-40B4-BE49-F238E27FC236}">
                <a16:creationId xmlns:a16="http://schemas.microsoft.com/office/drawing/2014/main" id="{0F5BABD9-12E4-9C65-8E1F-BA463047933B}"/>
              </a:ext>
            </a:extLst>
          </p:cNvPr>
          <p:cNvSpPr txBox="1"/>
          <p:nvPr/>
        </p:nvSpPr>
        <p:spPr>
          <a:xfrm>
            <a:off x="603943" y="1526001"/>
            <a:ext cx="10208525" cy="461665"/>
          </a:xfrm>
          <a:prstGeom prst="rect">
            <a:avLst/>
          </a:prstGeom>
          <a:solidFill>
            <a:schemeClr val="accent4"/>
          </a:solidFill>
        </p:spPr>
        <p:txBody>
          <a:bodyPr vert="horz" wrap="square" rtlCol="0">
            <a:spAutoFit/>
          </a:bodyPr>
          <a:lstStyle/>
          <a:p>
            <a:r>
              <a:rPr lang="en-US" sz="2400" dirty="0">
                <a:solidFill>
                  <a:schemeClr val="bg1"/>
                </a:solidFill>
              </a:rPr>
              <a:t>DIGITAL LITERACY SKILLS ARE CRITICAL FOR BRIDGING THE GAP</a:t>
            </a:r>
          </a:p>
        </p:txBody>
      </p:sp>
    </p:spTree>
    <p:custDataLst>
      <p:tags r:id="rId1"/>
    </p:custDataLst>
    <p:extLst>
      <p:ext uri="{BB962C8B-B14F-4D97-AF65-F5344CB8AC3E}">
        <p14:creationId xmlns:p14="http://schemas.microsoft.com/office/powerpoint/2010/main" val="255543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D68B093-D5D0-413E-B63F-4E732B9D0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D476645-8D91-4AA1-99AA-A41FB3897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29883" cy="6858000"/>
          </a:xfrm>
          <a:custGeom>
            <a:avLst/>
            <a:gdLst>
              <a:gd name="connsiteX0" fmla="*/ 0 w 8829883"/>
              <a:gd name="connsiteY0" fmla="*/ 0 h 6858000"/>
              <a:gd name="connsiteX1" fmla="*/ 723900 w 8829883"/>
              <a:gd name="connsiteY1" fmla="*/ 0 h 6858000"/>
              <a:gd name="connsiteX2" fmla="*/ 2899611 w 8829883"/>
              <a:gd name="connsiteY2" fmla="*/ 0 h 6858000"/>
              <a:gd name="connsiteX3" fmla="*/ 2899611 w 8829883"/>
              <a:gd name="connsiteY3" fmla="*/ 454 h 6858000"/>
              <a:gd name="connsiteX4" fmla="*/ 7893368 w 8829883"/>
              <a:gd name="connsiteY4" fmla="*/ 1496 h 6858000"/>
              <a:gd name="connsiteX5" fmla="*/ 7869582 w 8829883"/>
              <a:gd name="connsiteY5" fmla="*/ 71879 h 6858000"/>
              <a:gd name="connsiteX6" fmla="*/ 7886895 w 8829883"/>
              <a:gd name="connsiteY6" fmla="*/ 187470 h 6858000"/>
              <a:gd name="connsiteX7" fmla="*/ 7882119 w 8829883"/>
              <a:gd name="connsiteY7" fmla="*/ 277365 h 6858000"/>
              <a:gd name="connsiteX8" fmla="*/ 7895991 w 8829883"/>
              <a:gd name="connsiteY8" fmla="*/ 346246 h 6858000"/>
              <a:gd name="connsiteX9" fmla="*/ 7891335 w 8829883"/>
              <a:gd name="connsiteY9" fmla="*/ 373517 h 6858000"/>
              <a:gd name="connsiteX10" fmla="*/ 7881842 w 8829883"/>
              <a:gd name="connsiteY10" fmla="*/ 408648 h 6858000"/>
              <a:gd name="connsiteX11" fmla="*/ 7868532 w 8829883"/>
              <a:gd name="connsiteY11" fmla="*/ 474050 h 6858000"/>
              <a:gd name="connsiteX12" fmla="*/ 7835844 w 8829883"/>
              <a:gd name="connsiteY12" fmla="*/ 527194 h 6858000"/>
              <a:gd name="connsiteX13" fmla="*/ 7808260 w 8829883"/>
              <a:gd name="connsiteY13" fmla="*/ 569723 h 6858000"/>
              <a:gd name="connsiteX14" fmla="*/ 7805612 w 8829883"/>
              <a:gd name="connsiteY14" fmla="*/ 629088 h 6858000"/>
              <a:gd name="connsiteX15" fmla="*/ 7837166 w 8829883"/>
              <a:gd name="connsiteY15" fmla="*/ 676108 h 6858000"/>
              <a:gd name="connsiteX16" fmla="*/ 7851045 w 8829883"/>
              <a:gd name="connsiteY16" fmla="*/ 771520 h 6858000"/>
              <a:gd name="connsiteX17" fmla="*/ 7872025 w 8829883"/>
              <a:gd name="connsiteY17" fmla="*/ 826741 h 6858000"/>
              <a:gd name="connsiteX18" fmla="*/ 7875013 w 8829883"/>
              <a:gd name="connsiteY18" fmla="*/ 871450 h 6858000"/>
              <a:gd name="connsiteX19" fmla="*/ 7872432 w 8829883"/>
              <a:gd name="connsiteY19" fmla="*/ 930795 h 6858000"/>
              <a:gd name="connsiteX20" fmla="*/ 7875655 w 8829883"/>
              <a:gd name="connsiteY20" fmla="*/ 1039090 h 6858000"/>
              <a:gd name="connsiteX21" fmla="*/ 7838078 w 8829883"/>
              <a:gd name="connsiteY21" fmla="*/ 1138030 h 6858000"/>
              <a:gd name="connsiteX22" fmla="*/ 7821448 w 8829883"/>
              <a:gd name="connsiteY22" fmla="*/ 1219394 h 6858000"/>
              <a:gd name="connsiteX23" fmla="*/ 7822973 w 8829883"/>
              <a:gd name="connsiteY23" fmla="*/ 1272242 h 6858000"/>
              <a:gd name="connsiteX24" fmla="*/ 7818282 w 8829883"/>
              <a:gd name="connsiteY24" fmla="*/ 1341591 h 6858000"/>
              <a:gd name="connsiteX25" fmla="*/ 7836258 w 8829883"/>
              <a:gd name="connsiteY25" fmla="*/ 1426833 h 6858000"/>
              <a:gd name="connsiteX26" fmla="*/ 7826152 w 8829883"/>
              <a:gd name="connsiteY26" fmla="*/ 1461933 h 6858000"/>
              <a:gd name="connsiteX27" fmla="*/ 7831768 w 8829883"/>
              <a:gd name="connsiteY27" fmla="*/ 1474139 h 6858000"/>
              <a:gd name="connsiteX28" fmla="*/ 7817196 w 8829883"/>
              <a:gd name="connsiteY28" fmla="*/ 1609254 h 6858000"/>
              <a:gd name="connsiteX29" fmla="*/ 7770505 w 8829883"/>
              <a:gd name="connsiteY29" fmla="*/ 1767407 h 6858000"/>
              <a:gd name="connsiteX30" fmla="*/ 7762919 w 8829883"/>
              <a:gd name="connsiteY30" fmla="*/ 1904844 h 6858000"/>
              <a:gd name="connsiteX31" fmla="*/ 7766866 w 8829883"/>
              <a:gd name="connsiteY31" fmla="*/ 1957179 h 6858000"/>
              <a:gd name="connsiteX32" fmla="*/ 7773064 w 8829883"/>
              <a:gd name="connsiteY32" fmla="*/ 2044640 h 6858000"/>
              <a:gd name="connsiteX33" fmla="*/ 7794047 w 8829883"/>
              <a:gd name="connsiteY33" fmla="*/ 2118761 h 6858000"/>
              <a:gd name="connsiteX34" fmla="*/ 7798133 w 8829883"/>
              <a:gd name="connsiteY34" fmla="*/ 2140040 h 6858000"/>
              <a:gd name="connsiteX35" fmla="*/ 7771312 w 8829883"/>
              <a:gd name="connsiteY35" fmla="*/ 2193292 h 6858000"/>
              <a:gd name="connsiteX36" fmla="*/ 7771054 w 8829883"/>
              <a:gd name="connsiteY36" fmla="*/ 2250961 h 6858000"/>
              <a:gd name="connsiteX37" fmla="*/ 7756583 w 8829883"/>
              <a:gd name="connsiteY37" fmla="*/ 2337555 h 6858000"/>
              <a:gd name="connsiteX38" fmla="*/ 7742362 w 8829883"/>
              <a:gd name="connsiteY38" fmla="*/ 2411360 h 6858000"/>
              <a:gd name="connsiteX39" fmla="*/ 7717009 w 8829883"/>
              <a:gd name="connsiteY39" fmla="*/ 2529941 h 6858000"/>
              <a:gd name="connsiteX40" fmla="*/ 7709959 w 8829883"/>
              <a:gd name="connsiteY40" fmla="*/ 2601138 h 6858000"/>
              <a:gd name="connsiteX41" fmla="*/ 7690720 w 8829883"/>
              <a:gd name="connsiteY41" fmla="*/ 2640695 h 6858000"/>
              <a:gd name="connsiteX42" fmla="*/ 7704675 w 8829883"/>
              <a:gd name="connsiteY42" fmla="*/ 2880990 h 6858000"/>
              <a:gd name="connsiteX43" fmla="*/ 7680571 w 8829883"/>
              <a:gd name="connsiteY43" fmla="*/ 3041883 h 6858000"/>
              <a:gd name="connsiteX44" fmla="*/ 7680501 w 8829883"/>
              <a:gd name="connsiteY44" fmla="*/ 3120847 h 6858000"/>
              <a:gd name="connsiteX45" fmla="*/ 7679792 w 8829883"/>
              <a:gd name="connsiteY45" fmla="*/ 3213223 h 6858000"/>
              <a:gd name="connsiteX46" fmla="*/ 7663577 w 8829883"/>
              <a:gd name="connsiteY46" fmla="*/ 3257980 h 6858000"/>
              <a:gd name="connsiteX47" fmla="*/ 7670372 w 8829883"/>
              <a:gd name="connsiteY47" fmla="*/ 3319870 h 6858000"/>
              <a:gd name="connsiteX48" fmla="*/ 7659210 w 8829883"/>
              <a:gd name="connsiteY48" fmla="*/ 3336975 h 6858000"/>
              <a:gd name="connsiteX49" fmla="*/ 7663790 w 8829883"/>
              <a:gd name="connsiteY49" fmla="*/ 3375005 h 6858000"/>
              <a:gd name="connsiteX50" fmla="*/ 7660235 w 8829883"/>
              <a:gd name="connsiteY50" fmla="*/ 3426516 h 6858000"/>
              <a:gd name="connsiteX51" fmla="*/ 7665486 w 8829883"/>
              <a:gd name="connsiteY51" fmla="*/ 3483295 h 6858000"/>
              <a:gd name="connsiteX52" fmla="*/ 7666126 w 8829883"/>
              <a:gd name="connsiteY52" fmla="*/ 3554065 h 6858000"/>
              <a:gd name="connsiteX53" fmla="*/ 7672381 w 8829883"/>
              <a:gd name="connsiteY53" fmla="*/ 3603550 h 6858000"/>
              <a:gd name="connsiteX54" fmla="*/ 7667729 w 8829883"/>
              <a:gd name="connsiteY54" fmla="*/ 3620698 h 6858000"/>
              <a:gd name="connsiteX55" fmla="*/ 7716596 w 8829883"/>
              <a:gd name="connsiteY55" fmla="*/ 3697238 h 6858000"/>
              <a:gd name="connsiteX56" fmla="*/ 7747466 w 8829883"/>
              <a:gd name="connsiteY56" fmla="*/ 3874032 h 6858000"/>
              <a:gd name="connsiteX57" fmla="*/ 7834319 w 8829883"/>
              <a:gd name="connsiteY57" fmla="*/ 4110321 h 6858000"/>
              <a:gd name="connsiteX58" fmla="*/ 7867564 w 8829883"/>
              <a:gd name="connsiteY58" fmla="*/ 4394443 h 6858000"/>
              <a:gd name="connsiteX59" fmla="*/ 7889499 w 8829883"/>
              <a:gd name="connsiteY59" fmla="*/ 4481516 h 6858000"/>
              <a:gd name="connsiteX60" fmla="*/ 7896009 w 8829883"/>
              <a:gd name="connsiteY60" fmla="*/ 4570151 h 6858000"/>
              <a:gd name="connsiteX61" fmla="*/ 7921149 w 8829883"/>
              <a:gd name="connsiteY61" fmla="*/ 4609273 h 6858000"/>
              <a:gd name="connsiteX62" fmla="*/ 7990345 w 8829883"/>
              <a:gd name="connsiteY62" fmla="*/ 4720709 h 6858000"/>
              <a:gd name="connsiteX63" fmla="*/ 8042196 w 8829883"/>
              <a:gd name="connsiteY63" fmla="*/ 4823185 h 6858000"/>
              <a:gd name="connsiteX64" fmla="*/ 8055295 w 8829883"/>
              <a:gd name="connsiteY64" fmla="*/ 4829890 h 6858000"/>
              <a:gd name="connsiteX65" fmla="*/ 8064976 w 8829883"/>
              <a:gd name="connsiteY65" fmla="*/ 4839887 h 6858000"/>
              <a:gd name="connsiteX66" fmla="*/ 8064641 w 8829883"/>
              <a:gd name="connsiteY66" fmla="*/ 4841844 h 6858000"/>
              <a:gd name="connsiteX67" fmla="*/ 8095025 w 8829883"/>
              <a:gd name="connsiteY67" fmla="*/ 4882737 h 6858000"/>
              <a:gd name="connsiteX68" fmla="*/ 8095152 w 8829883"/>
              <a:gd name="connsiteY68" fmla="*/ 4886987 h 6858000"/>
              <a:gd name="connsiteX69" fmla="*/ 8111844 w 8829883"/>
              <a:gd name="connsiteY69" fmla="*/ 4913701 h 6858000"/>
              <a:gd name="connsiteX70" fmla="*/ 8112706 w 8829883"/>
              <a:gd name="connsiteY70" fmla="*/ 4942285 h 6858000"/>
              <a:gd name="connsiteX71" fmla="*/ 8120594 w 8829883"/>
              <a:gd name="connsiteY71" fmla="*/ 5017893 h 6858000"/>
              <a:gd name="connsiteX72" fmla="*/ 8123257 w 8829883"/>
              <a:gd name="connsiteY72" fmla="*/ 5024073 h 6858000"/>
              <a:gd name="connsiteX73" fmla="*/ 8125768 w 8829883"/>
              <a:gd name="connsiteY73" fmla="*/ 5030584 h 6858000"/>
              <a:gd name="connsiteX74" fmla="*/ 8128671 w 8829883"/>
              <a:gd name="connsiteY74" fmla="*/ 5034636 h 6858000"/>
              <a:gd name="connsiteX75" fmla="*/ 8134221 w 8829883"/>
              <a:gd name="connsiteY75" fmla="*/ 5046141 h 6858000"/>
              <a:gd name="connsiteX76" fmla="*/ 8134444 w 8829883"/>
              <a:gd name="connsiteY76" fmla="*/ 5050962 h 6858000"/>
              <a:gd name="connsiteX77" fmla="*/ 8132097 w 8829883"/>
              <a:gd name="connsiteY77" fmla="*/ 5054116 h 6858000"/>
              <a:gd name="connsiteX78" fmla="*/ 8132949 w 8829883"/>
              <a:gd name="connsiteY78" fmla="*/ 5054989 h 6858000"/>
              <a:gd name="connsiteX79" fmla="*/ 8144485 w 8829883"/>
              <a:gd name="connsiteY79" fmla="*/ 5116013 h 6858000"/>
              <a:gd name="connsiteX80" fmla="*/ 8144659 w 8829883"/>
              <a:gd name="connsiteY80" fmla="*/ 5116809 h 6858000"/>
              <a:gd name="connsiteX81" fmla="*/ 8162234 w 8829883"/>
              <a:gd name="connsiteY81" fmla="*/ 5129105 h 6858000"/>
              <a:gd name="connsiteX82" fmla="*/ 8226967 w 8829883"/>
              <a:gd name="connsiteY82" fmla="*/ 5202821 h 6858000"/>
              <a:gd name="connsiteX83" fmla="*/ 8360194 w 8829883"/>
              <a:gd name="connsiteY83" fmla="*/ 5397075 h 6858000"/>
              <a:gd name="connsiteX84" fmla="*/ 8384145 w 8829883"/>
              <a:gd name="connsiteY84" fmla="*/ 5467080 h 6858000"/>
              <a:gd name="connsiteX85" fmla="*/ 8416773 w 8829883"/>
              <a:gd name="connsiteY85" fmla="*/ 5493882 h 6858000"/>
              <a:gd name="connsiteX86" fmla="*/ 8429667 w 8829883"/>
              <a:gd name="connsiteY86" fmla="*/ 5590605 h 6858000"/>
              <a:gd name="connsiteX87" fmla="*/ 8506235 w 8829883"/>
              <a:gd name="connsiteY87" fmla="*/ 5685507 h 6858000"/>
              <a:gd name="connsiteX88" fmla="*/ 8537925 w 8829883"/>
              <a:gd name="connsiteY88" fmla="*/ 5756235 h 6858000"/>
              <a:gd name="connsiteX89" fmla="*/ 8592162 w 8829883"/>
              <a:gd name="connsiteY89" fmla="*/ 5913062 h 6858000"/>
              <a:gd name="connsiteX90" fmla="*/ 8629162 w 8829883"/>
              <a:gd name="connsiteY90" fmla="*/ 5968992 h 6858000"/>
              <a:gd name="connsiteX91" fmla="*/ 8626026 w 8829883"/>
              <a:gd name="connsiteY91" fmla="*/ 5975711 h 6858000"/>
              <a:gd name="connsiteX92" fmla="*/ 8638741 w 8829883"/>
              <a:gd name="connsiteY92" fmla="*/ 6017877 h 6858000"/>
              <a:gd name="connsiteX93" fmla="*/ 8687880 w 8829883"/>
              <a:gd name="connsiteY93" fmla="*/ 6149197 h 6858000"/>
              <a:gd name="connsiteX94" fmla="*/ 8738885 w 8829883"/>
              <a:gd name="connsiteY94" fmla="*/ 6239177 h 6858000"/>
              <a:gd name="connsiteX95" fmla="*/ 8742293 w 8829883"/>
              <a:gd name="connsiteY95" fmla="*/ 6269973 h 6858000"/>
              <a:gd name="connsiteX96" fmla="*/ 8748318 w 8829883"/>
              <a:gd name="connsiteY96" fmla="*/ 6321477 h 6858000"/>
              <a:gd name="connsiteX97" fmla="*/ 8740264 w 8829883"/>
              <a:gd name="connsiteY97" fmla="*/ 6363570 h 6858000"/>
              <a:gd name="connsiteX98" fmla="*/ 8750282 w 8829883"/>
              <a:gd name="connsiteY98" fmla="*/ 6405211 h 6858000"/>
              <a:gd name="connsiteX99" fmla="*/ 8780770 w 8829883"/>
              <a:gd name="connsiteY99" fmla="*/ 6526653 h 6858000"/>
              <a:gd name="connsiteX100" fmla="*/ 8788697 w 8829883"/>
              <a:gd name="connsiteY100" fmla="*/ 6566039 h 6858000"/>
              <a:gd name="connsiteX101" fmla="*/ 8805801 w 8829883"/>
              <a:gd name="connsiteY101" fmla="*/ 6674924 h 6858000"/>
              <a:gd name="connsiteX102" fmla="*/ 8819458 w 8829883"/>
              <a:gd name="connsiteY102" fmla="*/ 6784979 h 6858000"/>
              <a:gd name="connsiteX103" fmla="*/ 8807945 w 8829883"/>
              <a:gd name="connsiteY103" fmla="*/ 6855780 h 6858000"/>
              <a:gd name="connsiteX104" fmla="*/ 8808350 w 8829883"/>
              <a:gd name="connsiteY104" fmla="*/ 6856508 h 6858000"/>
              <a:gd name="connsiteX105" fmla="*/ 2899611 w 8829883"/>
              <a:gd name="connsiteY105" fmla="*/ 6857599 h 6858000"/>
              <a:gd name="connsiteX106" fmla="*/ 2899611 w 8829883"/>
              <a:gd name="connsiteY106" fmla="*/ 6858000 h 6858000"/>
              <a:gd name="connsiteX107" fmla="*/ 723900 w 8829883"/>
              <a:gd name="connsiteY107" fmla="*/ 6858000 h 6858000"/>
              <a:gd name="connsiteX108" fmla="*/ 0 w 8829883"/>
              <a:gd name="connsiteY10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8829883" h="6858000">
                <a:moveTo>
                  <a:pt x="0" y="0"/>
                </a:moveTo>
                <a:lnTo>
                  <a:pt x="723900" y="0"/>
                </a:lnTo>
                <a:lnTo>
                  <a:pt x="2899611" y="0"/>
                </a:lnTo>
                <a:lnTo>
                  <a:pt x="2899611" y="454"/>
                </a:lnTo>
                <a:lnTo>
                  <a:pt x="7893368" y="1496"/>
                </a:lnTo>
                <a:lnTo>
                  <a:pt x="7869582" y="71879"/>
                </a:lnTo>
                <a:lnTo>
                  <a:pt x="7886895" y="187470"/>
                </a:lnTo>
                <a:lnTo>
                  <a:pt x="7882119" y="277365"/>
                </a:lnTo>
                <a:cubicBezTo>
                  <a:pt x="7875900" y="290114"/>
                  <a:pt x="7902243" y="330262"/>
                  <a:pt x="7895991" y="346246"/>
                </a:cubicBezTo>
                <a:cubicBezTo>
                  <a:pt x="7893456" y="355592"/>
                  <a:pt x="7887147" y="361969"/>
                  <a:pt x="7891335" y="373517"/>
                </a:cubicBezTo>
                <a:cubicBezTo>
                  <a:pt x="7895602" y="389016"/>
                  <a:pt x="7871592" y="401168"/>
                  <a:pt x="7881842" y="408648"/>
                </a:cubicBezTo>
                <a:cubicBezTo>
                  <a:pt x="7865065" y="417648"/>
                  <a:pt x="7872620" y="452979"/>
                  <a:pt x="7868532" y="474050"/>
                </a:cubicBezTo>
                <a:cubicBezTo>
                  <a:pt x="7853778" y="479060"/>
                  <a:pt x="7850935" y="489514"/>
                  <a:pt x="7835844" y="527194"/>
                </a:cubicBezTo>
                <a:cubicBezTo>
                  <a:pt x="7819198" y="532133"/>
                  <a:pt x="7834612" y="554318"/>
                  <a:pt x="7808260" y="569723"/>
                </a:cubicBezTo>
                <a:lnTo>
                  <a:pt x="7805612" y="629088"/>
                </a:lnTo>
                <a:cubicBezTo>
                  <a:pt x="7822181" y="658375"/>
                  <a:pt x="7843286" y="628668"/>
                  <a:pt x="7837166" y="676108"/>
                </a:cubicBezTo>
                <a:lnTo>
                  <a:pt x="7851045" y="771520"/>
                </a:lnTo>
                <a:cubicBezTo>
                  <a:pt x="7845014" y="794446"/>
                  <a:pt x="7876752" y="798773"/>
                  <a:pt x="7872025" y="826741"/>
                </a:cubicBezTo>
                <a:cubicBezTo>
                  <a:pt x="7871325" y="842533"/>
                  <a:pt x="7862429" y="855601"/>
                  <a:pt x="7875013" y="871450"/>
                </a:cubicBezTo>
                <a:cubicBezTo>
                  <a:pt x="7889412" y="893399"/>
                  <a:pt x="7850435" y="924300"/>
                  <a:pt x="7872432" y="930795"/>
                </a:cubicBezTo>
                <a:cubicBezTo>
                  <a:pt x="7845414" y="953175"/>
                  <a:pt x="7887863" y="999760"/>
                  <a:pt x="7875655" y="1039090"/>
                </a:cubicBezTo>
                <a:cubicBezTo>
                  <a:pt x="7850663" y="1054257"/>
                  <a:pt x="7849862" y="1071925"/>
                  <a:pt x="7838078" y="1138030"/>
                </a:cubicBezTo>
                <a:cubicBezTo>
                  <a:pt x="7809579" y="1154037"/>
                  <a:pt x="7863353" y="1182266"/>
                  <a:pt x="7821448" y="1219394"/>
                </a:cubicBezTo>
                <a:cubicBezTo>
                  <a:pt x="7823834" y="1223017"/>
                  <a:pt x="7823501" y="1251876"/>
                  <a:pt x="7822973" y="1272242"/>
                </a:cubicBezTo>
                <a:cubicBezTo>
                  <a:pt x="7822445" y="1292609"/>
                  <a:pt x="7831941" y="1316014"/>
                  <a:pt x="7818282" y="1341591"/>
                </a:cubicBezTo>
                <a:lnTo>
                  <a:pt x="7836258" y="1426833"/>
                </a:lnTo>
                <a:cubicBezTo>
                  <a:pt x="7835968" y="1439455"/>
                  <a:pt x="7833304" y="1451564"/>
                  <a:pt x="7826152" y="1461933"/>
                </a:cubicBezTo>
                <a:cubicBezTo>
                  <a:pt x="7828269" y="1465582"/>
                  <a:pt x="7833261" y="1449588"/>
                  <a:pt x="7831768" y="1474139"/>
                </a:cubicBezTo>
                <a:cubicBezTo>
                  <a:pt x="7830277" y="1498693"/>
                  <a:pt x="7829014" y="1596424"/>
                  <a:pt x="7817196" y="1609254"/>
                </a:cubicBezTo>
                <a:cubicBezTo>
                  <a:pt x="7777782" y="1679005"/>
                  <a:pt x="7783023" y="1695437"/>
                  <a:pt x="7770505" y="1767407"/>
                </a:cubicBezTo>
                <a:cubicBezTo>
                  <a:pt x="7760010" y="1850911"/>
                  <a:pt x="7802143" y="1815467"/>
                  <a:pt x="7762919" y="1904844"/>
                </a:cubicBezTo>
                <a:cubicBezTo>
                  <a:pt x="7775200" y="1923814"/>
                  <a:pt x="7774829" y="1937779"/>
                  <a:pt x="7766866" y="1957179"/>
                </a:cubicBezTo>
                <a:cubicBezTo>
                  <a:pt x="7762749" y="1998306"/>
                  <a:pt x="7796000" y="2013648"/>
                  <a:pt x="7773064" y="2044640"/>
                </a:cubicBezTo>
                <a:cubicBezTo>
                  <a:pt x="7791355" y="2047050"/>
                  <a:pt x="7774207" y="2127691"/>
                  <a:pt x="7794047" y="2118761"/>
                </a:cubicBezTo>
                <a:cubicBezTo>
                  <a:pt x="7797595" y="2127828"/>
                  <a:pt x="7801922" y="2127617"/>
                  <a:pt x="7798133" y="2140040"/>
                </a:cubicBezTo>
                <a:cubicBezTo>
                  <a:pt x="7794343" y="2152462"/>
                  <a:pt x="7775825" y="2174806"/>
                  <a:pt x="7771312" y="2193292"/>
                </a:cubicBezTo>
                <a:lnTo>
                  <a:pt x="7771054" y="2250961"/>
                </a:lnTo>
                <a:cubicBezTo>
                  <a:pt x="7764859" y="2272200"/>
                  <a:pt x="7766040" y="2310822"/>
                  <a:pt x="7756583" y="2337555"/>
                </a:cubicBezTo>
                <a:cubicBezTo>
                  <a:pt x="7732413" y="2374423"/>
                  <a:pt x="7752131" y="2384352"/>
                  <a:pt x="7742362" y="2411360"/>
                </a:cubicBezTo>
                <a:cubicBezTo>
                  <a:pt x="7734510" y="2465717"/>
                  <a:pt x="7719828" y="2495902"/>
                  <a:pt x="7717009" y="2529941"/>
                </a:cubicBezTo>
                <a:cubicBezTo>
                  <a:pt x="7714517" y="2530459"/>
                  <a:pt x="7714340" y="2582679"/>
                  <a:pt x="7709959" y="2601138"/>
                </a:cubicBezTo>
                <a:cubicBezTo>
                  <a:pt x="7705578" y="2619597"/>
                  <a:pt x="7682467" y="2614253"/>
                  <a:pt x="7690720" y="2640695"/>
                </a:cubicBezTo>
                <a:cubicBezTo>
                  <a:pt x="7688598" y="2718827"/>
                  <a:pt x="7707530" y="2807257"/>
                  <a:pt x="7704675" y="2880990"/>
                </a:cubicBezTo>
                <a:cubicBezTo>
                  <a:pt x="7690578" y="2882059"/>
                  <a:pt x="7692748" y="2990697"/>
                  <a:pt x="7680571" y="3041883"/>
                </a:cubicBezTo>
                <a:cubicBezTo>
                  <a:pt x="7673737" y="3101494"/>
                  <a:pt x="7687176" y="3075461"/>
                  <a:pt x="7680501" y="3120847"/>
                </a:cubicBezTo>
                <a:cubicBezTo>
                  <a:pt x="7674028" y="3148030"/>
                  <a:pt x="7682121" y="3179271"/>
                  <a:pt x="7679792" y="3213223"/>
                </a:cubicBezTo>
                <a:cubicBezTo>
                  <a:pt x="7674578" y="3247046"/>
                  <a:pt x="7687119" y="3253869"/>
                  <a:pt x="7663577" y="3257980"/>
                </a:cubicBezTo>
                <a:lnTo>
                  <a:pt x="7670372" y="3319870"/>
                </a:lnTo>
                <a:cubicBezTo>
                  <a:pt x="7670391" y="3319962"/>
                  <a:pt x="7659190" y="3336883"/>
                  <a:pt x="7659210" y="3336975"/>
                </a:cubicBezTo>
                <a:cubicBezTo>
                  <a:pt x="7659238" y="3341028"/>
                  <a:pt x="7664538" y="3368519"/>
                  <a:pt x="7663790" y="3375005"/>
                </a:cubicBezTo>
                <a:lnTo>
                  <a:pt x="7660235" y="3426516"/>
                </a:lnTo>
                <a:lnTo>
                  <a:pt x="7665486" y="3483295"/>
                </a:lnTo>
                <a:cubicBezTo>
                  <a:pt x="7672077" y="3506423"/>
                  <a:pt x="7661238" y="3533087"/>
                  <a:pt x="7666126" y="3554065"/>
                </a:cubicBezTo>
                <a:cubicBezTo>
                  <a:pt x="7678048" y="3573925"/>
                  <a:pt x="7661821" y="3583827"/>
                  <a:pt x="7672381" y="3603550"/>
                </a:cubicBezTo>
                <a:lnTo>
                  <a:pt x="7667729" y="3620698"/>
                </a:lnTo>
                <a:cubicBezTo>
                  <a:pt x="7671207" y="3633994"/>
                  <a:pt x="7713118" y="3683942"/>
                  <a:pt x="7716596" y="3697238"/>
                </a:cubicBezTo>
                <a:cubicBezTo>
                  <a:pt x="7723056" y="3722704"/>
                  <a:pt x="7743331" y="3846484"/>
                  <a:pt x="7747466" y="3874032"/>
                </a:cubicBezTo>
                <a:cubicBezTo>
                  <a:pt x="7767087" y="3942879"/>
                  <a:pt x="7813563" y="3991196"/>
                  <a:pt x="7834319" y="4110321"/>
                </a:cubicBezTo>
                <a:cubicBezTo>
                  <a:pt x="7877657" y="4189421"/>
                  <a:pt x="7855454" y="4256910"/>
                  <a:pt x="7867564" y="4394443"/>
                </a:cubicBezTo>
                <a:lnTo>
                  <a:pt x="7889499" y="4481516"/>
                </a:lnTo>
                <a:lnTo>
                  <a:pt x="7896009" y="4570151"/>
                </a:lnTo>
                <a:cubicBezTo>
                  <a:pt x="7901673" y="4583061"/>
                  <a:pt x="7909607" y="4596194"/>
                  <a:pt x="7921149" y="4609273"/>
                </a:cubicBezTo>
                <a:cubicBezTo>
                  <a:pt x="7949863" y="4633217"/>
                  <a:pt x="7959858" y="4695621"/>
                  <a:pt x="7990345" y="4720709"/>
                </a:cubicBezTo>
                <a:cubicBezTo>
                  <a:pt x="8003610" y="4765212"/>
                  <a:pt x="8047493" y="4776306"/>
                  <a:pt x="8042196" y="4823185"/>
                </a:cubicBezTo>
                <a:cubicBezTo>
                  <a:pt x="8047150" y="4824577"/>
                  <a:pt x="8051460" y="4826909"/>
                  <a:pt x="8055295" y="4829890"/>
                </a:cubicBezTo>
                <a:lnTo>
                  <a:pt x="8064976" y="4839887"/>
                </a:lnTo>
                <a:cubicBezTo>
                  <a:pt x="8064864" y="4840539"/>
                  <a:pt x="8064753" y="4841192"/>
                  <a:pt x="8064641" y="4841844"/>
                </a:cubicBezTo>
                <a:lnTo>
                  <a:pt x="8095025" y="4882737"/>
                </a:lnTo>
                <a:cubicBezTo>
                  <a:pt x="8095067" y="4884154"/>
                  <a:pt x="8095110" y="4885570"/>
                  <a:pt x="8095152" y="4886987"/>
                </a:cubicBezTo>
                <a:lnTo>
                  <a:pt x="8111844" y="4913701"/>
                </a:lnTo>
                <a:cubicBezTo>
                  <a:pt x="8114770" y="4922917"/>
                  <a:pt x="8111248" y="4924920"/>
                  <a:pt x="8112706" y="4942285"/>
                </a:cubicBezTo>
                <a:cubicBezTo>
                  <a:pt x="8114364" y="4957841"/>
                  <a:pt x="8118802" y="5004304"/>
                  <a:pt x="8120594" y="5017893"/>
                </a:cubicBezTo>
                <a:lnTo>
                  <a:pt x="8123257" y="5024073"/>
                </a:lnTo>
                <a:cubicBezTo>
                  <a:pt x="8123336" y="5025637"/>
                  <a:pt x="8124072" y="5027691"/>
                  <a:pt x="8125768" y="5030584"/>
                </a:cubicBezTo>
                <a:lnTo>
                  <a:pt x="8128671" y="5034636"/>
                </a:lnTo>
                <a:lnTo>
                  <a:pt x="8134221" y="5046141"/>
                </a:lnTo>
                <a:cubicBezTo>
                  <a:pt x="8134294" y="5047750"/>
                  <a:pt x="8134368" y="5049356"/>
                  <a:pt x="8134444" y="5050962"/>
                </a:cubicBezTo>
                <a:lnTo>
                  <a:pt x="8132097" y="5054116"/>
                </a:lnTo>
                <a:lnTo>
                  <a:pt x="8132949" y="5054989"/>
                </a:lnTo>
                <a:cubicBezTo>
                  <a:pt x="8134991" y="5064981"/>
                  <a:pt x="8140128" y="5094378"/>
                  <a:pt x="8144485" y="5116013"/>
                </a:cubicBezTo>
                <a:cubicBezTo>
                  <a:pt x="8144542" y="5116278"/>
                  <a:pt x="8144601" y="5116544"/>
                  <a:pt x="8144659" y="5116809"/>
                </a:cubicBezTo>
                <a:lnTo>
                  <a:pt x="8162234" y="5129105"/>
                </a:lnTo>
                <a:cubicBezTo>
                  <a:pt x="8162232" y="5129757"/>
                  <a:pt x="8226967" y="5202170"/>
                  <a:pt x="8226967" y="5202821"/>
                </a:cubicBezTo>
                <a:cubicBezTo>
                  <a:pt x="8260797" y="5252507"/>
                  <a:pt x="8333998" y="5353032"/>
                  <a:pt x="8360194" y="5397075"/>
                </a:cubicBezTo>
                <a:lnTo>
                  <a:pt x="8384145" y="5467080"/>
                </a:lnTo>
                <a:lnTo>
                  <a:pt x="8416773" y="5493882"/>
                </a:lnTo>
                <a:lnTo>
                  <a:pt x="8429667" y="5590605"/>
                </a:lnTo>
                <a:cubicBezTo>
                  <a:pt x="8456281" y="5637839"/>
                  <a:pt x="8467805" y="5631761"/>
                  <a:pt x="8506235" y="5685507"/>
                </a:cubicBezTo>
                <a:lnTo>
                  <a:pt x="8537925" y="5756235"/>
                </a:lnTo>
                <a:cubicBezTo>
                  <a:pt x="8552246" y="5794160"/>
                  <a:pt x="8576956" y="5877603"/>
                  <a:pt x="8592162" y="5913062"/>
                </a:cubicBezTo>
                <a:cubicBezTo>
                  <a:pt x="8611481" y="5926101"/>
                  <a:pt x="8599899" y="5941450"/>
                  <a:pt x="8629162" y="5968992"/>
                </a:cubicBezTo>
                <a:cubicBezTo>
                  <a:pt x="8627859" y="5970958"/>
                  <a:pt x="8626802" y="5973221"/>
                  <a:pt x="8626026" y="5975711"/>
                </a:cubicBezTo>
                <a:cubicBezTo>
                  <a:pt x="8621513" y="5990186"/>
                  <a:pt x="8627206" y="6009062"/>
                  <a:pt x="8638741" y="6017877"/>
                </a:cubicBezTo>
                <a:cubicBezTo>
                  <a:pt x="8680674" y="6063338"/>
                  <a:pt x="8668174" y="6105074"/>
                  <a:pt x="8687880" y="6149197"/>
                </a:cubicBezTo>
                <a:cubicBezTo>
                  <a:pt x="8707372" y="6199997"/>
                  <a:pt x="8694593" y="6182037"/>
                  <a:pt x="8738885" y="6239177"/>
                </a:cubicBezTo>
                <a:cubicBezTo>
                  <a:pt x="8731039" y="6249266"/>
                  <a:pt x="8733140" y="6257624"/>
                  <a:pt x="8742293" y="6269973"/>
                </a:cubicBezTo>
                <a:cubicBezTo>
                  <a:pt x="8751015" y="6294889"/>
                  <a:pt x="8725150" y="6300739"/>
                  <a:pt x="8748318" y="6321477"/>
                </a:cubicBezTo>
                <a:cubicBezTo>
                  <a:pt x="8733321" y="6321103"/>
                  <a:pt x="8758015" y="6370854"/>
                  <a:pt x="8740264" y="6363570"/>
                </a:cubicBezTo>
                <a:cubicBezTo>
                  <a:pt x="8733034" y="6383780"/>
                  <a:pt x="8755930" y="6385615"/>
                  <a:pt x="8750282" y="6405211"/>
                </a:cubicBezTo>
                <a:cubicBezTo>
                  <a:pt x="8757033" y="6432391"/>
                  <a:pt x="8774368" y="6499849"/>
                  <a:pt x="8780770" y="6526653"/>
                </a:cubicBezTo>
                <a:cubicBezTo>
                  <a:pt x="8793202" y="6539039"/>
                  <a:pt x="8792888" y="6552099"/>
                  <a:pt x="8788697" y="6566039"/>
                </a:cubicBezTo>
                <a:cubicBezTo>
                  <a:pt x="8801108" y="6599864"/>
                  <a:pt x="8798873" y="6634791"/>
                  <a:pt x="8805801" y="6674924"/>
                </a:cubicBezTo>
                <a:cubicBezTo>
                  <a:pt x="8827401" y="6714075"/>
                  <a:pt x="8811965" y="6742117"/>
                  <a:pt x="8819458" y="6784979"/>
                </a:cubicBezTo>
                <a:cubicBezTo>
                  <a:pt x="8852022" y="6819829"/>
                  <a:pt x="8796882" y="6821130"/>
                  <a:pt x="8807945" y="6855780"/>
                </a:cubicBezTo>
                <a:lnTo>
                  <a:pt x="8808350" y="6856508"/>
                </a:lnTo>
                <a:lnTo>
                  <a:pt x="2899611" y="6857599"/>
                </a:lnTo>
                <a:lnTo>
                  <a:pt x="2899611" y="6858000"/>
                </a:lnTo>
                <a:lnTo>
                  <a:pt x="7239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3F7161F-7C34-E923-8320-D7A40E225020}"/>
              </a:ext>
            </a:extLst>
          </p:cNvPr>
          <p:cNvSpPr>
            <a:spLocks noGrp="1"/>
          </p:cNvSpPr>
          <p:nvPr>
            <p:ph type="title"/>
          </p:nvPr>
        </p:nvSpPr>
        <p:spPr>
          <a:xfrm>
            <a:off x="1074216" y="199572"/>
            <a:ext cx="6556422" cy="1216024"/>
          </a:xfrm>
        </p:spPr>
        <p:txBody>
          <a:bodyPr>
            <a:normAutofit/>
          </a:bodyPr>
          <a:lstStyle/>
          <a:p>
            <a:r>
              <a:rPr lang="en-US" dirty="0"/>
              <a:t>PROJECT KITTY HAWK</a:t>
            </a:r>
          </a:p>
        </p:txBody>
      </p:sp>
      <p:sp>
        <p:nvSpPr>
          <p:cNvPr id="8" name="Content Placeholder 7">
            <a:extLst>
              <a:ext uri="{FF2B5EF4-FFF2-40B4-BE49-F238E27FC236}">
                <a16:creationId xmlns:a16="http://schemas.microsoft.com/office/drawing/2014/main" id="{8CD34F2D-7E54-C939-6DE6-850453554283}"/>
              </a:ext>
            </a:extLst>
          </p:cNvPr>
          <p:cNvSpPr>
            <a:spLocks noGrp="1"/>
          </p:cNvSpPr>
          <p:nvPr>
            <p:ph idx="1"/>
          </p:nvPr>
        </p:nvSpPr>
        <p:spPr>
          <a:xfrm>
            <a:off x="1017247" y="1615169"/>
            <a:ext cx="6292370" cy="4513490"/>
          </a:xfrm>
        </p:spPr>
        <p:txBody>
          <a:bodyPr>
            <a:normAutofit/>
          </a:bodyPr>
          <a:lstStyle/>
          <a:p>
            <a:r>
              <a:rPr lang="en-US" b="1" dirty="0"/>
              <a:t>A NONPROFIT EDTECH STARTUP </a:t>
            </a:r>
          </a:p>
          <a:p>
            <a:endParaRPr lang="en-US" b="1" dirty="0"/>
          </a:p>
          <a:p>
            <a:r>
              <a:rPr lang="en-US" b="1" dirty="0"/>
              <a:t>ONLINE PROGRAM MANAGER </a:t>
            </a:r>
          </a:p>
          <a:p>
            <a:endParaRPr lang="en-US" b="1" dirty="0"/>
          </a:p>
          <a:p>
            <a:r>
              <a:rPr lang="en-US" b="1" dirty="0"/>
              <a:t>UNC UNIVERSITIES AS CUSTOMERS</a:t>
            </a:r>
          </a:p>
          <a:p>
            <a:endParaRPr lang="en-US" b="1" dirty="0"/>
          </a:p>
          <a:p>
            <a:r>
              <a:rPr lang="en-US" b="1" dirty="0"/>
              <a:t>PROVIDE SERVICES TO UNC UNIVERSITIES TO IMPROVE  THEIR ONLINE OFFERINGS</a:t>
            </a:r>
          </a:p>
          <a:p>
            <a:pPr marL="0" indent="0">
              <a:buNone/>
            </a:pPr>
            <a:endParaRPr lang="en-US" b="1" dirty="0"/>
          </a:p>
          <a:p>
            <a:r>
              <a:rPr lang="en-US" b="1" dirty="0"/>
              <a:t>TARGET LEARNERS </a:t>
            </a:r>
          </a:p>
          <a:p>
            <a:pPr marL="0" indent="0">
              <a:buNone/>
            </a:pPr>
            <a:endParaRPr lang="en-US" b="1" dirty="0"/>
          </a:p>
          <a:p>
            <a:endParaRPr lang="en-US" dirty="0"/>
          </a:p>
          <a:p>
            <a:endParaRPr lang="en-US" b="1" dirty="0"/>
          </a:p>
          <a:p>
            <a:endParaRPr lang="en-US" b="1" dirty="0"/>
          </a:p>
          <a:p>
            <a:pPr marL="0" indent="0">
              <a:buNone/>
            </a:pPr>
            <a:endParaRPr lang="en-US" dirty="0"/>
          </a:p>
        </p:txBody>
      </p:sp>
      <p:pic>
        <p:nvPicPr>
          <p:cNvPr id="9" name="Picture 8" descr="Diagram&#10;&#10;Description automatically generated">
            <a:extLst>
              <a:ext uri="{FF2B5EF4-FFF2-40B4-BE49-F238E27FC236}">
                <a16:creationId xmlns:a16="http://schemas.microsoft.com/office/drawing/2014/main" id="{3B61105F-2F8F-1739-34FD-7DB78A37EA38}"/>
              </a:ext>
            </a:extLst>
          </p:cNvPr>
          <p:cNvPicPr>
            <a:picLocks noChangeAspect="1"/>
          </p:cNvPicPr>
          <p:nvPr/>
        </p:nvPicPr>
        <p:blipFill>
          <a:blip r:embed="rId4"/>
          <a:stretch>
            <a:fillRect/>
          </a:stretch>
        </p:blipFill>
        <p:spPr>
          <a:xfrm>
            <a:off x="8865358" y="2856583"/>
            <a:ext cx="3291166" cy="4001417"/>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412E2FF6-BFA2-4E46-B4EF-D5F1B4D75373}"/>
              </a:ext>
            </a:extLst>
          </p:cNvPr>
          <p:cNvPicPr>
            <a:picLocks noChangeAspect="1"/>
          </p:cNvPicPr>
          <p:nvPr/>
        </p:nvPicPr>
        <p:blipFill>
          <a:blip r:embed="rId5"/>
          <a:stretch>
            <a:fillRect/>
          </a:stretch>
        </p:blipFill>
        <p:spPr>
          <a:xfrm>
            <a:off x="8803069" y="569152"/>
            <a:ext cx="2314715" cy="137725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C9695C55-1FAE-6910-00CC-04FBD2D9427D}"/>
              </a:ext>
            </a:extLst>
          </p:cNvPr>
          <p:cNvPicPr>
            <a:picLocks noChangeAspect="1"/>
          </p:cNvPicPr>
          <p:nvPr/>
        </p:nvPicPr>
        <p:blipFill>
          <a:blip r:embed="rId6"/>
          <a:stretch>
            <a:fillRect/>
          </a:stretch>
        </p:blipFill>
        <p:spPr>
          <a:xfrm>
            <a:off x="157008" y="214351"/>
            <a:ext cx="893871" cy="893871"/>
          </a:xfrm>
          <a:prstGeom prst="rect">
            <a:avLst/>
          </a:prstGeom>
        </p:spPr>
      </p:pic>
      <p:sp>
        <p:nvSpPr>
          <p:cNvPr id="10" name="Oval 9">
            <a:extLst>
              <a:ext uri="{FF2B5EF4-FFF2-40B4-BE49-F238E27FC236}">
                <a16:creationId xmlns:a16="http://schemas.microsoft.com/office/drawing/2014/main" id="{3971A1D4-98E2-DEB1-813E-CF8A6FDBE728}"/>
              </a:ext>
            </a:extLst>
          </p:cNvPr>
          <p:cNvSpPr/>
          <p:nvPr/>
        </p:nvSpPr>
        <p:spPr>
          <a:xfrm>
            <a:off x="6027420" y="1841954"/>
            <a:ext cx="1249680" cy="914400"/>
          </a:xfrm>
          <a:prstGeom prst="ellips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t>$97M</a:t>
            </a:r>
          </a:p>
        </p:txBody>
      </p:sp>
      <p:cxnSp>
        <p:nvCxnSpPr>
          <p:cNvPr id="13" name="Straight Arrow Connector 12">
            <a:extLst>
              <a:ext uri="{FF2B5EF4-FFF2-40B4-BE49-F238E27FC236}">
                <a16:creationId xmlns:a16="http://schemas.microsoft.com/office/drawing/2014/main" id="{64012785-559C-6582-C986-AF8A94D4ACB5}"/>
              </a:ext>
            </a:extLst>
          </p:cNvPr>
          <p:cNvCxnSpPr>
            <a:cxnSpLocks/>
          </p:cNvCxnSpPr>
          <p:nvPr/>
        </p:nvCxnSpPr>
        <p:spPr>
          <a:xfrm flipV="1">
            <a:off x="3975100" y="4831080"/>
            <a:ext cx="5336540" cy="87122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307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par>
                                <p:cTn id="27" presetID="1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p:tgtEl>
                                          <p:spTgt spid="9"/>
                                        </p:tgtEl>
                                        <p:attrNameLst>
                                          <p:attrName>ppt_y</p:attrName>
                                        </p:attrNameLst>
                                      </p:cBhvr>
                                      <p:tavLst>
                                        <p:tav tm="0">
                                          <p:val>
                                            <p:strVal val="#ppt_y+#ppt_h*1.125000"/>
                                          </p:val>
                                        </p:tav>
                                        <p:tav tm="100000">
                                          <p:val>
                                            <p:strVal val="#ppt_y"/>
                                          </p:val>
                                        </p:tav>
                                      </p:tavLst>
                                    </p:anim>
                                    <p:animEffect transition="in" filter="wipe(up)">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D68B093-D5D0-413E-B63F-4E732B9D0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D476645-8D91-4AA1-99AA-A41FB3897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29883" cy="6858000"/>
          </a:xfrm>
          <a:custGeom>
            <a:avLst/>
            <a:gdLst>
              <a:gd name="connsiteX0" fmla="*/ 0 w 8829883"/>
              <a:gd name="connsiteY0" fmla="*/ 0 h 6858000"/>
              <a:gd name="connsiteX1" fmla="*/ 723900 w 8829883"/>
              <a:gd name="connsiteY1" fmla="*/ 0 h 6858000"/>
              <a:gd name="connsiteX2" fmla="*/ 2899611 w 8829883"/>
              <a:gd name="connsiteY2" fmla="*/ 0 h 6858000"/>
              <a:gd name="connsiteX3" fmla="*/ 2899611 w 8829883"/>
              <a:gd name="connsiteY3" fmla="*/ 454 h 6858000"/>
              <a:gd name="connsiteX4" fmla="*/ 7893368 w 8829883"/>
              <a:gd name="connsiteY4" fmla="*/ 1496 h 6858000"/>
              <a:gd name="connsiteX5" fmla="*/ 7869582 w 8829883"/>
              <a:gd name="connsiteY5" fmla="*/ 71879 h 6858000"/>
              <a:gd name="connsiteX6" fmla="*/ 7886895 w 8829883"/>
              <a:gd name="connsiteY6" fmla="*/ 187470 h 6858000"/>
              <a:gd name="connsiteX7" fmla="*/ 7882119 w 8829883"/>
              <a:gd name="connsiteY7" fmla="*/ 277365 h 6858000"/>
              <a:gd name="connsiteX8" fmla="*/ 7895991 w 8829883"/>
              <a:gd name="connsiteY8" fmla="*/ 346246 h 6858000"/>
              <a:gd name="connsiteX9" fmla="*/ 7891335 w 8829883"/>
              <a:gd name="connsiteY9" fmla="*/ 373517 h 6858000"/>
              <a:gd name="connsiteX10" fmla="*/ 7881842 w 8829883"/>
              <a:gd name="connsiteY10" fmla="*/ 408648 h 6858000"/>
              <a:gd name="connsiteX11" fmla="*/ 7868532 w 8829883"/>
              <a:gd name="connsiteY11" fmla="*/ 474050 h 6858000"/>
              <a:gd name="connsiteX12" fmla="*/ 7835844 w 8829883"/>
              <a:gd name="connsiteY12" fmla="*/ 527194 h 6858000"/>
              <a:gd name="connsiteX13" fmla="*/ 7808260 w 8829883"/>
              <a:gd name="connsiteY13" fmla="*/ 569723 h 6858000"/>
              <a:gd name="connsiteX14" fmla="*/ 7805612 w 8829883"/>
              <a:gd name="connsiteY14" fmla="*/ 629088 h 6858000"/>
              <a:gd name="connsiteX15" fmla="*/ 7837166 w 8829883"/>
              <a:gd name="connsiteY15" fmla="*/ 676108 h 6858000"/>
              <a:gd name="connsiteX16" fmla="*/ 7851045 w 8829883"/>
              <a:gd name="connsiteY16" fmla="*/ 771520 h 6858000"/>
              <a:gd name="connsiteX17" fmla="*/ 7872025 w 8829883"/>
              <a:gd name="connsiteY17" fmla="*/ 826741 h 6858000"/>
              <a:gd name="connsiteX18" fmla="*/ 7875013 w 8829883"/>
              <a:gd name="connsiteY18" fmla="*/ 871450 h 6858000"/>
              <a:gd name="connsiteX19" fmla="*/ 7872432 w 8829883"/>
              <a:gd name="connsiteY19" fmla="*/ 930795 h 6858000"/>
              <a:gd name="connsiteX20" fmla="*/ 7875655 w 8829883"/>
              <a:gd name="connsiteY20" fmla="*/ 1039090 h 6858000"/>
              <a:gd name="connsiteX21" fmla="*/ 7838078 w 8829883"/>
              <a:gd name="connsiteY21" fmla="*/ 1138030 h 6858000"/>
              <a:gd name="connsiteX22" fmla="*/ 7821448 w 8829883"/>
              <a:gd name="connsiteY22" fmla="*/ 1219394 h 6858000"/>
              <a:gd name="connsiteX23" fmla="*/ 7822973 w 8829883"/>
              <a:gd name="connsiteY23" fmla="*/ 1272242 h 6858000"/>
              <a:gd name="connsiteX24" fmla="*/ 7818282 w 8829883"/>
              <a:gd name="connsiteY24" fmla="*/ 1341591 h 6858000"/>
              <a:gd name="connsiteX25" fmla="*/ 7836258 w 8829883"/>
              <a:gd name="connsiteY25" fmla="*/ 1426833 h 6858000"/>
              <a:gd name="connsiteX26" fmla="*/ 7826152 w 8829883"/>
              <a:gd name="connsiteY26" fmla="*/ 1461933 h 6858000"/>
              <a:gd name="connsiteX27" fmla="*/ 7831768 w 8829883"/>
              <a:gd name="connsiteY27" fmla="*/ 1474139 h 6858000"/>
              <a:gd name="connsiteX28" fmla="*/ 7817196 w 8829883"/>
              <a:gd name="connsiteY28" fmla="*/ 1609254 h 6858000"/>
              <a:gd name="connsiteX29" fmla="*/ 7770505 w 8829883"/>
              <a:gd name="connsiteY29" fmla="*/ 1767407 h 6858000"/>
              <a:gd name="connsiteX30" fmla="*/ 7762919 w 8829883"/>
              <a:gd name="connsiteY30" fmla="*/ 1904844 h 6858000"/>
              <a:gd name="connsiteX31" fmla="*/ 7766866 w 8829883"/>
              <a:gd name="connsiteY31" fmla="*/ 1957179 h 6858000"/>
              <a:gd name="connsiteX32" fmla="*/ 7773064 w 8829883"/>
              <a:gd name="connsiteY32" fmla="*/ 2044640 h 6858000"/>
              <a:gd name="connsiteX33" fmla="*/ 7794047 w 8829883"/>
              <a:gd name="connsiteY33" fmla="*/ 2118761 h 6858000"/>
              <a:gd name="connsiteX34" fmla="*/ 7798133 w 8829883"/>
              <a:gd name="connsiteY34" fmla="*/ 2140040 h 6858000"/>
              <a:gd name="connsiteX35" fmla="*/ 7771312 w 8829883"/>
              <a:gd name="connsiteY35" fmla="*/ 2193292 h 6858000"/>
              <a:gd name="connsiteX36" fmla="*/ 7771054 w 8829883"/>
              <a:gd name="connsiteY36" fmla="*/ 2250961 h 6858000"/>
              <a:gd name="connsiteX37" fmla="*/ 7756583 w 8829883"/>
              <a:gd name="connsiteY37" fmla="*/ 2337555 h 6858000"/>
              <a:gd name="connsiteX38" fmla="*/ 7742362 w 8829883"/>
              <a:gd name="connsiteY38" fmla="*/ 2411360 h 6858000"/>
              <a:gd name="connsiteX39" fmla="*/ 7717009 w 8829883"/>
              <a:gd name="connsiteY39" fmla="*/ 2529941 h 6858000"/>
              <a:gd name="connsiteX40" fmla="*/ 7709959 w 8829883"/>
              <a:gd name="connsiteY40" fmla="*/ 2601138 h 6858000"/>
              <a:gd name="connsiteX41" fmla="*/ 7690720 w 8829883"/>
              <a:gd name="connsiteY41" fmla="*/ 2640695 h 6858000"/>
              <a:gd name="connsiteX42" fmla="*/ 7704675 w 8829883"/>
              <a:gd name="connsiteY42" fmla="*/ 2880990 h 6858000"/>
              <a:gd name="connsiteX43" fmla="*/ 7680571 w 8829883"/>
              <a:gd name="connsiteY43" fmla="*/ 3041883 h 6858000"/>
              <a:gd name="connsiteX44" fmla="*/ 7680501 w 8829883"/>
              <a:gd name="connsiteY44" fmla="*/ 3120847 h 6858000"/>
              <a:gd name="connsiteX45" fmla="*/ 7679792 w 8829883"/>
              <a:gd name="connsiteY45" fmla="*/ 3213223 h 6858000"/>
              <a:gd name="connsiteX46" fmla="*/ 7663577 w 8829883"/>
              <a:gd name="connsiteY46" fmla="*/ 3257980 h 6858000"/>
              <a:gd name="connsiteX47" fmla="*/ 7670372 w 8829883"/>
              <a:gd name="connsiteY47" fmla="*/ 3319870 h 6858000"/>
              <a:gd name="connsiteX48" fmla="*/ 7659210 w 8829883"/>
              <a:gd name="connsiteY48" fmla="*/ 3336975 h 6858000"/>
              <a:gd name="connsiteX49" fmla="*/ 7663790 w 8829883"/>
              <a:gd name="connsiteY49" fmla="*/ 3375005 h 6858000"/>
              <a:gd name="connsiteX50" fmla="*/ 7660235 w 8829883"/>
              <a:gd name="connsiteY50" fmla="*/ 3426516 h 6858000"/>
              <a:gd name="connsiteX51" fmla="*/ 7665486 w 8829883"/>
              <a:gd name="connsiteY51" fmla="*/ 3483295 h 6858000"/>
              <a:gd name="connsiteX52" fmla="*/ 7666126 w 8829883"/>
              <a:gd name="connsiteY52" fmla="*/ 3554065 h 6858000"/>
              <a:gd name="connsiteX53" fmla="*/ 7672381 w 8829883"/>
              <a:gd name="connsiteY53" fmla="*/ 3603550 h 6858000"/>
              <a:gd name="connsiteX54" fmla="*/ 7667729 w 8829883"/>
              <a:gd name="connsiteY54" fmla="*/ 3620698 h 6858000"/>
              <a:gd name="connsiteX55" fmla="*/ 7716596 w 8829883"/>
              <a:gd name="connsiteY55" fmla="*/ 3697238 h 6858000"/>
              <a:gd name="connsiteX56" fmla="*/ 7747466 w 8829883"/>
              <a:gd name="connsiteY56" fmla="*/ 3874032 h 6858000"/>
              <a:gd name="connsiteX57" fmla="*/ 7834319 w 8829883"/>
              <a:gd name="connsiteY57" fmla="*/ 4110321 h 6858000"/>
              <a:gd name="connsiteX58" fmla="*/ 7867564 w 8829883"/>
              <a:gd name="connsiteY58" fmla="*/ 4394443 h 6858000"/>
              <a:gd name="connsiteX59" fmla="*/ 7889499 w 8829883"/>
              <a:gd name="connsiteY59" fmla="*/ 4481516 h 6858000"/>
              <a:gd name="connsiteX60" fmla="*/ 7896009 w 8829883"/>
              <a:gd name="connsiteY60" fmla="*/ 4570151 h 6858000"/>
              <a:gd name="connsiteX61" fmla="*/ 7921149 w 8829883"/>
              <a:gd name="connsiteY61" fmla="*/ 4609273 h 6858000"/>
              <a:gd name="connsiteX62" fmla="*/ 7990345 w 8829883"/>
              <a:gd name="connsiteY62" fmla="*/ 4720709 h 6858000"/>
              <a:gd name="connsiteX63" fmla="*/ 8042196 w 8829883"/>
              <a:gd name="connsiteY63" fmla="*/ 4823185 h 6858000"/>
              <a:gd name="connsiteX64" fmla="*/ 8055295 w 8829883"/>
              <a:gd name="connsiteY64" fmla="*/ 4829890 h 6858000"/>
              <a:gd name="connsiteX65" fmla="*/ 8064976 w 8829883"/>
              <a:gd name="connsiteY65" fmla="*/ 4839887 h 6858000"/>
              <a:gd name="connsiteX66" fmla="*/ 8064641 w 8829883"/>
              <a:gd name="connsiteY66" fmla="*/ 4841844 h 6858000"/>
              <a:gd name="connsiteX67" fmla="*/ 8095025 w 8829883"/>
              <a:gd name="connsiteY67" fmla="*/ 4882737 h 6858000"/>
              <a:gd name="connsiteX68" fmla="*/ 8095152 w 8829883"/>
              <a:gd name="connsiteY68" fmla="*/ 4886987 h 6858000"/>
              <a:gd name="connsiteX69" fmla="*/ 8111844 w 8829883"/>
              <a:gd name="connsiteY69" fmla="*/ 4913701 h 6858000"/>
              <a:gd name="connsiteX70" fmla="*/ 8112706 w 8829883"/>
              <a:gd name="connsiteY70" fmla="*/ 4942285 h 6858000"/>
              <a:gd name="connsiteX71" fmla="*/ 8120594 w 8829883"/>
              <a:gd name="connsiteY71" fmla="*/ 5017893 h 6858000"/>
              <a:gd name="connsiteX72" fmla="*/ 8123257 w 8829883"/>
              <a:gd name="connsiteY72" fmla="*/ 5024073 h 6858000"/>
              <a:gd name="connsiteX73" fmla="*/ 8125768 w 8829883"/>
              <a:gd name="connsiteY73" fmla="*/ 5030584 h 6858000"/>
              <a:gd name="connsiteX74" fmla="*/ 8128671 w 8829883"/>
              <a:gd name="connsiteY74" fmla="*/ 5034636 h 6858000"/>
              <a:gd name="connsiteX75" fmla="*/ 8134221 w 8829883"/>
              <a:gd name="connsiteY75" fmla="*/ 5046141 h 6858000"/>
              <a:gd name="connsiteX76" fmla="*/ 8134444 w 8829883"/>
              <a:gd name="connsiteY76" fmla="*/ 5050962 h 6858000"/>
              <a:gd name="connsiteX77" fmla="*/ 8132097 w 8829883"/>
              <a:gd name="connsiteY77" fmla="*/ 5054116 h 6858000"/>
              <a:gd name="connsiteX78" fmla="*/ 8132949 w 8829883"/>
              <a:gd name="connsiteY78" fmla="*/ 5054989 h 6858000"/>
              <a:gd name="connsiteX79" fmla="*/ 8144485 w 8829883"/>
              <a:gd name="connsiteY79" fmla="*/ 5116013 h 6858000"/>
              <a:gd name="connsiteX80" fmla="*/ 8144659 w 8829883"/>
              <a:gd name="connsiteY80" fmla="*/ 5116809 h 6858000"/>
              <a:gd name="connsiteX81" fmla="*/ 8162234 w 8829883"/>
              <a:gd name="connsiteY81" fmla="*/ 5129105 h 6858000"/>
              <a:gd name="connsiteX82" fmla="*/ 8226967 w 8829883"/>
              <a:gd name="connsiteY82" fmla="*/ 5202821 h 6858000"/>
              <a:gd name="connsiteX83" fmla="*/ 8360194 w 8829883"/>
              <a:gd name="connsiteY83" fmla="*/ 5397075 h 6858000"/>
              <a:gd name="connsiteX84" fmla="*/ 8384145 w 8829883"/>
              <a:gd name="connsiteY84" fmla="*/ 5467080 h 6858000"/>
              <a:gd name="connsiteX85" fmla="*/ 8416773 w 8829883"/>
              <a:gd name="connsiteY85" fmla="*/ 5493882 h 6858000"/>
              <a:gd name="connsiteX86" fmla="*/ 8429667 w 8829883"/>
              <a:gd name="connsiteY86" fmla="*/ 5590605 h 6858000"/>
              <a:gd name="connsiteX87" fmla="*/ 8506235 w 8829883"/>
              <a:gd name="connsiteY87" fmla="*/ 5685507 h 6858000"/>
              <a:gd name="connsiteX88" fmla="*/ 8537925 w 8829883"/>
              <a:gd name="connsiteY88" fmla="*/ 5756235 h 6858000"/>
              <a:gd name="connsiteX89" fmla="*/ 8592162 w 8829883"/>
              <a:gd name="connsiteY89" fmla="*/ 5913062 h 6858000"/>
              <a:gd name="connsiteX90" fmla="*/ 8629162 w 8829883"/>
              <a:gd name="connsiteY90" fmla="*/ 5968992 h 6858000"/>
              <a:gd name="connsiteX91" fmla="*/ 8626026 w 8829883"/>
              <a:gd name="connsiteY91" fmla="*/ 5975711 h 6858000"/>
              <a:gd name="connsiteX92" fmla="*/ 8638741 w 8829883"/>
              <a:gd name="connsiteY92" fmla="*/ 6017877 h 6858000"/>
              <a:gd name="connsiteX93" fmla="*/ 8687880 w 8829883"/>
              <a:gd name="connsiteY93" fmla="*/ 6149197 h 6858000"/>
              <a:gd name="connsiteX94" fmla="*/ 8738885 w 8829883"/>
              <a:gd name="connsiteY94" fmla="*/ 6239177 h 6858000"/>
              <a:gd name="connsiteX95" fmla="*/ 8742293 w 8829883"/>
              <a:gd name="connsiteY95" fmla="*/ 6269973 h 6858000"/>
              <a:gd name="connsiteX96" fmla="*/ 8748318 w 8829883"/>
              <a:gd name="connsiteY96" fmla="*/ 6321477 h 6858000"/>
              <a:gd name="connsiteX97" fmla="*/ 8740264 w 8829883"/>
              <a:gd name="connsiteY97" fmla="*/ 6363570 h 6858000"/>
              <a:gd name="connsiteX98" fmla="*/ 8750282 w 8829883"/>
              <a:gd name="connsiteY98" fmla="*/ 6405211 h 6858000"/>
              <a:gd name="connsiteX99" fmla="*/ 8780770 w 8829883"/>
              <a:gd name="connsiteY99" fmla="*/ 6526653 h 6858000"/>
              <a:gd name="connsiteX100" fmla="*/ 8788697 w 8829883"/>
              <a:gd name="connsiteY100" fmla="*/ 6566039 h 6858000"/>
              <a:gd name="connsiteX101" fmla="*/ 8805801 w 8829883"/>
              <a:gd name="connsiteY101" fmla="*/ 6674924 h 6858000"/>
              <a:gd name="connsiteX102" fmla="*/ 8819458 w 8829883"/>
              <a:gd name="connsiteY102" fmla="*/ 6784979 h 6858000"/>
              <a:gd name="connsiteX103" fmla="*/ 8807945 w 8829883"/>
              <a:gd name="connsiteY103" fmla="*/ 6855780 h 6858000"/>
              <a:gd name="connsiteX104" fmla="*/ 8808350 w 8829883"/>
              <a:gd name="connsiteY104" fmla="*/ 6856508 h 6858000"/>
              <a:gd name="connsiteX105" fmla="*/ 2899611 w 8829883"/>
              <a:gd name="connsiteY105" fmla="*/ 6857599 h 6858000"/>
              <a:gd name="connsiteX106" fmla="*/ 2899611 w 8829883"/>
              <a:gd name="connsiteY106" fmla="*/ 6858000 h 6858000"/>
              <a:gd name="connsiteX107" fmla="*/ 723900 w 8829883"/>
              <a:gd name="connsiteY107" fmla="*/ 6858000 h 6858000"/>
              <a:gd name="connsiteX108" fmla="*/ 0 w 8829883"/>
              <a:gd name="connsiteY10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8829883" h="6858000">
                <a:moveTo>
                  <a:pt x="0" y="0"/>
                </a:moveTo>
                <a:lnTo>
                  <a:pt x="723900" y="0"/>
                </a:lnTo>
                <a:lnTo>
                  <a:pt x="2899611" y="0"/>
                </a:lnTo>
                <a:lnTo>
                  <a:pt x="2899611" y="454"/>
                </a:lnTo>
                <a:lnTo>
                  <a:pt x="7893368" y="1496"/>
                </a:lnTo>
                <a:lnTo>
                  <a:pt x="7869582" y="71879"/>
                </a:lnTo>
                <a:lnTo>
                  <a:pt x="7886895" y="187470"/>
                </a:lnTo>
                <a:lnTo>
                  <a:pt x="7882119" y="277365"/>
                </a:lnTo>
                <a:cubicBezTo>
                  <a:pt x="7875900" y="290114"/>
                  <a:pt x="7902243" y="330262"/>
                  <a:pt x="7895991" y="346246"/>
                </a:cubicBezTo>
                <a:cubicBezTo>
                  <a:pt x="7893456" y="355592"/>
                  <a:pt x="7887147" y="361969"/>
                  <a:pt x="7891335" y="373517"/>
                </a:cubicBezTo>
                <a:cubicBezTo>
                  <a:pt x="7895602" y="389016"/>
                  <a:pt x="7871592" y="401168"/>
                  <a:pt x="7881842" y="408648"/>
                </a:cubicBezTo>
                <a:cubicBezTo>
                  <a:pt x="7865065" y="417648"/>
                  <a:pt x="7872620" y="452979"/>
                  <a:pt x="7868532" y="474050"/>
                </a:cubicBezTo>
                <a:cubicBezTo>
                  <a:pt x="7853778" y="479060"/>
                  <a:pt x="7850935" y="489514"/>
                  <a:pt x="7835844" y="527194"/>
                </a:cubicBezTo>
                <a:cubicBezTo>
                  <a:pt x="7819198" y="532133"/>
                  <a:pt x="7834612" y="554318"/>
                  <a:pt x="7808260" y="569723"/>
                </a:cubicBezTo>
                <a:lnTo>
                  <a:pt x="7805612" y="629088"/>
                </a:lnTo>
                <a:cubicBezTo>
                  <a:pt x="7822181" y="658375"/>
                  <a:pt x="7843286" y="628668"/>
                  <a:pt x="7837166" y="676108"/>
                </a:cubicBezTo>
                <a:lnTo>
                  <a:pt x="7851045" y="771520"/>
                </a:lnTo>
                <a:cubicBezTo>
                  <a:pt x="7845014" y="794446"/>
                  <a:pt x="7876752" y="798773"/>
                  <a:pt x="7872025" y="826741"/>
                </a:cubicBezTo>
                <a:cubicBezTo>
                  <a:pt x="7871325" y="842533"/>
                  <a:pt x="7862429" y="855601"/>
                  <a:pt x="7875013" y="871450"/>
                </a:cubicBezTo>
                <a:cubicBezTo>
                  <a:pt x="7889412" y="893399"/>
                  <a:pt x="7850435" y="924300"/>
                  <a:pt x="7872432" y="930795"/>
                </a:cubicBezTo>
                <a:cubicBezTo>
                  <a:pt x="7845414" y="953175"/>
                  <a:pt x="7887863" y="999760"/>
                  <a:pt x="7875655" y="1039090"/>
                </a:cubicBezTo>
                <a:cubicBezTo>
                  <a:pt x="7850663" y="1054257"/>
                  <a:pt x="7849862" y="1071925"/>
                  <a:pt x="7838078" y="1138030"/>
                </a:cubicBezTo>
                <a:cubicBezTo>
                  <a:pt x="7809579" y="1154037"/>
                  <a:pt x="7863353" y="1182266"/>
                  <a:pt x="7821448" y="1219394"/>
                </a:cubicBezTo>
                <a:cubicBezTo>
                  <a:pt x="7823834" y="1223017"/>
                  <a:pt x="7823501" y="1251876"/>
                  <a:pt x="7822973" y="1272242"/>
                </a:cubicBezTo>
                <a:cubicBezTo>
                  <a:pt x="7822445" y="1292609"/>
                  <a:pt x="7831941" y="1316014"/>
                  <a:pt x="7818282" y="1341591"/>
                </a:cubicBezTo>
                <a:lnTo>
                  <a:pt x="7836258" y="1426833"/>
                </a:lnTo>
                <a:cubicBezTo>
                  <a:pt x="7835968" y="1439455"/>
                  <a:pt x="7833304" y="1451564"/>
                  <a:pt x="7826152" y="1461933"/>
                </a:cubicBezTo>
                <a:cubicBezTo>
                  <a:pt x="7828269" y="1465582"/>
                  <a:pt x="7833261" y="1449588"/>
                  <a:pt x="7831768" y="1474139"/>
                </a:cubicBezTo>
                <a:cubicBezTo>
                  <a:pt x="7830277" y="1498693"/>
                  <a:pt x="7829014" y="1596424"/>
                  <a:pt x="7817196" y="1609254"/>
                </a:cubicBezTo>
                <a:cubicBezTo>
                  <a:pt x="7777782" y="1679005"/>
                  <a:pt x="7783023" y="1695437"/>
                  <a:pt x="7770505" y="1767407"/>
                </a:cubicBezTo>
                <a:cubicBezTo>
                  <a:pt x="7760010" y="1850911"/>
                  <a:pt x="7802143" y="1815467"/>
                  <a:pt x="7762919" y="1904844"/>
                </a:cubicBezTo>
                <a:cubicBezTo>
                  <a:pt x="7775200" y="1923814"/>
                  <a:pt x="7774829" y="1937779"/>
                  <a:pt x="7766866" y="1957179"/>
                </a:cubicBezTo>
                <a:cubicBezTo>
                  <a:pt x="7762749" y="1998306"/>
                  <a:pt x="7796000" y="2013648"/>
                  <a:pt x="7773064" y="2044640"/>
                </a:cubicBezTo>
                <a:cubicBezTo>
                  <a:pt x="7791355" y="2047050"/>
                  <a:pt x="7774207" y="2127691"/>
                  <a:pt x="7794047" y="2118761"/>
                </a:cubicBezTo>
                <a:cubicBezTo>
                  <a:pt x="7797595" y="2127828"/>
                  <a:pt x="7801922" y="2127617"/>
                  <a:pt x="7798133" y="2140040"/>
                </a:cubicBezTo>
                <a:cubicBezTo>
                  <a:pt x="7794343" y="2152462"/>
                  <a:pt x="7775825" y="2174806"/>
                  <a:pt x="7771312" y="2193292"/>
                </a:cubicBezTo>
                <a:lnTo>
                  <a:pt x="7771054" y="2250961"/>
                </a:lnTo>
                <a:cubicBezTo>
                  <a:pt x="7764859" y="2272200"/>
                  <a:pt x="7766040" y="2310822"/>
                  <a:pt x="7756583" y="2337555"/>
                </a:cubicBezTo>
                <a:cubicBezTo>
                  <a:pt x="7732413" y="2374423"/>
                  <a:pt x="7752131" y="2384352"/>
                  <a:pt x="7742362" y="2411360"/>
                </a:cubicBezTo>
                <a:cubicBezTo>
                  <a:pt x="7734510" y="2465717"/>
                  <a:pt x="7719828" y="2495902"/>
                  <a:pt x="7717009" y="2529941"/>
                </a:cubicBezTo>
                <a:cubicBezTo>
                  <a:pt x="7714517" y="2530459"/>
                  <a:pt x="7714340" y="2582679"/>
                  <a:pt x="7709959" y="2601138"/>
                </a:cubicBezTo>
                <a:cubicBezTo>
                  <a:pt x="7705578" y="2619597"/>
                  <a:pt x="7682467" y="2614253"/>
                  <a:pt x="7690720" y="2640695"/>
                </a:cubicBezTo>
                <a:cubicBezTo>
                  <a:pt x="7688598" y="2718827"/>
                  <a:pt x="7707530" y="2807257"/>
                  <a:pt x="7704675" y="2880990"/>
                </a:cubicBezTo>
                <a:cubicBezTo>
                  <a:pt x="7690578" y="2882059"/>
                  <a:pt x="7692748" y="2990697"/>
                  <a:pt x="7680571" y="3041883"/>
                </a:cubicBezTo>
                <a:cubicBezTo>
                  <a:pt x="7673737" y="3101494"/>
                  <a:pt x="7687176" y="3075461"/>
                  <a:pt x="7680501" y="3120847"/>
                </a:cubicBezTo>
                <a:cubicBezTo>
                  <a:pt x="7674028" y="3148030"/>
                  <a:pt x="7682121" y="3179271"/>
                  <a:pt x="7679792" y="3213223"/>
                </a:cubicBezTo>
                <a:cubicBezTo>
                  <a:pt x="7674578" y="3247046"/>
                  <a:pt x="7687119" y="3253869"/>
                  <a:pt x="7663577" y="3257980"/>
                </a:cubicBezTo>
                <a:lnTo>
                  <a:pt x="7670372" y="3319870"/>
                </a:lnTo>
                <a:cubicBezTo>
                  <a:pt x="7670391" y="3319962"/>
                  <a:pt x="7659190" y="3336883"/>
                  <a:pt x="7659210" y="3336975"/>
                </a:cubicBezTo>
                <a:cubicBezTo>
                  <a:pt x="7659238" y="3341028"/>
                  <a:pt x="7664538" y="3368519"/>
                  <a:pt x="7663790" y="3375005"/>
                </a:cubicBezTo>
                <a:lnTo>
                  <a:pt x="7660235" y="3426516"/>
                </a:lnTo>
                <a:lnTo>
                  <a:pt x="7665486" y="3483295"/>
                </a:lnTo>
                <a:cubicBezTo>
                  <a:pt x="7672077" y="3506423"/>
                  <a:pt x="7661238" y="3533087"/>
                  <a:pt x="7666126" y="3554065"/>
                </a:cubicBezTo>
                <a:cubicBezTo>
                  <a:pt x="7678048" y="3573925"/>
                  <a:pt x="7661821" y="3583827"/>
                  <a:pt x="7672381" y="3603550"/>
                </a:cubicBezTo>
                <a:lnTo>
                  <a:pt x="7667729" y="3620698"/>
                </a:lnTo>
                <a:cubicBezTo>
                  <a:pt x="7671207" y="3633994"/>
                  <a:pt x="7713118" y="3683942"/>
                  <a:pt x="7716596" y="3697238"/>
                </a:cubicBezTo>
                <a:cubicBezTo>
                  <a:pt x="7723056" y="3722704"/>
                  <a:pt x="7743331" y="3846484"/>
                  <a:pt x="7747466" y="3874032"/>
                </a:cubicBezTo>
                <a:cubicBezTo>
                  <a:pt x="7767087" y="3942879"/>
                  <a:pt x="7813563" y="3991196"/>
                  <a:pt x="7834319" y="4110321"/>
                </a:cubicBezTo>
                <a:cubicBezTo>
                  <a:pt x="7877657" y="4189421"/>
                  <a:pt x="7855454" y="4256910"/>
                  <a:pt x="7867564" y="4394443"/>
                </a:cubicBezTo>
                <a:lnTo>
                  <a:pt x="7889499" y="4481516"/>
                </a:lnTo>
                <a:lnTo>
                  <a:pt x="7896009" y="4570151"/>
                </a:lnTo>
                <a:cubicBezTo>
                  <a:pt x="7901673" y="4583061"/>
                  <a:pt x="7909607" y="4596194"/>
                  <a:pt x="7921149" y="4609273"/>
                </a:cubicBezTo>
                <a:cubicBezTo>
                  <a:pt x="7949863" y="4633217"/>
                  <a:pt x="7959858" y="4695621"/>
                  <a:pt x="7990345" y="4720709"/>
                </a:cubicBezTo>
                <a:cubicBezTo>
                  <a:pt x="8003610" y="4765212"/>
                  <a:pt x="8047493" y="4776306"/>
                  <a:pt x="8042196" y="4823185"/>
                </a:cubicBezTo>
                <a:cubicBezTo>
                  <a:pt x="8047150" y="4824577"/>
                  <a:pt x="8051460" y="4826909"/>
                  <a:pt x="8055295" y="4829890"/>
                </a:cubicBezTo>
                <a:lnTo>
                  <a:pt x="8064976" y="4839887"/>
                </a:lnTo>
                <a:cubicBezTo>
                  <a:pt x="8064864" y="4840539"/>
                  <a:pt x="8064753" y="4841192"/>
                  <a:pt x="8064641" y="4841844"/>
                </a:cubicBezTo>
                <a:lnTo>
                  <a:pt x="8095025" y="4882737"/>
                </a:lnTo>
                <a:cubicBezTo>
                  <a:pt x="8095067" y="4884154"/>
                  <a:pt x="8095110" y="4885570"/>
                  <a:pt x="8095152" y="4886987"/>
                </a:cubicBezTo>
                <a:lnTo>
                  <a:pt x="8111844" y="4913701"/>
                </a:lnTo>
                <a:cubicBezTo>
                  <a:pt x="8114770" y="4922917"/>
                  <a:pt x="8111248" y="4924920"/>
                  <a:pt x="8112706" y="4942285"/>
                </a:cubicBezTo>
                <a:cubicBezTo>
                  <a:pt x="8114364" y="4957841"/>
                  <a:pt x="8118802" y="5004304"/>
                  <a:pt x="8120594" y="5017893"/>
                </a:cubicBezTo>
                <a:lnTo>
                  <a:pt x="8123257" y="5024073"/>
                </a:lnTo>
                <a:cubicBezTo>
                  <a:pt x="8123336" y="5025637"/>
                  <a:pt x="8124072" y="5027691"/>
                  <a:pt x="8125768" y="5030584"/>
                </a:cubicBezTo>
                <a:lnTo>
                  <a:pt x="8128671" y="5034636"/>
                </a:lnTo>
                <a:lnTo>
                  <a:pt x="8134221" y="5046141"/>
                </a:lnTo>
                <a:cubicBezTo>
                  <a:pt x="8134294" y="5047750"/>
                  <a:pt x="8134368" y="5049356"/>
                  <a:pt x="8134444" y="5050962"/>
                </a:cubicBezTo>
                <a:lnTo>
                  <a:pt x="8132097" y="5054116"/>
                </a:lnTo>
                <a:lnTo>
                  <a:pt x="8132949" y="5054989"/>
                </a:lnTo>
                <a:cubicBezTo>
                  <a:pt x="8134991" y="5064981"/>
                  <a:pt x="8140128" y="5094378"/>
                  <a:pt x="8144485" y="5116013"/>
                </a:cubicBezTo>
                <a:cubicBezTo>
                  <a:pt x="8144542" y="5116278"/>
                  <a:pt x="8144601" y="5116544"/>
                  <a:pt x="8144659" y="5116809"/>
                </a:cubicBezTo>
                <a:lnTo>
                  <a:pt x="8162234" y="5129105"/>
                </a:lnTo>
                <a:cubicBezTo>
                  <a:pt x="8162232" y="5129757"/>
                  <a:pt x="8226967" y="5202170"/>
                  <a:pt x="8226967" y="5202821"/>
                </a:cubicBezTo>
                <a:cubicBezTo>
                  <a:pt x="8260797" y="5252507"/>
                  <a:pt x="8333998" y="5353032"/>
                  <a:pt x="8360194" y="5397075"/>
                </a:cubicBezTo>
                <a:lnTo>
                  <a:pt x="8384145" y="5467080"/>
                </a:lnTo>
                <a:lnTo>
                  <a:pt x="8416773" y="5493882"/>
                </a:lnTo>
                <a:lnTo>
                  <a:pt x="8429667" y="5590605"/>
                </a:lnTo>
                <a:cubicBezTo>
                  <a:pt x="8456281" y="5637839"/>
                  <a:pt x="8467805" y="5631761"/>
                  <a:pt x="8506235" y="5685507"/>
                </a:cubicBezTo>
                <a:lnTo>
                  <a:pt x="8537925" y="5756235"/>
                </a:lnTo>
                <a:cubicBezTo>
                  <a:pt x="8552246" y="5794160"/>
                  <a:pt x="8576956" y="5877603"/>
                  <a:pt x="8592162" y="5913062"/>
                </a:cubicBezTo>
                <a:cubicBezTo>
                  <a:pt x="8611481" y="5926101"/>
                  <a:pt x="8599899" y="5941450"/>
                  <a:pt x="8629162" y="5968992"/>
                </a:cubicBezTo>
                <a:cubicBezTo>
                  <a:pt x="8627859" y="5970958"/>
                  <a:pt x="8626802" y="5973221"/>
                  <a:pt x="8626026" y="5975711"/>
                </a:cubicBezTo>
                <a:cubicBezTo>
                  <a:pt x="8621513" y="5990186"/>
                  <a:pt x="8627206" y="6009062"/>
                  <a:pt x="8638741" y="6017877"/>
                </a:cubicBezTo>
                <a:cubicBezTo>
                  <a:pt x="8680674" y="6063338"/>
                  <a:pt x="8668174" y="6105074"/>
                  <a:pt x="8687880" y="6149197"/>
                </a:cubicBezTo>
                <a:cubicBezTo>
                  <a:pt x="8707372" y="6199997"/>
                  <a:pt x="8694593" y="6182037"/>
                  <a:pt x="8738885" y="6239177"/>
                </a:cubicBezTo>
                <a:cubicBezTo>
                  <a:pt x="8731039" y="6249266"/>
                  <a:pt x="8733140" y="6257624"/>
                  <a:pt x="8742293" y="6269973"/>
                </a:cubicBezTo>
                <a:cubicBezTo>
                  <a:pt x="8751015" y="6294889"/>
                  <a:pt x="8725150" y="6300739"/>
                  <a:pt x="8748318" y="6321477"/>
                </a:cubicBezTo>
                <a:cubicBezTo>
                  <a:pt x="8733321" y="6321103"/>
                  <a:pt x="8758015" y="6370854"/>
                  <a:pt x="8740264" y="6363570"/>
                </a:cubicBezTo>
                <a:cubicBezTo>
                  <a:pt x="8733034" y="6383780"/>
                  <a:pt x="8755930" y="6385615"/>
                  <a:pt x="8750282" y="6405211"/>
                </a:cubicBezTo>
                <a:cubicBezTo>
                  <a:pt x="8757033" y="6432391"/>
                  <a:pt x="8774368" y="6499849"/>
                  <a:pt x="8780770" y="6526653"/>
                </a:cubicBezTo>
                <a:cubicBezTo>
                  <a:pt x="8793202" y="6539039"/>
                  <a:pt x="8792888" y="6552099"/>
                  <a:pt x="8788697" y="6566039"/>
                </a:cubicBezTo>
                <a:cubicBezTo>
                  <a:pt x="8801108" y="6599864"/>
                  <a:pt x="8798873" y="6634791"/>
                  <a:pt x="8805801" y="6674924"/>
                </a:cubicBezTo>
                <a:cubicBezTo>
                  <a:pt x="8827401" y="6714075"/>
                  <a:pt x="8811965" y="6742117"/>
                  <a:pt x="8819458" y="6784979"/>
                </a:cubicBezTo>
                <a:cubicBezTo>
                  <a:pt x="8852022" y="6819829"/>
                  <a:pt x="8796882" y="6821130"/>
                  <a:pt x="8807945" y="6855780"/>
                </a:cubicBezTo>
                <a:lnTo>
                  <a:pt x="8808350" y="6856508"/>
                </a:lnTo>
                <a:lnTo>
                  <a:pt x="2899611" y="6857599"/>
                </a:lnTo>
                <a:lnTo>
                  <a:pt x="2899611" y="6858000"/>
                </a:lnTo>
                <a:lnTo>
                  <a:pt x="7239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3F7161F-7C34-E923-8320-D7A40E225020}"/>
              </a:ext>
            </a:extLst>
          </p:cNvPr>
          <p:cNvSpPr>
            <a:spLocks noGrp="1"/>
          </p:cNvSpPr>
          <p:nvPr>
            <p:ph type="title"/>
          </p:nvPr>
        </p:nvSpPr>
        <p:spPr>
          <a:xfrm>
            <a:off x="1050879" y="250158"/>
            <a:ext cx="8946561" cy="1216024"/>
          </a:xfrm>
        </p:spPr>
        <p:txBody>
          <a:bodyPr>
            <a:normAutofit/>
          </a:bodyPr>
          <a:lstStyle/>
          <a:p>
            <a:r>
              <a:rPr lang="en-US" dirty="0"/>
              <a:t>Kitty hawk business model</a:t>
            </a:r>
          </a:p>
        </p:txBody>
      </p:sp>
      <p:pic>
        <p:nvPicPr>
          <p:cNvPr id="5" name="Picture 4" descr="Text&#10;&#10;Description automatically generated with medium confidence">
            <a:extLst>
              <a:ext uri="{FF2B5EF4-FFF2-40B4-BE49-F238E27FC236}">
                <a16:creationId xmlns:a16="http://schemas.microsoft.com/office/drawing/2014/main" id="{412E2FF6-BFA2-4E46-B4EF-D5F1B4D75373}"/>
              </a:ext>
            </a:extLst>
          </p:cNvPr>
          <p:cNvPicPr>
            <a:picLocks noChangeAspect="1"/>
          </p:cNvPicPr>
          <p:nvPr/>
        </p:nvPicPr>
        <p:blipFill>
          <a:blip r:embed="rId4"/>
          <a:stretch>
            <a:fillRect/>
          </a:stretch>
        </p:blipFill>
        <p:spPr>
          <a:xfrm>
            <a:off x="10689696" y="0"/>
            <a:ext cx="1502304" cy="893871"/>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C9695C55-1FAE-6910-00CC-04FBD2D9427D}"/>
              </a:ext>
            </a:extLst>
          </p:cNvPr>
          <p:cNvPicPr>
            <a:picLocks noChangeAspect="1"/>
          </p:cNvPicPr>
          <p:nvPr/>
        </p:nvPicPr>
        <p:blipFill>
          <a:blip r:embed="rId5"/>
          <a:stretch>
            <a:fillRect/>
          </a:stretch>
        </p:blipFill>
        <p:spPr>
          <a:xfrm>
            <a:off x="157008" y="214351"/>
            <a:ext cx="893871" cy="893871"/>
          </a:xfrm>
          <a:prstGeom prst="rect">
            <a:avLst/>
          </a:prstGeom>
        </p:spPr>
      </p:pic>
      <p:sp>
        <p:nvSpPr>
          <p:cNvPr id="10" name="Rectangle 9">
            <a:extLst>
              <a:ext uri="{FF2B5EF4-FFF2-40B4-BE49-F238E27FC236}">
                <a16:creationId xmlns:a16="http://schemas.microsoft.com/office/drawing/2014/main" id="{78490B09-0FC3-24C1-33A2-8E772BF1A565}"/>
              </a:ext>
            </a:extLst>
          </p:cNvPr>
          <p:cNvSpPr/>
          <p:nvPr/>
        </p:nvSpPr>
        <p:spPr>
          <a:xfrm>
            <a:off x="533418" y="1583716"/>
            <a:ext cx="8296466" cy="326356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Content Placeholder 11" descr="Diagram&#10;&#10;Description automatically generated">
            <a:extLst>
              <a:ext uri="{FF2B5EF4-FFF2-40B4-BE49-F238E27FC236}">
                <a16:creationId xmlns:a16="http://schemas.microsoft.com/office/drawing/2014/main" id="{432B4091-38E2-2E37-D521-63FB48DC9D72}"/>
              </a:ext>
            </a:extLst>
          </p:cNvPr>
          <p:cNvPicPr>
            <a:picLocks noGrp="1" noChangeAspect="1"/>
          </p:cNvPicPr>
          <p:nvPr>
            <p:ph idx="1"/>
          </p:nvPr>
        </p:nvPicPr>
        <p:blipFill>
          <a:blip r:embed="rId6">
            <a:alphaModFix/>
          </a:blip>
          <a:stretch>
            <a:fillRect/>
          </a:stretch>
        </p:blipFill>
        <p:spPr>
          <a:xfrm>
            <a:off x="870611" y="1945496"/>
            <a:ext cx="7622080" cy="2540000"/>
          </a:xfrm>
        </p:spPr>
      </p:pic>
      <p:graphicFrame>
        <p:nvGraphicFramePr>
          <p:cNvPr id="13" name="Diagram 12">
            <a:extLst>
              <a:ext uri="{FF2B5EF4-FFF2-40B4-BE49-F238E27FC236}">
                <a16:creationId xmlns:a16="http://schemas.microsoft.com/office/drawing/2014/main" id="{568DEA0F-DE14-FF5F-1094-14EC957F99AE}"/>
              </a:ext>
            </a:extLst>
          </p:cNvPr>
          <p:cNvGraphicFramePr/>
          <p:nvPr>
            <p:extLst>
              <p:ext uri="{D42A27DB-BD31-4B8C-83A1-F6EECF244321}">
                <p14:modId xmlns:p14="http://schemas.microsoft.com/office/powerpoint/2010/main" val="2645606765"/>
              </p:ext>
            </p:extLst>
          </p:nvPr>
        </p:nvGraphicFramePr>
        <p:xfrm>
          <a:off x="533418" y="5082344"/>
          <a:ext cx="8296465" cy="18355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157362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1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D68B093-D5D0-413E-B63F-4E732B9D0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D476645-8D91-4AA1-99AA-A41FB3897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29883" cy="6858000"/>
          </a:xfrm>
          <a:custGeom>
            <a:avLst/>
            <a:gdLst>
              <a:gd name="connsiteX0" fmla="*/ 0 w 8829883"/>
              <a:gd name="connsiteY0" fmla="*/ 0 h 6858000"/>
              <a:gd name="connsiteX1" fmla="*/ 723900 w 8829883"/>
              <a:gd name="connsiteY1" fmla="*/ 0 h 6858000"/>
              <a:gd name="connsiteX2" fmla="*/ 2899611 w 8829883"/>
              <a:gd name="connsiteY2" fmla="*/ 0 h 6858000"/>
              <a:gd name="connsiteX3" fmla="*/ 2899611 w 8829883"/>
              <a:gd name="connsiteY3" fmla="*/ 454 h 6858000"/>
              <a:gd name="connsiteX4" fmla="*/ 7893368 w 8829883"/>
              <a:gd name="connsiteY4" fmla="*/ 1496 h 6858000"/>
              <a:gd name="connsiteX5" fmla="*/ 7869582 w 8829883"/>
              <a:gd name="connsiteY5" fmla="*/ 71879 h 6858000"/>
              <a:gd name="connsiteX6" fmla="*/ 7886895 w 8829883"/>
              <a:gd name="connsiteY6" fmla="*/ 187470 h 6858000"/>
              <a:gd name="connsiteX7" fmla="*/ 7882119 w 8829883"/>
              <a:gd name="connsiteY7" fmla="*/ 277365 h 6858000"/>
              <a:gd name="connsiteX8" fmla="*/ 7895991 w 8829883"/>
              <a:gd name="connsiteY8" fmla="*/ 346246 h 6858000"/>
              <a:gd name="connsiteX9" fmla="*/ 7891335 w 8829883"/>
              <a:gd name="connsiteY9" fmla="*/ 373517 h 6858000"/>
              <a:gd name="connsiteX10" fmla="*/ 7881842 w 8829883"/>
              <a:gd name="connsiteY10" fmla="*/ 408648 h 6858000"/>
              <a:gd name="connsiteX11" fmla="*/ 7868532 w 8829883"/>
              <a:gd name="connsiteY11" fmla="*/ 474050 h 6858000"/>
              <a:gd name="connsiteX12" fmla="*/ 7835844 w 8829883"/>
              <a:gd name="connsiteY12" fmla="*/ 527194 h 6858000"/>
              <a:gd name="connsiteX13" fmla="*/ 7808260 w 8829883"/>
              <a:gd name="connsiteY13" fmla="*/ 569723 h 6858000"/>
              <a:gd name="connsiteX14" fmla="*/ 7805612 w 8829883"/>
              <a:gd name="connsiteY14" fmla="*/ 629088 h 6858000"/>
              <a:gd name="connsiteX15" fmla="*/ 7837166 w 8829883"/>
              <a:gd name="connsiteY15" fmla="*/ 676108 h 6858000"/>
              <a:gd name="connsiteX16" fmla="*/ 7851045 w 8829883"/>
              <a:gd name="connsiteY16" fmla="*/ 771520 h 6858000"/>
              <a:gd name="connsiteX17" fmla="*/ 7872025 w 8829883"/>
              <a:gd name="connsiteY17" fmla="*/ 826741 h 6858000"/>
              <a:gd name="connsiteX18" fmla="*/ 7875013 w 8829883"/>
              <a:gd name="connsiteY18" fmla="*/ 871450 h 6858000"/>
              <a:gd name="connsiteX19" fmla="*/ 7872432 w 8829883"/>
              <a:gd name="connsiteY19" fmla="*/ 930795 h 6858000"/>
              <a:gd name="connsiteX20" fmla="*/ 7875655 w 8829883"/>
              <a:gd name="connsiteY20" fmla="*/ 1039090 h 6858000"/>
              <a:gd name="connsiteX21" fmla="*/ 7838078 w 8829883"/>
              <a:gd name="connsiteY21" fmla="*/ 1138030 h 6858000"/>
              <a:gd name="connsiteX22" fmla="*/ 7821448 w 8829883"/>
              <a:gd name="connsiteY22" fmla="*/ 1219394 h 6858000"/>
              <a:gd name="connsiteX23" fmla="*/ 7822973 w 8829883"/>
              <a:gd name="connsiteY23" fmla="*/ 1272242 h 6858000"/>
              <a:gd name="connsiteX24" fmla="*/ 7818282 w 8829883"/>
              <a:gd name="connsiteY24" fmla="*/ 1341591 h 6858000"/>
              <a:gd name="connsiteX25" fmla="*/ 7836258 w 8829883"/>
              <a:gd name="connsiteY25" fmla="*/ 1426833 h 6858000"/>
              <a:gd name="connsiteX26" fmla="*/ 7826152 w 8829883"/>
              <a:gd name="connsiteY26" fmla="*/ 1461933 h 6858000"/>
              <a:gd name="connsiteX27" fmla="*/ 7831768 w 8829883"/>
              <a:gd name="connsiteY27" fmla="*/ 1474139 h 6858000"/>
              <a:gd name="connsiteX28" fmla="*/ 7817196 w 8829883"/>
              <a:gd name="connsiteY28" fmla="*/ 1609254 h 6858000"/>
              <a:gd name="connsiteX29" fmla="*/ 7770505 w 8829883"/>
              <a:gd name="connsiteY29" fmla="*/ 1767407 h 6858000"/>
              <a:gd name="connsiteX30" fmla="*/ 7762919 w 8829883"/>
              <a:gd name="connsiteY30" fmla="*/ 1904844 h 6858000"/>
              <a:gd name="connsiteX31" fmla="*/ 7766866 w 8829883"/>
              <a:gd name="connsiteY31" fmla="*/ 1957179 h 6858000"/>
              <a:gd name="connsiteX32" fmla="*/ 7773064 w 8829883"/>
              <a:gd name="connsiteY32" fmla="*/ 2044640 h 6858000"/>
              <a:gd name="connsiteX33" fmla="*/ 7794047 w 8829883"/>
              <a:gd name="connsiteY33" fmla="*/ 2118761 h 6858000"/>
              <a:gd name="connsiteX34" fmla="*/ 7798133 w 8829883"/>
              <a:gd name="connsiteY34" fmla="*/ 2140040 h 6858000"/>
              <a:gd name="connsiteX35" fmla="*/ 7771312 w 8829883"/>
              <a:gd name="connsiteY35" fmla="*/ 2193292 h 6858000"/>
              <a:gd name="connsiteX36" fmla="*/ 7771054 w 8829883"/>
              <a:gd name="connsiteY36" fmla="*/ 2250961 h 6858000"/>
              <a:gd name="connsiteX37" fmla="*/ 7756583 w 8829883"/>
              <a:gd name="connsiteY37" fmla="*/ 2337555 h 6858000"/>
              <a:gd name="connsiteX38" fmla="*/ 7742362 w 8829883"/>
              <a:gd name="connsiteY38" fmla="*/ 2411360 h 6858000"/>
              <a:gd name="connsiteX39" fmla="*/ 7717009 w 8829883"/>
              <a:gd name="connsiteY39" fmla="*/ 2529941 h 6858000"/>
              <a:gd name="connsiteX40" fmla="*/ 7709959 w 8829883"/>
              <a:gd name="connsiteY40" fmla="*/ 2601138 h 6858000"/>
              <a:gd name="connsiteX41" fmla="*/ 7690720 w 8829883"/>
              <a:gd name="connsiteY41" fmla="*/ 2640695 h 6858000"/>
              <a:gd name="connsiteX42" fmla="*/ 7704675 w 8829883"/>
              <a:gd name="connsiteY42" fmla="*/ 2880990 h 6858000"/>
              <a:gd name="connsiteX43" fmla="*/ 7680571 w 8829883"/>
              <a:gd name="connsiteY43" fmla="*/ 3041883 h 6858000"/>
              <a:gd name="connsiteX44" fmla="*/ 7680501 w 8829883"/>
              <a:gd name="connsiteY44" fmla="*/ 3120847 h 6858000"/>
              <a:gd name="connsiteX45" fmla="*/ 7679792 w 8829883"/>
              <a:gd name="connsiteY45" fmla="*/ 3213223 h 6858000"/>
              <a:gd name="connsiteX46" fmla="*/ 7663577 w 8829883"/>
              <a:gd name="connsiteY46" fmla="*/ 3257980 h 6858000"/>
              <a:gd name="connsiteX47" fmla="*/ 7670372 w 8829883"/>
              <a:gd name="connsiteY47" fmla="*/ 3319870 h 6858000"/>
              <a:gd name="connsiteX48" fmla="*/ 7659210 w 8829883"/>
              <a:gd name="connsiteY48" fmla="*/ 3336975 h 6858000"/>
              <a:gd name="connsiteX49" fmla="*/ 7663790 w 8829883"/>
              <a:gd name="connsiteY49" fmla="*/ 3375005 h 6858000"/>
              <a:gd name="connsiteX50" fmla="*/ 7660235 w 8829883"/>
              <a:gd name="connsiteY50" fmla="*/ 3426516 h 6858000"/>
              <a:gd name="connsiteX51" fmla="*/ 7665486 w 8829883"/>
              <a:gd name="connsiteY51" fmla="*/ 3483295 h 6858000"/>
              <a:gd name="connsiteX52" fmla="*/ 7666126 w 8829883"/>
              <a:gd name="connsiteY52" fmla="*/ 3554065 h 6858000"/>
              <a:gd name="connsiteX53" fmla="*/ 7672381 w 8829883"/>
              <a:gd name="connsiteY53" fmla="*/ 3603550 h 6858000"/>
              <a:gd name="connsiteX54" fmla="*/ 7667729 w 8829883"/>
              <a:gd name="connsiteY54" fmla="*/ 3620698 h 6858000"/>
              <a:gd name="connsiteX55" fmla="*/ 7716596 w 8829883"/>
              <a:gd name="connsiteY55" fmla="*/ 3697238 h 6858000"/>
              <a:gd name="connsiteX56" fmla="*/ 7747466 w 8829883"/>
              <a:gd name="connsiteY56" fmla="*/ 3874032 h 6858000"/>
              <a:gd name="connsiteX57" fmla="*/ 7834319 w 8829883"/>
              <a:gd name="connsiteY57" fmla="*/ 4110321 h 6858000"/>
              <a:gd name="connsiteX58" fmla="*/ 7867564 w 8829883"/>
              <a:gd name="connsiteY58" fmla="*/ 4394443 h 6858000"/>
              <a:gd name="connsiteX59" fmla="*/ 7889499 w 8829883"/>
              <a:gd name="connsiteY59" fmla="*/ 4481516 h 6858000"/>
              <a:gd name="connsiteX60" fmla="*/ 7896009 w 8829883"/>
              <a:gd name="connsiteY60" fmla="*/ 4570151 h 6858000"/>
              <a:gd name="connsiteX61" fmla="*/ 7921149 w 8829883"/>
              <a:gd name="connsiteY61" fmla="*/ 4609273 h 6858000"/>
              <a:gd name="connsiteX62" fmla="*/ 7990345 w 8829883"/>
              <a:gd name="connsiteY62" fmla="*/ 4720709 h 6858000"/>
              <a:gd name="connsiteX63" fmla="*/ 8042196 w 8829883"/>
              <a:gd name="connsiteY63" fmla="*/ 4823185 h 6858000"/>
              <a:gd name="connsiteX64" fmla="*/ 8055295 w 8829883"/>
              <a:gd name="connsiteY64" fmla="*/ 4829890 h 6858000"/>
              <a:gd name="connsiteX65" fmla="*/ 8064976 w 8829883"/>
              <a:gd name="connsiteY65" fmla="*/ 4839887 h 6858000"/>
              <a:gd name="connsiteX66" fmla="*/ 8064641 w 8829883"/>
              <a:gd name="connsiteY66" fmla="*/ 4841844 h 6858000"/>
              <a:gd name="connsiteX67" fmla="*/ 8095025 w 8829883"/>
              <a:gd name="connsiteY67" fmla="*/ 4882737 h 6858000"/>
              <a:gd name="connsiteX68" fmla="*/ 8095152 w 8829883"/>
              <a:gd name="connsiteY68" fmla="*/ 4886987 h 6858000"/>
              <a:gd name="connsiteX69" fmla="*/ 8111844 w 8829883"/>
              <a:gd name="connsiteY69" fmla="*/ 4913701 h 6858000"/>
              <a:gd name="connsiteX70" fmla="*/ 8112706 w 8829883"/>
              <a:gd name="connsiteY70" fmla="*/ 4942285 h 6858000"/>
              <a:gd name="connsiteX71" fmla="*/ 8120594 w 8829883"/>
              <a:gd name="connsiteY71" fmla="*/ 5017893 h 6858000"/>
              <a:gd name="connsiteX72" fmla="*/ 8123257 w 8829883"/>
              <a:gd name="connsiteY72" fmla="*/ 5024073 h 6858000"/>
              <a:gd name="connsiteX73" fmla="*/ 8125768 w 8829883"/>
              <a:gd name="connsiteY73" fmla="*/ 5030584 h 6858000"/>
              <a:gd name="connsiteX74" fmla="*/ 8128671 w 8829883"/>
              <a:gd name="connsiteY74" fmla="*/ 5034636 h 6858000"/>
              <a:gd name="connsiteX75" fmla="*/ 8134221 w 8829883"/>
              <a:gd name="connsiteY75" fmla="*/ 5046141 h 6858000"/>
              <a:gd name="connsiteX76" fmla="*/ 8134444 w 8829883"/>
              <a:gd name="connsiteY76" fmla="*/ 5050962 h 6858000"/>
              <a:gd name="connsiteX77" fmla="*/ 8132097 w 8829883"/>
              <a:gd name="connsiteY77" fmla="*/ 5054116 h 6858000"/>
              <a:gd name="connsiteX78" fmla="*/ 8132949 w 8829883"/>
              <a:gd name="connsiteY78" fmla="*/ 5054989 h 6858000"/>
              <a:gd name="connsiteX79" fmla="*/ 8144485 w 8829883"/>
              <a:gd name="connsiteY79" fmla="*/ 5116013 h 6858000"/>
              <a:gd name="connsiteX80" fmla="*/ 8144659 w 8829883"/>
              <a:gd name="connsiteY80" fmla="*/ 5116809 h 6858000"/>
              <a:gd name="connsiteX81" fmla="*/ 8162234 w 8829883"/>
              <a:gd name="connsiteY81" fmla="*/ 5129105 h 6858000"/>
              <a:gd name="connsiteX82" fmla="*/ 8226967 w 8829883"/>
              <a:gd name="connsiteY82" fmla="*/ 5202821 h 6858000"/>
              <a:gd name="connsiteX83" fmla="*/ 8360194 w 8829883"/>
              <a:gd name="connsiteY83" fmla="*/ 5397075 h 6858000"/>
              <a:gd name="connsiteX84" fmla="*/ 8384145 w 8829883"/>
              <a:gd name="connsiteY84" fmla="*/ 5467080 h 6858000"/>
              <a:gd name="connsiteX85" fmla="*/ 8416773 w 8829883"/>
              <a:gd name="connsiteY85" fmla="*/ 5493882 h 6858000"/>
              <a:gd name="connsiteX86" fmla="*/ 8429667 w 8829883"/>
              <a:gd name="connsiteY86" fmla="*/ 5590605 h 6858000"/>
              <a:gd name="connsiteX87" fmla="*/ 8506235 w 8829883"/>
              <a:gd name="connsiteY87" fmla="*/ 5685507 h 6858000"/>
              <a:gd name="connsiteX88" fmla="*/ 8537925 w 8829883"/>
              <a:gd name="connsiteY88" fmla="*/ 5756235 h 6858000"/>
              <a:gd name="connsiteX89" fmla="*/ 8592162 w 8829883"/>
              <a:gd name="connsiteY89" fmla="*/ 5913062 h 6858000"/>
              <a:gd name="connsiteX90" fmla="*/ 8629162 w 8829883"/>
              <a:gd name="connsiteY90" fmla="*/ 5968992 h 6858000"/>
              <a:gd name="connsiteX91" fmla="*/ 8626026 w 8829883"/>
              <a:gd name="connsiteY91" fmla="*/ 5975711 h 6858000"/>
              <a:gd name="connsiteX92" fmla="*/ 8638741 w 8829883"/>
              <a:gd name="connsiteY92" fmla="*/ 6017877 h 6858000"/>
              <a:gd name="connsiteX93" fmla="*/ 8687880 w 8829883"/>
              <a:gd name="connsiteY93" fmla="*/ 6149197 h 6858000"/>
              <a:gd name="connsiteX94" fmla="*/ 8738885 w 8829883"/>
              <a:gd name="connsiteY94" fmla="*/ 6239177 h 6858000"/>
              <a:gd name="connsiteX95" fmla="*/ 8742293 w 8829883"/>
              <a:gd name="connsiteY95" fmla="*/ 6269973 h 6858000"/>
              <a:gd name="connsiteX96" fmla="*/ 8748318 w 8829883"/>
              <a:gd name="connsiteY96" fmla="*/ 6321477 h 6858000"/>
              <a:gd name="connsiteX97" fmla="*/ 8740264 w 8829883"/>
              <a:gd name="connsiteY97" fmla="*/ 6363570 h 6858000"/>
              <a:gd name="connsiteX98" fmla="*/ 8750282 w 8829883"/>
              <a:gd name="connsiteY98" fmla="*/ 6405211 h 6858000"/>
              <a:gd name="connsiteX99" fmla="*/ 8780770 w 8829883"/>
              <a:gd name="connsiteY99" fmla="*/ 6526653 h 6858000"/>
              <a:gd name="connsiteX100" fmla="*/ 8788697 w 8829883"/>
              <a:gd name="connsiteY100" fmla="*/ 6566039 h 6858000"/>
              <a:gd name="connsiteX101" fmla="*/ 8805801 w 8829883"/>
              <a:gd name="connsiteY101" fmla="*/ 6674924 h 6858000"/>
              <a:gd name="connsiteX102" fmla="*/ 8819458 w 8829883"/>
              <a:gd name="connsiteY102" fmla="*/ 6784979 h 6858000"/>
              <a:gd name="connsiteX103" fmla="*/ 8807945 w 8829883"/>
              <a:gd name="connsiteY103" fmla="*/ 6855780 h 6858000"/>
              <a:gd name="connsiteX104" fmla="*/ 8808350 w 8829883"/>
              <a:gd name="connsiteY104" fmla="*/ 6856508 h 6858000"/>
              <a:gd name="connsiteX105" fmla="*/ 2899611 w 8829883"/>
              <a:gd name="connsiteY105" fmla="*/ 6857599 h 6858000"/>
              <a:gd name="connsiteX106" fmla="*/ 2899611 w 8829883"/>
              <a:gd name="connsiteY106" fmla="*/ 6858000 h 6858000"/>
              <a:gd name="connsiteX107" fmla="*/ 723900 w 8829883"/>
              <a:gd name="connsiteY107" fmla="*/ 6858000 h 6858000"/>
              <a:gd name="connsiteX108" fmla="*/ 0 w 8829883"/>
              <a:gd name="connsiteY10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8829883" h="6858000">
                <a:moveTo>
                  <a:pt x="0" y="0"/>
                </a:moveTo>
                <a:lnTo>
                  <a:pt x="723900" y="0"/>
                </a:lnTo>
                <a:lnTo>
                  <a:pt x="2899611" y="0"/>
                </a:lnTo>
                <a:lnTo>
                  <a:pt x="2899611" y="454"/>
                </a:lnTo>
                <a:lnTo>
                  <a:pt x="7893368" y="1496"/>
                </a:lnTo>
                <a:lnTo>
                  <a:pt x="7869582" y="71879"/>
                </a:lnTo>
                <a:lnTo>
                  <a:pt x="7886895" y="187470"/>
                </a:lnTo>
                <a:lnTo>
                  <a:pt x="7882119" y="277365"/>
                </a:lnTo>
                <a:cubicBezTo>
                  <a:pt x="7875900" y="290114"/>
                  <a:pt x="7902243" y="330262"/>
                  <a:pt x="7895991" y="346246"/>
                </a:cubicBezTo>
                <a:cubicBezTo>
                  <a:pt x="7893456" y="355592"/>
                  <a:pt x="7887147" y="361969"/>
                  <a:pt x="7891335" y="373517"/>
                </a:cubicBezTo>
                <a:cubicBezTo>
                  <a:pt x="7895602" y="389016"/>
                  <a:pt x="7871592" y="401168"/>
                  <a:pt x="7881842" y="408648"/>
                </a:cubicBezTo>
                <a:cubicBezTo>
                  <a:pt x="7865065" y="417648"/>
                  <a:pt x="7872620" y="452979"/>
                  <a:pt x="7868532" y="474050"/>
                </a:cubicBezTo>
                <a:cubicBezTo>
                  <a:pt x="7853778" y="479060"/>
                  <a:pt x="7850935" y="489514"/>
                  <a:pt x="7835844" y="527194"/>
                </a:cubicBezTo>
                <a:cubicBezTo>
                  <a:pt x="7819198" y="532133"/>
                  <a:pt x="7834612" y="554318"/>
                  <a:pt x="7808260" y="569723"/>
                </a:cubicBezTo>
                <a:lnTo>
                  <a:pt x="7805612" y="629088"/>
                </a:lnTo>
                <a:cubicBezTo>
                  <a:pt x="7822181" y="658375"/>
                  <a:pt x="7843286" y="628668"/>
                  <a:pt x="7837166" y="676108"/>
                </a:cubicBezTo>
                <a:lnTo>
                  <a:pt x="7851045" y="771520"/>
                </a:lnTo>
                <a:cubicBezTo>
                  <a:pt x="7845014" y="794446"/>
                  <a:pt x="7876752" y="798773"/>
                  <a:pt x="7872025" y="826741"/>
                </a:cubicBezTo>
                <a:cubicBezTo>
                  <a:pt x="7871325" y="842533"/>
                  <a:pt x="7862429" y="855601"/>
                  <a:pt x="7875013" y="871450"/>
                </a:cubicBezTo>
                <a:cubicBezTo>
                  <a:pt x="7889412" y="893399"/>
                  <a:pt x="7850435" y="924300"/>
                  <a:pt x="7872432" y="930795"/>
                </a:cubicBezTo>
                <a:cubicBezTo>
                  <a:pt x="7845414" y="953175"/>
                  <a:pt x="7887863" y="999760"/>
                  <a:pt x="7875655" y="1039090"/>
                </a:cubicBezTo>
                <a:cubicBezTo>
                  <a:pt x="7850663" y="1054257"/>
                  <a:pt x="7849862" y="1071925"/>
                  <a:pt x="7838078" y="1138030"/>
                </a:cubicBezTo>
                <a:cubicBezTo>
                  <a:pt x="7809579" y="1154037"/>
                  <a:pt x="7863353" y="1182266"/>
                  <a:pt x="7821448" y="1219394"/>
                </a:cubicBezTo>
                <a:cubicBezTo>
                  <a:pt x="7823834" y="1223017"/>
                  <a:pt x="7823501" y="1251876"/>
                  <a:pt x="7822973" y="1272242"/>
                </a:cubicBezTo>
                <a:cubicBezTo>
                  <a:pt x="7822445" y="1292609"/>
                  <a:pt x="7831941" y="1316014"/>
                  <a:pt x="7818282" y="1341591"/>
                </a:cubicBezTo>
                <a:lnTo>
                  <a:pt x="7836258" y="1426833"/>
                </a:lnTo>
                <a:cubicBezTo>
                  <a:pt x="7835968" y="1439455"/>
                  <a:pt x="7833304" y="1451564"/>
                  <a:pt x="7826152" y="1461933"/>
                </a:cubicBezTo>
                <a:cubicBezTo>
                  <a:pt x="7828269" y="1465582"/>
                  <a:pt x="7833261" y="1449588"/>
                  <a:pt x="7831768" y="1474139"/>
                </a:cubicBezTo>
                <a:cubicBezTo>
                  <a:pt x="7830277" y="1498693"/>
                  <a:pt x="7829014" y="1596424"/>
                  <a:pt x="7817196" y="1609254"/>
                </a:cubicBezTo>
                <a:cubicBezTo>
                  <a:pt x="7777782" y="1679005"/>
                  <a:pt x="7783023" y="1695437"/>
                  <a:pt x="7770505" y="1767407"/>
                </a:cubicBezTo>
                <a:cubicBezTo>
                  <a:pt x="7760010" y="1850911"/>
                  <a:pt x="7802143" y="1815467"/>
                  <a:pt x="7762919" y="1904844"/>
                </a:cubicBezTo>
                <a:cubicBezTo>
                  <a:pt x="7775200" y="1923814"/>
                  <a:pt x="7774829" y="1937779"/>
                  <a:pt x="7766866" y="1957179"/>
                </a:cubicBezTo>
                <a:cubicBezTo>
                  <a:pt x="7762749" y="1998306"/>
                  <a:pt x="7796000" y="2013648"/>
                  <a:pt x="7773064" y="2044640"/>
                </a:cubicBezTo>
                <a:cubicBezTo>
                  <a:pt x="7791355" y="2047050"/>
                  <a:pt x="7774207" y="2127691"/>
                  <a:pt x="7794047" y="2118761"/>
                </a:cubicBezTo>
                <a:cubicBezTo>
                  <a:pt x="7797595" y="2127828"/>
                  <a:pt x="7801922" y="2127617"/>
                  <a:pt x="7798133" y="2140040"/>
                </a:cubicBezTo>
                <a:cubicBezTo>
                  <a:pt x="7794343" y="2152462"/>
                  <a:pt x="7775825" y="2174806"/>
                  <a:pt x="7771312" y="2193292"/>
                </a:cubicBezTo>
                <a:lnTo>
                  <a:pt x="7771054" y="2250961"/>
                </a:lnTo>
                <a:cubicBezTo>
                  <a:pt x="7764859" y="2272200"/>
                  <a:pt x="7766040" y="2310822"/>
                  <a:pt x="7756583" y="2337555"/>
                </a:cubicBezTo>
                <a:cubicBezTo>
                  <a:pt x="7732413" y="2374423"/>
                  <a:pt x="7752131" y="2384352"/>
                  <a:pt x="7742362" y="2411360"/>
                </a:cubicBezTo>
                <a:cubicBezTo>
                  <a:pt x="7734510" y="2465717"/>
                  <a:pt x="7719828" y="2495902"/>
                  <a:pt x="7717009" y="2529941"/>
                </a:cubicBezTo>
                <a:cubicBezTo>
                  <a:pt x="7714517" y="2530459"/>
                  <a:pt x="7714340" y="2582679"/>
                  <a:pt x="7709959" y="2601138"/>
                </a:cubicBezTo>
                <a:cubicBezTo>
                  <a:pt x="7705578" y="2619597"/>
                  <a:pt x="7682467" y="2614253"/>
                  <a:pt x="7690720" y="2640695"/>
                </a:cubicBezTo>
                <a:cubicBezTo>
                  <a:pt x="7688598" y="2718827"/>
                  <a:pt x="7707530" y="2807257"/>
                  <a:pt x="7704675" y="2880990"/>
                </a:cubicBezTo>
                <a:cubicBezTo>
                  <a:pt x="7690578" y="2882059"/>
                  <a:pt x="7692748" y="2990697"/>
                  <a:pt x="7680571" y="3041883"/>
                </a:cubicBezTo>
                <a:cubicBezTo>
                  <a:pt x="7673737" y="3101494"/>
                  <a:pt x="7687176" y="3075461"/>
                  <a:pt x="7680501" y="3120847"/>
                </a:cubicBezTo>
                <a:cubicBezTo>
                  <a:pt x="7674028" y="3148030"/>
                  <a:pt x="7682121" y="3179271"/>
                  <a:pt x="7679792" y="3213223"/>
                </a:cubicBezTo>
                <a:cubicBezTo>
                  <a:pt x="7674578" y="3247046"/>
                  <a:pt x="7687119" y="3253869"/>
                  <a:pt x="7663577" y="3257980"/>
                </a:cubicBezTo>
                <a:lnTo>
                  <a:pt x="7670372" y="3319870"/>
                </a:lnTo>
                <a:cubicBezTo>
                  <a:pt x="7670391" y="3319962"/>
                  <a:pt x="7659190" y="3336883"/>
                  <a:pt x="7659210" y="3336975"/>
                </a:cubicBezTo>
                <a:cubicBezTo>
                  <a:pt x="7659238" y="3341028"/>
                  <a:pt x="7664538" y="3368519"/>
                  <a:pt x="7663790" y="3375005"/>
                </a:cubicBezTo>
                <a:lnTo>
                  <a:pt x="7660235" y="3426516"/>
                </a:lnTo>
                <a:lnTo>
                  <a:pt x="7665486" y="3483295"/>
                </a:lnTo>
                <a:cubicBezTo>
                  <a:pt x="7672077" y="3506423"/>
                  <a:pt x="7661238" y="3533087"/>
                  <a:pt x="7666126" y="3554065"/>
                </a:cubicBezTo>
                <a:cubicBezTo>
                  <a:pt x="7678048" y="3573925"/>
                  <a:pt x="7661821" y="3583827"/>
                  <a:pt x="7672381" y="3603550"/>
                </a:cubicBezTo>
                <a:lnTo>
                  <a:pt x="7667729" y="3620698"/>
                </a:lnTo>
                <a:cubicBezTo>
                  <a:pt x="7671207" y="3633994"/>
                  <a:pt x="7713118" y="3683942"/>
                  <a:pt x="7716596" y="3697238"/>
                </a:cubicBezTo>
                <a:cubicBezTo>
                  <a:pt x="7723056" y="3722704"/>
                  <a:pt x="7743331" y="3846484"/>
                  <a:pt x="7747466" y="3874032"/>
                </a:cubicBezTo>
                <a:cubicBezTo>
                  <a:pt x="7767087" y="3942879"/>
                  <a:pt x="7813563" y="3991196"/>
                  <a:pt x="7834319" y="4110321"/>
                </a:cubicBezTo>
                <a:cubicBezTo>
                  <a:pt x="7877657" y="4189421"/>
                  <a:pt x="7855454" y="4256910"/>
                  <a:pt x="7867564" y="4394443"/>
                </a:cubicBezTo>
                <a:lnTo>
                  <a:pt x="7889499" y="4481516"/>
                </a:lnTo>
                <a:lnTo>
                  <a:pt x="7896009" y="4570151"/>
                </a:lnTo>
                <a:cubicBezTo>
                  <a:pt x="7901673" y="4583061"/>
                  <a:pt x="7909607" y="4596194"/>
                  <a:pt x="7921149" y="4609273"/>
                </a:cubicBezTo>
                <a:cubicBezTo>
                  <a:pt x="7949863" y="4633217"/>
                  <a:pt x="7959858" y="4695621"/>
                  <a:pt x="7990345" y="4720709"/>
                </a:cubicBezTo>
                <a:cubicBezTo>
                  <a:pt x="8003610" y="4765212"/>
                  <a:pt x="8047493" y="4776306"/>
                  <a:pt x="8042196" y="4823185"/>
                </a:cubicBezTo>
                <a:cubicBezTo>
                  <a:pt x="8047150" y="4824577"/>
                  <a:pt x="8051460" y="4826909"/>
                  <a:pt x="8055295" y="4829890"/>
                </a:cubicBezTo>
                <a:lnTo>
                  <a:pt x="8064976" y="4839887"/>
                </a:lnTo>
                <a:cubicBezTo>
                  <a:pt x="8064864" y="4840539"/>
                  <a:pt x="8064753" y="4841192"/>
                  <a:pt x="8064641" y="4841844"/>
                </a:cubicBezTo>
                <a:lnTo>
                  <a:pt x="8095025" y="4882737"/>
                </a:lnTo>
                <a:cubicBezTo>
                  <a:pt x="8095067" y="4884154"/>
                  <a:pt x="8095110" y="4885570"/>
                  <a:pt x="8095152" y="4886987"/>
                </a:cubicBezTo>
                <a:lnTo>
                  <a:pt x="8111844" y="4913701"/>
                </a:lnTo>
                <a:cubicBezTo>
                  <a:pt x="8114770" y="4922917"/>
                  <a:pt x="8111248" y="4924920"/>
                  <a:pt x="8112706" y="4942285"/>
                </a:cubicBezTo>
                <a:cubicBezTo>
                  <a:pt x="8114364" y="4957841"/>
                  <a:pt x="8118802" y="5004304"/>
                  <a:pt x="8120594" y="5017893"/>
                </a:cubicBezTo>
                <a:lnTo>
                  <a:pt x="8123257" y="5024073"/>
                </a:lnTo>
                <a:cubicBezTo>
                  <a:pt x="8123336" y="5025637"/>
                  <a:pt x="8124072" y="5027691"/>
                  <a:pt x="8125768" y="5030584"/>
                </a:cubicBezTo>
                <a:lnTo>
                  <a:pt x="8128671" y="5034636"/>
                </a:lnTo>
                <a:lnTo>
                  <a:pt x="8134221" y="5046141"/>
                </a:lnTo>
                <a:cubicBezTo>
                  <a:pt x="8134294" y="5047750"/>
                  <a:pt x="8134368" y="5049356"/>
                  <a:pt x="8134444" y="5050962"/>
                </a:cubicBezTo>
                <a:lnTo>
                  <a:pt x="8132097" y="5054116"/>
                </a:lnTo>
                <a:lnTo>
                  <a:pt x="8132949" y="5054989"/>
                </a:lnTo>
                <a:cubicBezTo>
                  <a:pt x="8134991" y="5064981"/>
                  <a:pt x="8140128" y="5094378"/>
                  <a:pt x="8144485" y="5116013"/>
                </a:cubicBezTo>
                <a:cubicBezTo>
                  <a:pt x="8144542" y="5116278"/>
                  <a:pt x="8144601" y="5116544"/>
                  <a:pt x="8144659" y="5116809"/>
                </a:cubicBezTo>
                <a:lnTo>
                  <a:pt x="8162234" y="5129105"/>
                </a:lnTo>
                <a:cubicBezTo>
                  <a:pt x="8162232" y="5129757"/>
                  <a:pt x="8226967" y="5202170"/>
                  <a:pt x="8226967" y="5202821"/>
                </a:cubicBezTo>
                <a:cubicBezTo>
                  <a:pt x="8260797" y="5252507"/>
                  <a:pt x="8333998" y="5353032"/>
                  <a:pt x="8360194" y="5397075"/>
                </a:cubicBezTo>
                <a:lnTo>
                  <a:pt x="8384145" y="5467080"/>
                </a:lnTo>
                <a:lnTo>
                  <a:pt x="8416773" y="5493882"/>
                </a:lnTo>
                <a:lnTo>
                  <a:pt x="8429667" y="5590605"/>
                </a:lnTo>
                <a:cubicBezTo>
                  <a:pt x="8456281" y="5637839"/>
                  <a:pt x="8467805" y="5631761"/>
                  <a:pt x="8506235" y="5685507"/>
                </a:cubicBezTo>
                <a:lnTo>
                  <a:pt x="8537925" y="5756235"/>
                </a:lnTo>
                <a:cubicBezTo>
                  <a:pt x="8552246" y="5794160"/>
                  <a:pt x="8576956" y="5877603"/>
                  <a:pt x="8592162" y="5913062"/>
                </a:cubicBezTo>
                <a:cubicBezTo>
                  <a:pt x="8611481" y="5926101"/>
                  <a:pt x="8599899" y="5941450"/>
                  <a:pt x="8629162" y="5968992"/>
                </a:cubicBezTo>
                <a:cubicBezTo>
                  <a:pt x="8627859" y="5970958"/>
                  <a:pt x="8626802" y="5973221"/>
                  <a:pt x="8626026" y="5975711"/>
                </a:cubicBezTo>
                <a:cubicBezTo>
                  <a:pt x="8621513" y="5990186"/>
                  <a:pt x="8627206" y="6009062"/>
                  <a:pt x="8638741" y="6017877"/>
                </a:cubicBezTo>
                <a:cubicBezTo>
                  <a:pt x="8680674" y="6063338"/>
                  <a:pt x="8668174" y="6105074"/>
                  <a:pt x="8687880" y="6149197"/>
                </a:cubicBezTo>
                <a:cubicBezTo>
                  <a:pt x="8707372" y="6199997"/>
                  <a:pt x="8694593" y="6182037"/>
                  <a:pt x="8738885" y="6239177"/>
                </a:cubicBezTo>
                <a:cubicBezTo>
                  <a:pt x="8731039" y="6249266"/>
                  <a:pt x="8733140" y="6257624"/>
                  <a:pt x="8742293" y="6269973"/>
                </a:cubicBezTo>
                <a:cubicBezTo>
                  <a:pt x="8751015" y="6294889"/>
                  <a:pt x="8725150" y="6300739"/>
                  <a:pt x="8748318" y="6321477"/>
                </a:cubicBezTo>
                <a:cubicBezTo>
                  <a:pt x="8733321" y="6321103"/>
                  <a:pt x="8758015" y="6370854"/>
                  <a:pt x="8740264" y="6363570"/>
                </a:cubicBezTo>
                <a:cubicBezTo>
                  <a:pt x="8733034" y="6383780"/>
                  <a:pt x="8755930" y="6385615"/>
                  <a:pt x="8750282" y="6405211"/>
                </a:cubicBezTo>
                <a:cubicBezTo>
                  <a:pt x="8757033" y="6432391"/>
                  <a:pt x="8774368" y="6499849"/>
                  <a:pt x="8780770" y="6526653"/>
                </a:cubicBezTo>
                <a:cubicBezTo>
                  <a:pt x="8793202" y="6539039"/>
                  <a:pt x="8792888" y="6552099"/>
                  <a:pt x="8788697" y="6566039"/>
                </a:cubicBezTo>
                <a:cubicBezTo>
                  <a:pt x="8801108" y="6599864"/>
                  <a:pt x="8798873" y="6634791"/>
                  <a:pt x="8805801" y="6674924"/>
                </a:cubicBezTo>
                <a:cubicBezTo>
                  <a:pt x="8827401" y="6714075"/>
                  <a:pt x="8811965" y="6742117"/>
                  <a:pt x="8819458" y="6784979"/>
                </a:cubicBezTo>
                <a:cubicBezTo>
                  <a:pt x="8852022" y="6819829"/>
                  <a:pt x="8796882" y="6821130"/>
                  <a:pt x="8807945" y="6855780"/>
                </a:cubicBezTo>
                <a:lnTo>
                  <a:pt x="8808350" y="6856508"/>
                </a:lnTo>
                <a:lnTo>
                  <a:pt x="2899611" y="6857599"/>
                </a:lnTo>
                <a:lnTo>
                  <a:pt x="2899611" y="6858000"/>
                </a:lnTo>
                <a:lnTo>
                  <a:pt x="7239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Text&#10;&#10;Description automatically generated with medium confidence">
            <a:extLst>
              <a:ext uri="{FF2B5EF4-FFF2-40B4-BE49-F238E27FC236}">
                <a16:creationId xmlns:a16="http://schemas.microsoft.com/office/drawing/2014/main" id="{412E2FF6-BFA2-4E46-B4EF-D5F1B4D75373}"/>
              </a:ext>
            </a:extLst>
          </p:cNvPr>
          <p:cNvPicPr>
            <a:picLocks noChangeAspect="1"/>
          </p:cNvPicPr>
          <p:nvPr/>
        </p:nvPicPr>
        <p:blipFill>
          <a:blip r:embed="rId4"/>
          <a:stretch>
            <a:fillRect/>
          </a:stretch>
        </p:blipFill>
        <p:spPr>
          <a:xfrm>
            <a:off x="10689696" y="0"/>
            <a:ext cx="1502304" cy="893871"/>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C9695C55-1FAE-6910-00CC-04FBD2D9427D}"/>
              </a:ext>
            </a:extLst>
          </p:cNvPr>
          <p:cNvPicPr>
            <a:picLocks noChangeAspect="1"/>
          </p:cNvPicPr>
          <p:nvPr/>
        </p:nvPicPr>
        <p:blipFill>
          <a:blip r:embed="rId5"/>
          <a:stretch>
            <a:fillRect/>
          </a:stretch>
        </p:blipFill>
        <p:spPr>
          <a:xfrm>
            <a:off x="157008" y="214351"/>
            <a:ext cx="893871" cy="893871"/>
          </a:xfrm>
          <a:prstGeom prst="rect">
            <a:avLst/>
          </a:prstGeom>
        </p:spPr>
      </p:pic>
      <p:graphicFrame>
        <p:nvGraphicFramePr>
          <p:cNvPr id="7" name="Diagram 6">
            <a:extLst>
              <a:ext uri="{FF2B5EF4-FFF2-40B4-BE49-F238E27FC236}">
                <a16:creationId xmlns:a16="http://schemas.microsoft.com/office/drawing/2014/main" id="{4FA49958-9EC6-5F8B-3399-7278934160F0}"/>
              </a:ext>
            </a:extLst>
          </p:cNvPr>
          <p:cNvGraphicFramePr/>
          <p:nvPr>
            <p:extLst>
              <p:ext uri="{D42A27DB-BD31-4B8C-83A1-F6EECF244321}">
                <p14:modId xmlns:p14="http://schemas.microsoft.com/office/powerpoint/2010/main" val="3907357319"/>
              </p:ext>
            </p:extLst>
          </p:nvPr>
        </p:nvGraphicFramePr>
        <p:xfrm>
          <a:off x="-1089256" y="28331"/>
          <a:ext cx="13124248" cy="732944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Rounded Rectangle 1">
            <a:extLst>
              <a:ext uri="{FF2B5EF4-FFF2-40B4-BE49-F238E27FC236}">
                <a16:creationId xmlns:a16="http://schemas.microsoft.com/office/drawing/2014/main" id="{F61CCB94-21D6-D6C8-34FD-455523254162}"/>
              </a:ext>
            </a:extLst>
          </p:cNvPr>
          <p:cNvSpPr/>
          <p:nvPr/>
        </p:nvSpPr>
        <p:spPr>
          <a:xfrm>
            <a:off x="2331720" y="1319433"/>
            <a:ext cx="2926080" cy="247317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u="sng" dirty="0"/>
              <a:t>STRENGTHS</a:t>
            </a:r>
          </a:p>
          <a:p>
            <a:pPr lvl="0"/>
            <a:r>
              <a:rPr lang="en-US" sz="2800" dirty="0">
                <a:solidFill>
                  <a:schemeClr val="tx1"/>
                </a:solidFill>
              </a:rPr>
              <a:t>Nonprofit</a:t>
            </a:r>
          </a:p>
          <a:p>
            <a:pPr lvl="0"/>
            <a:r>
              <a:rPr lang="en-US" sz="2800" dirty="0">
                <a:solidFill>
                  <a:schemeClr val="tx1"/>
                </a:solidFill>
              </a:rPr>
              <a:t>Decentralized</a:t>
            </a:r>
          </a:p>
          <a:p>
            <a:pPr lvl="0"/>
            <a:r>
              <a:rPr lang="en-US" sz="2800" dirty="0">
                <a:solidFill>
                  <a:schemeClr val="tx1"/>
                </a:solidFill>
              </a:rPr>
              <a:t>Growth w/o Physical Infra</a:t>
            </a:r>
            <a:endParaRPr lang="en-US" sz="2800" dirty="0"/>
          </a:p>
        </p:txBody>
      </p:sp>
      <p:sp>
        <p:nvSpPr>
          <p:cNvPr id="3" name="Rounded Rectangle 2">
            <a:extLst>
              <a:ext uri="{FF2B5EF4-FFF2-40B4-BE49-F238E27FC236}">
                <a16:creationId xmlns:a16="http://schemas.microsoft.com/office/drawing/2014/main" id="{AC0EE315-0B3A-5317-CA68-EC3E809E4E19}"/>
              </a:ext>
            </a:extLst>
          </p:cNvPr>
          <p:cNvSpPr/>
          <p:nvPr/>
        </p:nvSpPr>
        <p:spPr>
          <a:xfrm>
            <a:off x="6086683" y="1319433"/>
            <a:ext cx="3004584" cy="247317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u="sng" dirty="0"/>
              <a:t>WEAKNESS</a:t>
            </a:r>
          </a:p>
          <a:p>
            <a:pPr lvl="0"/>
            <a:r>
              <a:rPr lang="en-US" sz="2800" dirty="0">
                <a:solidFill>
                  <a:schemeClr val="tx1"/>
                </a:solidFill>
              </a:rPr>
              <a:t>Unclear Shared Vision</a:t>
            </a:r>
          </a:p>
          <a:p>
            <a:pPr lvl="0"/>
            <a:r>
              <a:rPr lang="en-US" sz="2800" dirty="0">
                <a:solidFill>
                  <a:schemeClr val="tx1"/>
                </a:solidFill>
              </a:rPr>
              <a:t>Buy in from Existing Programs</a:t>
            </a:r>
            <a:endParaRPr lang="en-US" sz="2800" dirty="0"/>
          </a:p>
        </p:txBody>
      </p:sp>
      <p:sp>
        <p:nvSpPr>
          <p:cNvPr id="6" name="Rounded Rectangle 5">
            <a:extLst>
              <a:ext uri="{FF2B5EF4-FFF2-40B4-BE49-F238E27FC236}">
                <a16:creationId xmlns:a16="http://schemas.microsoft.com/office/drawing/2014/main" id="{73D0EB0E-8954-E3CF-E071-53820A1FB385}"/>
              </a:ext>
            </a:extLst>
          </p:cNvPr>
          <p:cNvSpPr/>
          <p:nvPr/>
        </p:nvSpPr>
        <p:spPr>
          <a:xfrm>
            <a:off x="2346960" y="4413153"/>
            <a:ext cx="2926080" cy="247317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u="sng" dirty="0"/>
              <a:t>OPPORTUNITIES</a:t>
            </a:r>
          </a:p>
          <a:p>
            <a:pPr lvl="0"/>
            <a:r>
              <a:rPr lang="en-US" sz="2800" dirty="0">
                <a:solidFill>
                  <a:schemeClr val="tx1"/>
                </a:solidFill>
              </a:rPr>
              <a:t>Efficiency Affordability</a:t>
            </a:r>
          </a:p>
          <a:p>
            <a:pPr lvl="0"/>
            <a:r>
              <a:rPr lang="en-US" sz="2800" dirty="0">
                <a:solidFill>
                  <a:schemeClr val="tx1"/>
                </a:solidFill>
              </a:rPr>
              <a:t>Flexibility</a:t>
            </a:r>
            <a:endParaRPr lang="en-US" sz="2800" dirty="0"/>
          </a:p>
        </p:txBody>
      </p:sp>
      <p:sp>
        <p:nvSpPr>
          <p:cNvPr id="8" name="Rounded Rectangle 7">
            <a:extLst>
              <a:ext uri="{FF2B5EF4-FFF2-40B4-BE49-F238E27FC236}">
                <a16:creationId xmlns:a16="http://schemas.microsoft.com/office/drawing/2014/main" id="{F93D336C-25B5-2FAC-0F31-3DB5DDF898D8}"/>
              </a:ext>
            </a:extLst>
          </p:cNvPr>
          <p:cNvSpPr/>
          <p:nvPr/>
        </p:nvSpPr>
        <p:spPr>
          <a:xfrm>
            <a:off x="6165187" y="4356491"/>
            <a:ext cx="2926080" cy="247317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u="sng" dirty="0"/>
              <a:t>THREATS</a:t>
            </a:r>
          </a:p>
          <a:p>
            <a:pPr lvl="0"/>
            <a:r>
              <a:rPr lang="en-US" sz="2800" dirty="0">
                <a:solidFill>
                  <a:schemeClr val="tx1"/>
                </a:solidFill>
              </a:rPr>
              <a:t>New Entrants</a:t>
            </a:r>
          </a:p>
          <a:p>
            <a:pPr lvl="0"/>
            <a:r>
              <a:rPr lang="en-US" sz="2800" dirty="0">
                <a:solidFill>
                  <a:schemeClr val="tx1"/>
                </a:solidFill>
              </a:rPr>
              <a:t>Pressure from Substitutes</a:t>
            </a:r>
            <a:endParaRPr lang="en-US" sz="2800" dirty="0"/>
          </a:p>
        </p:txBody>
      </p:sp>
      <p:sp>
        <p:nvSpPr>
          <p:cNvPr id="9" name="Title 1">
            <a:extLst>
              <a:ext uri="{FF2B5EF4-FFF2-40B4-BE49-F238E27FC236}">
                <a16:creationId xmlns:a16="http://schemas.microsoft.com/office/drawing/2014/main" id="{AD308DA9-D79B-4F4C-B186-775B368C16EE}"/>
              </a:ext>
            </a:extLst>
          </p:cNvPr>
          <p:cNvSpPr>
            <a:spLocks noGrp="1"/>
          </p:cNvSpPr>
          <p:nvPr>
            <p:ph type="title"/>
          </p:nvPr>
        </p:nvSpPr>
        <p:spPr>
          <a:xfrm>
            <a:off x="1050879" y="169181"/>
            <a:ext cx="7285401" cy="939041"/>
          </a:xfrm>
        </p:spPr>
        <p:txBody>
          <a:bodyPr>
            <a:normAutofit/>
          </a:bodyPr>
          <a:lstStyle/>
          <a:p>
            <a:r>
              <a:rPr lang="en-US" dirty="0"/>
              <a:t>SWOT analysis</a:t>
            </a:r>
          </a:p>
        </p:txBody>
      </p:sp>
    </p:spTree>
    <p:custDataLst>
      <p:tags r:id="rId1"/>
    </p:custDataLst>
    <p:extLst>
      <p:ext uri="{BB962C8B-B14F-4D97-AF65-F5344CB8AC3E}">
        <p14:creationId xmlns:p14="http://schemas.microsoft.com/office/powerpoint/2010/main" val="175683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8|2.4|8.9"/>
</p:tagLst>
</file>

<file path=ppt/tags/tag2.xml><?xml version="1.0" encoding="utf-8"?>
<p:tagLst xmlns:a="http://schemas.openxmlformats.org/drawingml/2006/main" xmlns:r="http://schemas.openxmlformats.org/officeDocument/2006/relationships" xmlns:p="http://schemas.openxmlformats.org/presentationml/2006/main">
  <p:tag name="TIMING" val="|0.8|1.2|1.7|2.4|7.5|6"/>
</p:tagLst>
</file>

<file path=ppt/tags/tag3.xml><?xml version="1.0" encoding="utf-8"?>
<p:tagLst xmlns:a="http://schemas.openxmlformats.org/drawingml/2006/main" xmlns:r="http://schemas.openxmlformats.org/officeDocument/2006/relationships" xmlns:p="http://schemas.openxmlformats.org/presentationml/2006/main">
  <p:tag name="TIMING" val="|4.8|7.4|2.8|3.7|2.2|7.4"/>
</p:tagLst>
</file>

<file path=ppt/tags/tag4.xml><?xml version="1.0" encoding="utf-8"?>
<p:tagLst xmlns:a="http://schemas.openxmlformats.org/drawingml/2006/main" xmlns:r="http://schemas.openxmlformats.org/officeDocument/2006/relationships" xmlns:p="http://schemas.openxmlformats.org/presentationml/2006/main">
  <p:tag name="TIMING" val="|3.5|9.7|4.9"/>
</p:tagLst>
</file>

<file path=ppt/tags/tag5.xml><?xml version="1.0" encoding="utf-8"?>
<p:tagLst xmlns:a="http://schemas.openxmlformats.org/drawingml/2006/main" xmlns:r="http://schemas.openxmlformats.org/officeDocument/2006/relationships" xmlns:p="http://schemas.openxmlformats.org/presentationml/2006/main">
  <p:tag name="TIMING" val="|5.4|3|2.6|2.9|2.8|5.5|1.8"/>
</p:tagLst>
</file>

<file path=ppt/tags/tag6.xml><?xml version="1.0" encoding="utf-8"?>
<p:tagLst xmlns:a="http://schemas.openxmlformats.org/drawingml/2006/main" xmlns:r="http://schemas.openxmlformats.org/officeDocument/2006/relationships" xmlns:p="http://schemas.openxmlformats.org/presentationml/2006/main">
  <p:tag name="TIMING" val="|1.2|19.8"/>
</p:tagLst>
</file>

<file path=ppt/tags/tag7.xml><?xml version="1.0" encoding="utf-8"?>
<p:tagLst xmlns:a="http://schemas.openxmlformats.org/drawingml/2006/main" xmlns:r="http://schemas.openxmlformats.org/officeDocument/2006/relationships" xmlns:p="http://schemas.openxmlformats.org/presentationml/2006/main">
  <p:tag name="TIMING" val="|8.2|12.7|7.2|15.4"/>
</p:tagLst>
</file>

<file path=ppt/tags/tag8.xml><?xml version="1.0" encoding="utf-8"?>
<p:tagLst xmlns:a="http://schemas.openxmlformats.org/drawingml/2006/main" xmlns:r="http://schemas.openxmlformats.org/officeDocument/2006/relationships" xmlns:p="http://schemas.openxmlformats.org/presentationml/2006/main">
  <p:tag name="TIMING" val="|1.9|10.6|10.8|10.3|14.2|2.5"/>
</p:tagLst>
</file>

<file path=ppt/theme/theme1.xml><?xml version="1.0" encoding="utf-8"?>
<a:theme xmlns:a="http://schemas.openxmlformats.org/drawingml/2006/main" name="ArchiveVTI">
  <a:themeElements>
    <a:clrScheme name="AnalogousFromDarkSeedLeftStep">
      <a:dk1>
        <a:srgbClr val="000000"/>
      </a:dk1>
      <a:lt1>
        <a:srgbClr val="FFFFFF"/>
      </a:lt1>
      <a:dk2>
        <a:srgbClr val="1B252F"/>
      </a:dk2>
      <a:lt2>
        <a:srgbClr val="F1F3F0"/>
      </a:lt2>
      <a:accent1>
        <a:srgbClr val="CF29E7"/>
      </a:accent1>
      <a:accent2>
        <a:srgbClr val="701AD6"/>
      </a:accent2>
      <a:accent3>
        <a:srgbClr val="3129E7"/>
      </a:accent3>
      <a:accent4>
        <a:srgbClr val="175ED5"/>
      </a:accent4>
      <a:accent5>
        <a:srgbClr val="28BAE0"/>
      </a:accent5>
      <a:accent6>
        <a:srgbClr val="15C39E"/>
      </a:accent6>
      <a:hlink>
        <a:srgbClr val="3F8FBF"/>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5961</TotalTime>
  <Words>1561</Words>
  <Application>Microsoft Macintosh PowerPoint</Application>
  <PresentationFormat>Widescreen</PresentationFormat>
  <Paragraphs>219</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Bembo</vt:lpstr>
      <vt:lpstr>Calibri</vt:lpstr>
      <vt:lpstr>ArchiveVTI</vt:lpstr>
      <vt:lpstr>Adult Education in  Digital Contexts</vt:lpstr>
      <vt:lpstr>outline</vt:lpstr>
      <vt:lpstr>Who is the adult learner</vt:lpstr>
      <vt:lpstr>Adult Education trends </vt:lpstr>
      <vt:lpstr>ADULT EDUCATION &amp; OPPORTUNITY GAP</vt:lpstr>
      <vt:lpstr>CLOSING THE GAP – State response </vt:lpstr>
      <vt:lpstr>PROJECT KITTY HAWK</vt:lpstr>
      <vt:lpstr>Kitty hawk business model</vt:lpstr>
      <vt:lpstr>SWOT analysis</vt:lpstr>
      <vt:lpstr>recommendations</vt:lpstr>
      <vt:lpstr>Thank you   Questions??</vt:lpstr>
      <vt:lpstr>BACKUP</vt:lpstr>
      <vt:lpstr>PROBLEM: DIGITAL OPPORTUNITY GAP</vt:lpstr>
      <vt:lpstr>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Education in  Digital Contexts</dc:title>
  <dc:creator>Datar, Sanjivani</dc:creator>
  <cp:lastModifiedBy>Cherner, Todd</cp:lastModifiedBy>
  <cp:revision>16</cp:revision>
  <dcterms:created xsi:type="dcterms:W3CDTF">2022-07-23T21:59:14Z</dcterms:created>
  <dcterms:modified xsi:type="dcterms:W3CDTF">2022-07-28T11:52:43Z</dcterms:modified>
</cp:coreProperties>
</file>