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87"/>
  </p:normalViewPr>
  <p:slideViewPr>
    <p:cSldViewPr snapToGrid="0" snapToObjects="1">
      <p:cViewPr varScale="1">
        <p:scale>
          <a:sx n="99" d="100"/>
          <a:sy n="99" d="100"/>
        </p:scale>
        <p:origin x="9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7/28/22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cpPO-UvM-o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996C0-A934-D34F-8607-53AAFD47CA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Gaming To </a:t>
            </a:r>
            <a:r>
              <a:rPr lang="en-US"/>
              <a:t>LEarn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3BECF0-7214-654E-B437-675CCF5EFD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Alex Conte</a:t>
            </a:r>
          </a:p>
        </p:txBody>
      </p:sp>
    </p:spTree>
    <p:extLst>
      <p:ext uri="{BB962C8B-B14F-4D97-AF65-F5344CB8AC3E}">
        <p14:creationId xmlns:p14="http://schemas.microsoft.com/office/powerpoint/2010/main" val="3767184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0F784-FAD3-244F-BBEB-500692C8A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Science Behind Math Video Games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DEA26-82A7-3649-B2F9-2E5B26BF0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60337"/>
            <a:ext cx="5006370" cy="34506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Research has shown incorporating gaming characteristics and experiences into non-game contexts can increase student engagement in learning situations</a:t>
            </a:r>
          </a:p>
          <a:p>
            <a:r>
              <a:rPr lang="en-US" dirty="0"/>
              <a:t>Between 2010 and 2015, the number of teachers using computer games in the classroom more than doubled.  Also, global game-based learning revenues were projected to be more than $7 billion in 2021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176E8-5444-4C4F-AE70-BAACBC74A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950" y="2600325"/>
            <a:ext cx="5281909" cy="266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0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A8B2E-3AF3-E14A-84E8-F5A5AFC2D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Pioneers Within the Math  Video Gaming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41F50-4C0D-EE4E-8994-B3A47D1F4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1"/>
            <a:ext cx="4429676" cy="345061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Lemonade Stand (1973)</a:t>
            </a:r>
          </a:p>
          <a:p>
            <a:pPr lvl="1"/>
            <a:r>
              <a:rPr lang="en-US" dirty="0"/>
              <a:t>Created by Minnesota Educational Computing Consortium</a:t>
            </a:r>
          </a:p>
          <a:p>
            <a:r>
              <a:rPr lang="en-US" dirty="0"/>
              <a:t>Math Blaster! (1983)</a:t>
            </a:r>
          </a:p>
          <a:p>
            <a:pPr lvl="1"/>
            <a:r>
              <a:rPr lang="en-US" dirty="0"/>
              <a:t>Created by Davidson and Associates </a:t>
            </a:r>
          </a:p>
          <a:p>
            <a:r>
              <a:rPr lang="en-US" dirty="0"/>
              <a:t>Number Munchers(1986)</a:t>
            </a:r>
          </a:p>
          <a:p>
            <a:pPr lvl="1"/>
            <a:r>
              <a:rPr lang="en-US" dirty="0"/>
              <a:t>Created by Minnesota Educational Computing Consortium</a:t>
            </a:r>
          </a:p>
          <a:p>
            <a:r>
              <a:rPr lang="en-US" dirty="0"/>
              <a:t>Prodigy Math Game (2011)</a:t>
            </a:r>
          </a:p>
          <a:p>
            <a:pPr lvl="1"/>
            <a:r>
              <a:rPr lang="en-US" dirty="0"/>
              <a:t>Created by Prodigy Education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47FBE2-1A07-BE4C-9E2A-9219C8B8E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2397" y="2015731"/>
            <a:ext cx="3541352" cy="27536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4EBF66-E464-B348-A05F-C4CA15A47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392" y="1997054"/>
            <a:ext cx="2923005" cy="277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8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FC31-22C0-FE45-840D-455189B61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Prodigy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20B1E-B8DA-C246-804B-D77AA27DC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4793357" cy="3450613"/>
          </a:xfrm>
        </p:spPr>
        <p:txBody>
          <a:bodyPr/>
          <a:lstStyle/>
          <a:p>
            <a:r>
              <a:rPr lang="en-US" dirty="0"/>
              <a:t>The company was founded by Alex Peters and Rohan </a:t>
            </a:r>
            <a:r>
              <a:rPr lang="en-US" dirty="0" err="1"/>
              <a:t>Mahimker</a:t>
            </a:r>
            <a:r>
              <a:rPr lang="en-US" dirty="0"/>
              <a:t> as a graduate school project</a:t>
            </a:r>
          </a:p>
          <a:p>
            <a:r>
              <a:rPr lang="en-US" dirty="0"/>
              <a:t>Prodigy Education has over 100 million users.  includes over 500, 000 teachers</a:t>
            </a:r>
          </a:p>
          <a:p>
            <a:r>
              <a:rPr lang="en-US" dirty="0"/>
              <a:t>Recently raised over 150 million dollars in private investment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Online Media 3" descr="Prodigy Education Clip">
            <a:hlinkClick r:id="" action="ppaction://media"/>
            <a:extLst>
              <a:ext uri="{FF2B5EF4-FFF2-40B4-BE49-F238E27FC236}">
                <a16:creationId xmlns:a16="http://schemas.microsoft.com/office/drawing/2014/main" id="{3472415C-7989-C949-B9E6-1C52B9AF1A0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972300" y="2547807"/>
            <a:ext cx="4009818" cy="221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F2797-1E65-1046-BB0D-30AF30209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 of my Swot Analysis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8D2BAA-00E6-384A-A648-347831F92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4356939" cy="3450613"/>
          </a:xfrm>
        </p:spPr>
        <p:txBody>
          <a:bodyPr>
            <a:normAutofit fontScale="92500"/>
          </a:bodyPr>
          <a:lstStyle/>
          <a:p>
            <a:r>
              <a:rPr lang="en-US" dirty="0"/>
              <a:t>Weaknesses:</a:t>
            </a:r>
          </a:p>
          <a:p>
            <a:pPr lvl="1"/>
            <a:r>
              <a:rPr lang="en-US" dirty="0"/>
              <a:t>Prodigy Education’s revenue streams are possibly exploitative in nature</a:t>
            </a:r>
          </a:p>
          <a:p>
            <a:pPr lvl="1"/>
            <a:r>
              <a:rPr lang="en-US" dirty="0"/>
              <a:t>Prodigy Education can improve how they support students struggling with English</a:t>
            </a:r>
          </a:p>
          <a:p>
            <a:r>
              <a:rPr lang="en-US" dirty="0"/>
              <a:t>Threats:</a:t>
            </a:r>
          </a:p>
          <a:p>
            <a:pPr lvl="1"/>
            <a:r>
              <a:rPr lang="en-US" dirty="0"/>
              <a:t>Parents could decide they do not want Prodigy Education in the classroom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13A223-1389-1A4C-B05F-FE3112F49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834" y="2944800"/>
            <a:ext cx="5813136" cy="129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24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2F4BF-054D-FD45-BD00-E1783281E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FDB34-FE14-DD48-8939-5482C9D30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Play a role in connecting rural America to high speed internet</a:t>
            </a:r>
          </a:p>
          <a:p>
            <a:r>
              <a:rPr lang="en-US" dirty="0"/>
              <a:t>Make a console game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BC91CD-8FF2-B345-8AEF-100E8FB9F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291" y="3066350"/>
            <a:ext cx="5199800" cy="23261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3E7642-4375-3047-91C4-611F7F86D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236" y="3559897"/>
            <a:ext cx="5384290" cy="133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5033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1557</TotalTime>
  <Words>213</Words>
  <Application>Microsoft Macintosh PowerPoint</Application>
  <PresentationFormat>Widescreen</PresentationFormat>
  <Paragraphs>27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Gill Sans MT</vt:lpstr>
      <vt:lpstr>Gallery</vt:lpstr>
      <vt:lpstr>Gaming To LEarn</vt:lpstr>
      <vt:lpstr>The Science Behind Math Video Games</vt:lpstr>
      <vt:lpstr>Pioneers Within the Math  Video Gaming Industry</vt:lpstr>
      <vt:lpstr>Prodigy Education</vt:lpstr>
      <vt:lpstr>Highlights of my Swot Analysis</vt:lpstr>
      <vt:lpstr>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conte</dc:creator>
  <cp:lastModifiedBy>Cherner, Todd</cp:lastModifiedBy>
  <cp:revision>5</cp:revision>
  <dcterms:created xsi:type="dcterms:W3CDTF">2022-07-27T00:02:30Z</dcterms:created>
  <dcterms:modified xsi:type="dcterms:W3CDTF">2022-07-28T11:51:13Z</dcterms:modified>
</cp:coreProperties>
</file>