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21"/>
  </p:notesMasterIdLst>
  <p:sldIdLst>
    <p:sldId id="256" r:id="rId2"/>
    <p:sldId id="258" r:id="rId3"/>
    <p:sldId id="355" r:id="rId4"/>
    <p:sldId id="344" r:id="rId5"/>
    <p:sldId id="261" r:id="rId6"/>
    <p:sldId id="263" r:id="rId7"/>
    <p:sldId id="343" r:id="rId8"/>
    <p:sldId id="356" r:id="rId9"/>
    <p:sldId id="345" r:id="rId10"/>
    <p:sldId id="346" r:id="rId11"/>
    <p:sldId id="347" r:id="rId12"/>
    <p:sldId id="348" r:id="rId13"/>
    <p:sldId id="349" r:id="rId14"/>
    <p:sldId id="350" r:id="rId15"/>
    <p:sldId id="351" r:id="rId16"/>
    <p:sldId id="352" r:id="rId17"/>
    <p:sldId id="353" r:id="rId18"/>
    <p:sldId id="318" r:id="rId19"/>
    <p:sldId id="354" r:id="rId20"/>
  </p:sldIdLst>
  <p:sldSz cx="9144000" cy="5143500" type="screen16x9"/>
  <p:notesSz cx="6858000" cy="9144000"/>
  <p:embeddedFontLst>
    <p:embeddedFont>
      <p:font typeface="Aldrich" panose="02000000000000000000" pitchFamily="2" charset="0"/>
      <p:regular r:id="rId22"/>
    </p:embeddedFont>
    <p:embeddedFont>
      <p:font typeface="Calibri" panose="020F0502020204030204" pitchFamily="34" charset="0"/>
      <p:regular r:id="rId23"/>
      <p:bold r:id="rId24"/>
      <p:italic r:id="rId25"/>
      <p:boldItalic r:id="rId26"/>
    </p:embeddedFont>
    <p:embeddedFont>
      <p:font typeface="Century Gothic" panose="020B0502020202020204" pitchFamily="34" charset="0"/>
      <p:regular r:id="rId27"/>
      <p:bold r:id="rId28"/>
      <p:italic r:id="rId29"/>
      <p:boldItalic r:id="rId30"/>
    </p:embeddedFont>
    <p:embeddedFont>
      <p:font typeface="Didact Gothic" pitchFamily="2" charset="0"/>
      <p:regular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76D13898-D124-A840-A0DE-AC57D496F07C}">
          <p14:sldIdLst>
            <p14:sldId id="256"/>
            <p14:sldId id="258"/>
            <p14:sldId id="355"/>
            <p14:sldId id="344"/>
            <p14:sldId id="261"/>
            <p14:sldId id="263"/>
            <p14:sldId id="343"/>
            <p14:sldId id="356"/>
            <p14:sldId id="345"/>
            <p14:sldId id="346"/>
            <p14:sldId id="347"/>
            <p14:sldId id="348"/>
            <p14:sldId id="349"/>
            <p14:sldId id="350"/>
            <p14:sldId id="351"/>
            <p14:sldId id="352"/>
            <p14:sldId id="353"/>
            <p14:sldId id="318"/>
            <p14:sldId id="35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DC5DBB-A303-4A69-930E-DDEE0E03E77B}">
  <a:tblStyle styleId="{5CDC5DBB-A303-4A69-930E-DDEE0E03E77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68"/>
    <p:restoredTop sz="68987"/>
  </p:normalViewPr>
  <p:slideViewPr>
    <p:cSldViewPr snapToGrid="0">
      <p:cViewPr varScale="1">
        <p:scale>
          <a:sx n="91" d="100"/>
          <a:sy n="91" d="100"/>
        </p:scale>
        <p:origin x="224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53de5052a6_0_5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53de5052a6_0_5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For this presentation, share the topic of your course along with the learning objectives/outcomes for students. While explaining the objectives/outcomes, discuss who your target learners are and how they will benefit from completing your course. Next, highlight 2-3 elements of your course that are innovative, which could be learning activities, course design/structure, assessments, etc. Depending on your course, these elements will vary, but the important aspect is that you explain the innovation behind them, feel free to quote research and theory to support your claims. </a:t>
            </a:r>
          </a:p>
          <a:p>
            <a:pPr marL="0" lvl="0" indent="0" algn="l" rtl="0">
              <a:spcBef>
                <a:spcPts val="0"/>
              </a:spcBef>
              <a:spcAft>
                <a:spcPts val="0"/>
              </a:spcAft>
              <a:buNone/>
            </a:pP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0"/>
        <p:cNvGrpSpPr/>
        <p:nvPr/>
      </p:nvGrpSpPr>
      <p:grpSpPr>
        <a:xfrm>
          <a:off x="0" y="0"/>
          <a:ext cx="0" cy="0"/>
          <a:chOff x="0" y="0"/>
          <a:chExt cx="0" cy="0"/>
        </a:xfrm>
      </p:grpSpPr>
      <p:sp>
        <p:nvSpPr>
          <p:cNvPr id="921" name="Google Shape;921;ga71291a826_0_6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2" name="Google Shape;922;ga71291a826_0_6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Learning objectives are touch typing, word processing, research / source validation, writing a research paper and presentation </a:t>
            </a:r>
          </a:p>
          <a:p>
            <a:pPr marL="0" marR="0" indent="0">
              <a:spcBef>
                <a:spcPts val="0"/>
              </a:spcBef>
              <a:spcAft>
                <a:spcPts val="0"/>
              </a:spcAft>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end goal of the course is to build capacity in students to independently research a topic that interests them and have them find credible online sources to write an MLA formatted paper. They will then be able to transform that paper into a presentation using multimedia elements to communicate their findings, much like they would do in an undergraduate program.</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66467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0"/>
        <p:cNvGrpSpPr/>
        <p:nvPr/>
      </p:nvGrpSpPr>
      <p:grpSpPr>
        <a:xfrm>
          <a:off x="0" y="0"/>
          <a:ext cx="0" cy="0"/>
          <a:chOff x="0" y="0"/>
          <a:chExt cx="0" cy="0"/>
        </a:xfrm>
      </p:grpSpPr>
      <p:sp>
        <p:nvSpPr>
          <p:cNvPr id="921" name="Google Shape;921;ga71291a826_0_6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2" name="Google Shape;922;ga71291a826_0_6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For the purposes of this course, one module / unit was built out focusing on learning Microsoft Word. </a:t>
            </a:r>
          </a:p>
          <a:p>
            <a:pPr marL="0" marR="0" indent="0">
              <a:spcBef>
                <a:spcPts val="0"/>
              </a:spcBef>
              <a:spcAft>
                <a:spcPts val="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Skills included: </a:t>
            </a:r>
          </a:p>
          <a:p>
            <a:pPr marL="285750" marR="0" indent="-28575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Navigating the Word interface</a:t>
            </a:r>
          </a:p>
          <a:p>
            <a:pPr marL="285750" marR="0" indent="-28575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Font formatting</a:t>
            </a:r>
          </a:p>
          <a:p>
            <a:pPr marL="285750" marR="0" indent="-28575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Page layout</a:t>
            </a:r>
          </a:p>
          <a:p>
            <a:pPr marL="285750" marR="0" indent="-28575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Tables </a:t>
            </a:r>
          </a:p>
          <a:p>
            <a:pPr marL="285750" marR="0" indent="-28575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Inserting images / shapes </a:t>
            </a:r>
          </a:p>
          <a:p>
            <a:pPr marL="285750" marR="0" indent="-28575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Proofreading / feedback </a:t>
            </a: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big project at the end of the unit will be formatting a memo and building a poster which requires everything from this unit to complete the project successfully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404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a745d1862b_0_8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 name="Google Shape;577;ga745d1862b_0_8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96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0"/>
        <p:cNvGrpSpPr/>
        <p:nvPr/>
      </p:nvGrpSpPr>
      <p:grpSpPr>
        <a:xfrm>
          <a:off x="0" y="0"/>
          <a:ext cx="0" cy="0"/>
          <a:chOff x="0" y="0"/>
          <a:chExt cx="0" cy="0"/>
        </a:xfrm>
      </p:grpSpPr>
      <p:sp>
        <p:nvSpPr>
          <p:cNvPr id="921" name="Google Shape;921;ga71291a826_0_6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2" name="Google Shape;922;ga71291a826_0_6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None/>
            </a:pPr>
            <a:r>
              <a:rPr lang="en-GB" sz="1800" dirty="0">
                <a:effectLst/>
                <a:latin typeface="Arial" panose="020B0604020202020204" pitchFamily="34" charset="0"/>
                <a:ea typeface="MS Mincho" panose="02020609040205080304" pitchFamily="49" charset="-128"/>
                <a:cs typeface="Times New Roman" panose="02020603050405020304" pitchFamily="18" charset="0"/>
              </a:rPr>
              <a:t>The market for the 7</a:t>
            </a:r>
            <a:r>
              <a:rPr lang="en-GB" sz="1800" baseline="30000" dirty="0">
                <a:effectLst/>
                <a:latin typeface="Arial" panose="020B0604020202020204" pitchFamily="34" charset="0"/>
                <a:ea typeface="MS Mincho" panose="02020609040205080304" pitchFamily="49" charset="-128"/>
                <a:cs typeface="Times New Roman" panose="02020603050405020304" pitchFamily="18" charset="0"/>
              </a:rPr>
              <a:t>th</a:t>
            </a:r>
            <a:r>
              <a:rPr lang="en-GB" sz="1800" dirty="0">
                <a:effectLst/>
                <a:latin typeface="Arial" panose="020B0604020202020204" pitchFamily="34" charset="0"/>
                <a:ea typeface="MS Mincho" panose="02020609040205080304" pitchFamily="49" charset="-128"/>
                <a:cs typeface="Times New Roman" panose="02020603050405020304" pitchFamily="18" charset="0"/>
              </a:rPr>
              <a:t> Grade Research &amp; Technology course is niche and primarily </a:t>
            </a:r>
            <a:r>
              <a:rPr lang="en-GB" sz="1800" dirty="0" err="1">
                <a:effectLst/>
                <a:latin typeface="Arial" panose="020B0604020202020204" pitchFamily="34" charset="0"/>
                <a:ea typeface="MS Mincho" panose="02020609040205080304" pitchFamily="49" charset="-128"/>
                <a:cs typeface="Times New Roman" panose="02020603050405020304" pitchFamily="18" charset="0"/>
              </a:rPr>
              <a:t>targetted</a:t>
            </a:r>
            <a:r>
              <a:rPr lang="en-GB" sz="1800" dirty="0">
                <a:effectLst/>
                <a:latin typeface="Arial" panose="020B0604020202020204" pitchFamily="34" charset="0"/>
                <a:ea typeface="MS Mincho" panose="02020609040205080304" pitchFamily="49" charset="-128"/>
                <a:cs typeface="Times New Roman" panose="02020603050405020304" pitchFamily="18" charset="0"/>
              </a:rPr>
              <a:t> at schools / charter schools that are defined as Title 1 who may have limited resources due to budget or staffing that may prevent students from getting the digital literacy skills, they need to be competitive in college and in the workforce. We are looking at expanding and selling course to schools that do not qualify under this criteria and offering paid instructional coaching opportunities to teachers leading the course who may have content questions, etc.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8142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a745d1862b_0_8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 name="Google Shape;577;ga745d1862b_0_8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084393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0"/>
        <p:cNvGrpSpPr/>
        <p:nvPr/>
      </p:nvGrpSpPr>
      <p:grpSpPr>
        <a:xfrm>
          <a:off x="0" y="0"/>
          <a:ext cx="0" cy="0"/>
          <a:chOff x="0" y="0"/>
          <a:chExt cx="0" cy="0"/>
        </a:xfrm>
      </p:grpSpPr>
      <p:sp>
        <p:nvSpPr>
          <p:cNvPr id="921" name="Google Shape;921;ga71291a826_0_6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2" name="Google Shape;922;ga71291a826_0_6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None/>
            </a:pPr>
            <a:r>
              <a:rPr lang="en-GB" sz="1800" dirty="0">
                <a:effectLst/>
                <a:latin typeface="Arial" panose="020B0604020202020204" pitchFamily="34" charset="0"/>
                <a:ea typeface="MS Mincho" panose="02020609040205080304" pitchFamily="49" charset="-128"/>
                <a:cs typeface="Times New Roman" panose="02020603050405020304" pitchFamily="18" charset="0"/>
              </a:rPr>
              <a:t>Philosophy is own it, learn it, and share it </a:t>
            </a: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Student</a:t>
            </a:r>
            <a:r>
              <a:rPr lang="en-GB" sz="1800" dirty="0">
                <a:effectLst/>
                <a:latin typeface="Arial" panose="020B0604020202020204" pitchFamily="34" charset="0"/>
                <a:ea typeface="MS Mincho" panose="02020609040205080304" pitchFamily="49" charset="-128"/>
                <a:cs typeface="Times New Roman" panose="02020603050405020304" pitchFamily="18" charset="0"/>
              </a:rPr>
              <a:t>s own their learning by answering/discussing some questions related to the topic they are learning that day</a:t>
            </a:r>
          </a:p>
          <a:p>
            <a:pPr marL="0" marR="0" indent="0">
              <a:spcBef>
                <a:spcPts val="0"/>
              </a:spcBef>
              <a:spcAft>
                <a:spcPts val="0"/>
              </a:spcAft>
              <a:buNone/>
            </a:pPr>
            <a:r>
              <a:rPr lang="en-GB" sz="1800" dirty="0">
                <a:effectLst/>
                <a:latin typeface="Arial" panose="020B0604020202020204" pitchFamily="34" charset="0"/>
                <a:ea typeface="MS Mincho" panose="02020609040205080304" pitchFamily="49" charset="-128"/>
                <a:cs typeface="Times New Roman" panose="02020603050405020304" pitchFamily="18" charset="0"/>
              </a:rPr>
              <a:t>They then learn skills procedurally through a video demo/tutorial on the program and then replicate the skills in a new form of a project to get a conceptual understanding.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024178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a745d1862b_0_8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 name="Google Shape;577;ga745d1862b_0_8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456865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0"/>
        <p:cNvGrpSpPr/>
        <p:nvPr/>
      </p:nvGrpSpPr>
      <p:grpSpPr>
        <a:xfrm>
          <a:off x="0" y="0"/>
          <a:ext cx="0" cy="0"/>
          <a:chOff x="0" y="0"/>
          <a:chExt cx="0" cy="0"/>
        </a:xfrm>
      </p:grpSpPr>
      <p:sp>
        <p:nvSpPr>
          <p:cNvPr id="921" name="Google Shape;921;ga71291a826_0_6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2" name="Google Shape;922;ga71291a826_0_6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Most work is done in Microsoft Word. </a:t>
            </a: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Students can watch the video during the learn it phase then replicate the tasks or watch the video to help them complete the tasks simultaneously and watch it as many times as they need </a:t>
            </a: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Projects require student feedback (up to 2-3 students) giving each other feedback on what they like / needs to be fixed as part of the class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participoation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Projects are then graded through canvas speed grader feature where direct annotated feedback is given to the students as part of the rubric grading process with a rubric that is aligned to each lessons objective </a:t>
            </a:r>
          </a:p>
        </p:txBody>
      </p:sp>
    </p:spTree>
    <p:extLst>
      <p:ext uri="{BB962C8B-B14F-4D97-AF65-F5344CB8AC3E}">
        <p14:creationId xmlns:p14="http://schemas.microsoft.com/office/powerpoint/2010/main" val="38491709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3"/>
        <p:cNvGrpSpPr/>
        <p:nvPr/>
      </p:nvGrpSpPr>
      <p:grpSpPr>
        <a:xfrm>
          <a:off x="0" y="0"/>
          <a:ext cx="0" cy="0"/>
          <a:chOff x="0" y="0"/>
          <a:chExt cx="0" cy="0"/>
        </a:xfrm>
      </p:grpSpPr>
      <p:sp>
        <p:nvSpPr>
          <p:cNvPr id="2504" name="Google Shape;2504;ga77613c80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5" name="Google Shape;2505;ga77613c80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53de5052a6_0_5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53de5052a6_0_5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3330575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a71291a826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8" name="Google Shape;548;ga71291a826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a745d1862b_0_8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 name="Google Shape;577;ga745d1862b_0_8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3774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0"/>
        <p:cNvGrpSpPr/>
        <p:nvPr/>
      </p:nvGrpSpPr>
      <p:grpSpPr>
        <a:xfrm>
          <a:off x="0" y="0"/>
          <a:ext cx="0" cy="0"/>
          <a:chOff x="0" y="0"/>
          <a:chExt cx="0" cy="0"/>
        </a:xfrm>
      </p:grpSpPr>
      <p:sp>
        <p:nvSpPr>
          <p:cNvPr id="921" name="Google Shape;921;ga71291a826_0_6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2" name="Google Shape;922;ga71291a826_0_6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It’s important to have context that this course was born out of necessity for students in the population who had a lack of technology exposure at the middle school level.</a:t>
            </a:r>
          </a:p>
          <a:p>
            <a:pPr marL="0" lvl="0" indent="0" algn="l" rtl="0">
              <a:spcBef>
                <a:spcPts val="0"/>
              </a:spcBef>
              <a:spcAft>
                <a:spcPts val="0"/>
              </a:spcAft>
              <a:buNone/>
            </a:pPr>
            <a:r>
              <a:rPr lang="en-US" dirty="0"/>
              <a:t>I wanted to design this course to offer it to them specifically with the resources the school has available but am aware there might be an opportunity to provide this content to other title 1 schools and offer coaching services to teachers who may need assistance navigating the material on their own who are not content experts. </a:t>
            </a:r>
          </a:p>
        </p:txBody>
      </p:sp>
    </p:spTree>
    <p:extLst>
      <p:ext uri="{BB962C8B-B14F-4D97-AF65-F5344CB8AC3E}">
        <p14:creationId xmlns:p14="http://schemas.microsoft.com/office/powerpoint/2010/main" val="3458554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a745d1862b_0_8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 name="Google Shape;577;ga745d1862b_0_8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9fa85cf4f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1" name="Google Shape;601;g9fa85cf4f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0"/>
        <p:cNvGrpSpPr/>
        <p:nvPr/>
      </p:nvGrpSpPr>
      <p:grpSpPr>
        <a:xfrm>
          <a:off x="0" y="0"/>
          <a:ext cx="0" cy="0"/>
          <a:chOff x="0" y="0"/>
          <a:chExt cx="0" cy="0"/>
        </a:xfrm>
      </p:grpSpPr>
      <p:sp>
        <p:nvSpPr>
          <p:cNvPr id="921" name="Google Shape;921;ga71291a826_0_6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2" name="Google Shape;922;ga71291a826_0_6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Its well publicized the achievement gap between affluent and non-affluent schools. </a:t>
            </a:r>
          </a:p>
          <a:p>
            <a:pPr marL="0" lvl="0" indent="0" algn="l" rtl="0">
              <a:spcBef>
                <a:spcPts val="0"/>
              </a:spcBef>
              <a:spcAft>
                <a:spcPts val="0"/>
              </a:spcAft>
              <a:buNone/>
            </a:pPr>
            <a:r>
              <a:rPr lang="en-US" dirty="0"/>
              <a:t>Student achievement has only widened post pandemic and college success is increasingly more focused on digital literacy to be successful in most classes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Unfortunately for most Title 1 schools, they have a limitation of either a lack of money or time which leads to lack of access to technology or instructors to teach a digital course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Which then results in less affluent students struggling in the work force and college due to lack of access. </a:t>
            </a:r>
            <a:endParaRPr dirty="0"/>
          </a:p>
        </p:txBody>
      </p:sp>
    </p:spTree>
    <p:extLst>
      <p:ext uri="{BB962C8B-B14F-4D97-AF65-F5344CB8AC3E}">
        <p14:creationId xmlns:p14="http://schemas.microsoft.com/office/powerpoint/2010/main" val="3024348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0"/>
        <p:cNvGrpSpPr/>
        <p:nvPr/>
      </p:nvGrpSpPr>
      <p:grpSpPr>
        <a:xfrm>
          <a:off x="0" y="0"/>
          <a:ext cx="0" cy="0"/>
          <a:chOff x="0" y="0"/>
          <a:chExt cx="0" cy="0"/>
        </a:xfrm>
      </p:grpSpPr>
      <p:sp>
        <p:nvSpPr>
          <p:cNvPr id="921" name="Google Shape;921;ga71291a826_0_6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2" name="Google Shape;922;ga71291a826_0_6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69846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a745d1862b_0_8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 name="Google Shape;577;ga745d1862b_0_8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02988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2"/>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255151" y="2785291"/>
            <a:ext cx="2526614" cy="874564"/>
            <a:chOff x="3457434" y="4469778"/>
            <a:chExt cx="1572451" cy="544289"/>
          </a:xfrm>
        </p:grpSpPr>
        <p:sp>
          <p:nvSpPr>
            <p:cNvPr id="10" name="Google Shape;10;p2"/>
            <p:cNvSpPr/>
            <p:nvPr/>
          </p:nvSpPr>
          <p:spPr>
            <a:xfrm>
              <a:off x="3457434" y="4667694"/>
              <a:ext cx="1467538" cy="346372"/>
            </a:xfrm>
            <a:custGeom>
              <a:avLst/>
              <a:gdLst/>
              <a:ahLst/>
              <a:cxnLst/>
              <a:rect l="l" t="t" r="r" b="b"/>
              <a:pathLst>
                <a:path w="60617" h="14307" extrusionOk="0">
                  <a:moveTo>
                    <a:pt x="7848" y="0"/>
                  </a:moveTo>
                  <a:cubicBezTo>
                    <a:pt x="3393" y="0"/>
                    <a:pt x="1" y="3229"/>
                    <a:pt x="1" y="7153"/>
                  </a:cubicBezTo>
                  <a:cubicBezTo>
                    <a:pt x="1" y="11077"/>
                    <a:pt x="3393" y="14306"/>
                    <a:pt x="7848" y="14306"/>
                  </a:cubicBezTo>
                  <a:lnTo>
                    <a:pt x="60617" y="14306"/>
                  </a:lnTo>
                  <a:lnTo>
                    <a:pt x="60617" y="0"/>
                  </a:lnTo>
                  <a:close/>
                </a:path>
              </a:pathLst>
            </a:custGeom>
            <a:solidFill>
              <a:schemeClr val="accent6"/>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3531662" y="4713209"/>
              <a:ext cx="1393310" cy="255319"/>
            </a:xfrm>
            <a:custGeom>
              <a:avLst/>
              <a:gdLst/>
              <a:ahLst/>
              <a:cxnLst/>
              <a:rect l="l" t="t" r="r" b="b"/>
              <a:pathLst>
                <a:path w="57551" h="10546" extrusionOk="0">
                  <a:moveTo>
                    <a:pt x="7480" y="0"/>
                  </a:moveTo>
                  <a:cubicBezTo>
                    <a:pt x="3393" y="0"/>
                    <a:pt x="0" y="2371"/>
                    <a:pt x="0" y="5273"/>
                  </a:cubicBezTo>
                  <a:cubicBezTo>
                    <a:pt x="0" y="8175"/>
                    <a:pt x="3393" y="10546"/>
                    <a:pt x="7480" y="10546"/>
                  </a:cubicBezTo>
                  <a:lnTo>
                    <a:pt x="57551" y="10546"/>
                  </a:lnTo>
                  <a:lnTo>
                    <a:pt x="575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531662" y="4750807"/>
              <a:ext cx="1422023" cy="24"/>
            </a:xfrm>
            <a:custGeom>
              <a:avLst/>
              <a:gdLst/>
              <a:ahLst/>
              <a:cxnLst/>
              <a:rect l="l" t="t" r="r" b="b"/>
              <a:pathLst>
                <a:path w="58737" h="1" extrusionOk="0">
                  <a:moveTo>
                    <a:pt x="0" y="1"/>
                  </a:moveTo>
                  <a:lnTo>
                    <a:pt x="587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3598337" y="4741898"/>
              <a:ext cx="1422023" cy="16850"/>
            </a:xfrm>
            <a:custGeom>
              <a:avLst/>
              <a:gdLst/>
              <a:ahLst/>
              <a:cxnLst/>
              <a:rect l="l" t="t" r="r" b="b"/>
              <a:pathLst>
                <a:path w="58737" h="696" extrusionOk="0">
                  <a:moveTo>
                    <a:pt x="0" y="1"/>
                  </a:moveTo>
                  <a:lnTo>
                    <a:pt x="0" y="696"/>
                  </a:lnTo>
                  <a:lnTo>
                    <a:pt x="58736" y="696"/>
                  </a:lnTo>
                  <a:lnTo>
                    <a:pt x="587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531662" y="4812156"/>
              <a:ext cx="1422023" cy="24"/>
            </a:xfrm>
            <a:custGeom>
              <a:avLst/>
              <a:gdLst/>
              <a:ahLst/>
              <a:cxnLst/>
              <a:rect l="l" t="t" r="r" b="b"/>
              <a:pathLst>
                <a:path w="58737" h="1" extrusionOk="0">
                  <a:moveTo>
                    <a:pt x="0" y="1"/>
                  </a:moveTo>
                  <a:lnTo>
                    <a:pt x="587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531662" y="4804239"/>
              <a:ext cx="1422023" cy="15858"/>
            </a:xfrm>
            <a:custGeom>
              <a:avLst/>
              <a:gdLst/>
              <a:ahLst/>
              <a:cxnLst/>
              <a:rect l="l" t="t" r="r" b="b"/>
              <a:pathLst>
                <a:path w="58737" h="655" extrusionOk="0">
                  <a:moveTo>
                    <a:pt x="0" y="1"/>
                  </a:moveTo>
                  <a:lnTo>
                    <a:pt x="0" y="655"/>
                  </a:lnTo>
                  <a:lnTo>
                    <a:pt x="58736" y="655"/>
                  </a:lnTo>
                  <a:lnTo>
                    <a:pt x="587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531662" y="4869557"/>
              <a:ext cx="1422023" cy="24"/>
            </a:xfrm>
            <a:custGeom>
              <a:avLst/>
              <a:gdLst/>
              <a:ahLst/>
              <a:cxnLst/>
              <a:rect l="l" t="t" r="r" b="b"/>
              <a:pathLst>
                <a:path w="58737" h="1" extrusionOk="0">
                  <a:moveTo>
                    <a:pt x="0" y="0"/>
                  </a:moveTo>
                  <a:lnTo>
                    <a:pt x="587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531662" y="4861641"/>
              <a:ext cx="1422023" cy="16850"/>
            </a:xfrm>
            <a:custGeom>
              <a:avLst/>
              <a:gdLst/>
              <a:ahLst/>
              <a:cxnLst/>
              <a:rect l="l" t="t" r="r" b="b"/>
              <a:pathLst>
                <a:path w="58737" h="696" extrusionOk="0">
                  <a:moveTo>
                    <a:pt x="0" y="0"/>
                  </a:moveTo>
                  <a:lnTo>
                    <a:pt x="0" y="695"/>
                  </a:lnTo>
                  <a:lnTo>
                    <a:pt x="58736" y="695"/>
                  </a:lnTo>
                  <a:lnTo>
                    <a:pt x="5873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531662" y="4931898"/>
              <a:ext cx="1422023" cy="24"/>
            </a:xfrm>
            <a:custGeom>
              <a:avLst/>
              <a:gdLst/>
              <a:ahLst/>
              <a:cxnLst/>
              <a:rect l="l" t="t" r="r" b="b"/>
              <a:pathLst>
                <a:path w="58737" h="1" extrusionOk="0">
                  <a:moveTo>
                    <a:pt x="0" y="0"/>
                  </a:moveTo>
                  <a:lnTo>
                    <a:pt x="587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607862" y="4923982"/>
              <a:ext cx="1422023" cy="15858"/>
            </a:xfrm>
            <a:custGeom>
              <a:avLst/>
              <a:gdLst/>
              <a:ahLst/>
              <a:cxnLst/>
              <a:rect l="l" t="t" r="r" b="b"/>
              <a:pathLst>
                <a:path w="58737" h="655" extrusionOk="0">
                  <a:moveTo>
                    <a:pt x="0" y="0"/>
                  </a:moveTo>
                  <a:lnTo>
                    <a:pt x="0" y="654"/>
                  </a:lnTo>
                  <a:lnTo>
                    <a:pt x="58736" y="654"/>
                  </a:lnTo>
                  <a:lnTo>
                    <a:pt x="5873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457434" y="4469778"/>
              <a:ext cx="1467538" cy="197941"/>
            </a:xfrm>
            <a:custGeom>
              <a:avLst/>
              <a:gdLst/>
              <a:ahLst/>
              <a:cxnLst/>
              <a:rect l="l" t="t" r="r" b="b"/>
              <a:pathLst>
                <a:path w="60617" h="8176" extrusionOk="0">
                  <a:moveTo>
                    <a:pt x="7848" y="0"/>
                  </a:moveTo>
                  <a:cubicBezTo>
                    <a:pt x="3393" y="0"/>
                    <a:pt x="1" y="1881"/>
                    <a:pt x="1" y="4088"/>
                  </a:cubicBezTo>
                  <a:cubicBezTo>
                    <a:pt x="1" y="6295"/>
                    <a:pt x="3393" y="8175"/>
                    <a:pt x="7848" y="8175"/>
                  </a:cubicBezTo>
                  <a:lnTo>
                    <a:pt x="60617" y="8175"/>
                  </a:lnTo>
                  <a:lnTo>
                    <a:pt x="60617" y="0"/>
                  </a:lnTo>
                  <a:close/>
                </a:path>
              </a:pathLst>
            </a:custGeom>
            <a:solidFill>
              <a:schemeClr val="accent3"/>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531662" y="4494520"/>
              <a:ext cx="1393310" cy="144485"/>
            </a:xfrm>
            <a:custGeom>
              <a:avLst/>
              <a:gdLst/>
              <a:ahLst/>
              <a:cxnLst/>
              <a:rect l="l" t="t" r="r" b="b"/>
              <a:pathLst>
                <a:path w="57551" h="5968" extrusionOk="0">
                  <a:moveTo>
                    <a:pt x="7480" y="0"/>
                  </a:moveTo>
                  <a:cubicBezTo>
                    <a:pt x="3393" y="0"/>
                    <a:pt x="0" y="1390"/>
                    <a:pt x="0" y="3066"/>
                  </a:cubicBezTo>
                  <a:cubicBezTo>
                    <a:pt x="0" y="4782"/>
                    <a:pt x="3393" y="5968"/>
                    <a:pt x="7480" y="5968"/>
                  </a:cubicBezTo>
                  <a:lnTo>
                    <a:pt x="57551" y="5968"/>
                  </a:lnTo>
                  <a:lnTo>
                    <a:pt x="575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3531662" y="4515293"/>
              <a:ext cx="1422023" cy="24"/>
            </a:xfrm>
            <a:custGeom>
              <a:avLst/>
              <a:gdLst/>
              <a:ahLst/>
              <a:cxnLst/>
              <a:rect l="l" t="t" r="r" b="b"/>
              <a:pathLst>
                <a:path w="58737" h="1" extrusionOk="0">
                  <a:moveTo>
                    <a:pt x="0" y="1"/>
                  </a:moveTo>
                  <a:lnTo>
                    <a:pt x="587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607862" y="4507376"/>
              <a:ext cx="1422023" cy="15858"/>
            </a:xfrm>
            <a:custGeom>
              <a:avLst/>
              <a:gdLst/>
              <a:ahLst/>
              <a:cxnLst/>
              <a:rect l="l" t="t" r="r" b="b"/>
              <a:pathLst>
                <a:path w="58737" h="655" extrusionOk="0">
                  <a:moveTo>
                    <a:pt x="0" y="1"/>
                  </a:moveTo>
                  <a:lnTo>
                    <a:pt x="0" y="655"/>
                  </a:lnTo>
                  <a:lnTo>
                    <a:pt x="58736" y="655"/>
                  </a:lnTo>
                  <a:lnTo>
                    <a:pt x="587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531662" y="4552891"/>
              <a:ext cx="1422023" cy="24"/>
            </a:xfrm>
            <a:custGeom>
              <a:avLst/>
              <a:gdLst/>
              <a:ahLst/>
              <a:cxnLst/>
              <a:rect l="l" t="t" r="r" b="b"/>
              <a:pathLst>
                <a:path w="58737" h="1" extrusionOk="0">
                  <a:moveTo>
                    <a:pt x="0" y="1"/>
                  </a:moveTo>
                  <a:lnTo>
                    <a:pt x="587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541187" y="4543981"/>
              <a:ext cx="1422023" cy="16850"/>
            </a:xfrm>
            <a:custGeom>
              <a:avLst/>
              <a:gdLst/>
              <a:ahLst/>
              <a:cxnLst/>
              <a:rect l="l" t="t" r="r" b="b"/>
              <a:pathLst>
                <a:path w="58737" h="696" extrusionOk="0">
                  <a:moveTo>
                    <a:pt x="0" y="1"/>
                  </a:moveTo>
                  <a:lnTo>
                    <a:pt x="0" y="696"/>
                  </a:lnTo>
                  <a:lnTo>
                    <a:pt x="58736" y="696"/>
                  </a:lnTo>
                  <a:lnTo>
                    <a:pt x="587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531662" y="4585550"/>
              <a:ext cx="1422023" cy="24"/>
            </a:xfrm>
            <a:custGeom>
              <a:avLst/>
              <a:gdLst/>
              <a:ahLst/>
              <a:cxnLst/>
              <a:rect l="l" t="t" r="r" b="b"/>
              <a:pathLst>
                <a:path w="58737" h="1" extrusionOk="0">
                  <a:moveTo>
                    <a:pt x="0" y="1"/>
                  </a:moveTo>
                  <a:lnTo>
                    <a:pt x="587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531662" y="4618209"/>
              <a:ext cx="1422023" cy="24"/>
            </a:xfrm>
            <a:custGeom>
              <a:avLst/>
              <a:gdLst/>
              <a:ahLst/>
              <a:cxnLst/>
              <a:rect l="l" t="t" r="r" b="b"/>
              <a:pathLst>
                <a:path w="58737" h="1" extrusionOk="0">
                  <a:moveTo>
                    <a:pt x="0" y="0"/>
                  </a:moveTo>
                  <a:lnTo>
                    <a:pt x="587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607862" y="4610293"/>
              <a:ext cx="1422023" cy="16850"/>
            </a:xfrm>
            <a:custGeom>
              <a:avLst/>
              <a:gdLst/>
              <a:ahLst/>
              <a:cxnLst/>
              <a:rect l="l" t="t" r="r" b="b"/>
              <a:pathLst>
                <a:path w="58737" h="696" extrusionOk="0">
                  <a:moveTo>
                    <a:pt x="0" y="0"/>
                  </a:moveTo>
                  <a:lnTo>
                    <a:pt x="0" y="695"/>
                  </a:lnTo>
                  <a:lnTo>
                    <a:pt x="58736" y="695"/>
                  </a:lnTo>
                  <a:lnTo>
                    <a:pt x="5873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541187" y="4577633"/>
              <a:ext cx="1422023" cy="15858"/>
            </a:xfrm>
            <a:custGeom>
              <a:avLst/>
              <a:gdLst/>
              <a:ahLst/>
              <a:cxnLst/>
              <a:rect l="l" t="t" r="r" b="b"/>
              <a:pathLst>
                <a:path w="58737" h="655" extrusionOk="0">
                  <a:moveTo>
                    <a:pt x="0" y="1"/>
                  </a:moveTo>
                  <a:lnTo>
                    <a:pt x="0" y="655"/>
                  </a:lnTo>
                  <a:lnTo>
                    <a:pt x="58736" y="655"/>
                  </a:lnTo>
                  <a:lnTo>
                    <a:pt x="587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02751" y="3680641"/>
            <a:ext cx="2526614" cy="874564"/>
            <a:chOff x="3457434" y="4469778"/>
            <a:chExt cx="1572451" cy="544289"/>
          </a:xfrm>
        </p:grpSpPr>
        <p:sp>
          <p:nvSpPr>
            <p:cNvPr id="31" name="Google Shape;31;p2"/>
            <p:cNvSpPr/>
            <p:nvPr/>
          </p:nvSpPr>
          <p:spPr>
            <a:xfrm>
              <a:off x="3457434" y="4667694"/>
              <a:ext cx="1467538" cy="346372"/>
            </a:xfrm>
            <a:custGeom>
              <a:avLst/>
              <a:gdLst/>
              <a:ahLst/>
              <a:cxnLst/>
              <a:rect l="l" t="t" r="r" b="b"/>
              <a:pathLst>
                <a:path w="60617" h="14307" extrusionOk="0">
                  <a:moveTo>
                    <a:pt x="7848" y="0"/>
                  </a:moveTo>
                  <a:cubicBezTo>
                    <a:pt x="3393" y="0"/>
                    <a:pt x="1" y="3229"/>
                    <a:pt x="1" y="7153"/>
                  </a:cubicBezTo>
                  <a:cubicBezTo>
                    <a:pt x="1" y="11077"/>
                    <a:pt x="3393" y="14306"/>
                    <a:pt x="7848" y="14306"/>
                  </a:cubicBezTo>
                  <a:lnTo>
                    <a:pt x="60617" y="14306"/>
                  </a:lnTo>
                  <a:lnTo>
                    <a:pt x="60617" y="0"/>
                  </a:lnTo>
                  <a:close/>
                </a:path>
              </a:pathLst>
            </a:custGeom>
            <a:solidFill>
              <a:schemeClr val="accent3"/>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531662" y="4713209"/>
              <a:ext cx="1393310" cy="255319"/>
            </a:xfrm>
            <a:custGeom>
              <a:avLst/>
              <a:gdLst/>
              <a:ahLst/>
              <a:cxnLst/>
              <a:rect l="l" t="t" r="r" b="b"/>
              <a:pathLst>
                <a:path w="57551" h="10546" extrusionOk="0">
                  <a:moveTo>
                    <a:pt x="7480" y="0"/>
                  </a:moveTo>
                  <a:cubicBezTo>
                    <a:pt x="3393" y="0"/>
                    <a:pt x="0" y="2371"/>
                    <a:pt x="0" y="5273"/>
                  </a:cubicBezTo>
                  <a:cubicBezTo>
                    <a:pt x="0" y="8175"/>
                    <a:pt x="3393" y="10546"/>
                    <a:pt x="7480" y="10546"/>
                  </a:cubicBezTo>
                  <a:lnTo>
                    <a:pt x="57551" y="10546"/>
                  </a:lnTo>
                  <a:lnTo>
                    <a:pt x="575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531662" y="4750807"/>
              <a:ext cx="1422023" cy="24"/>
            </a:xfrm>
            <a:custGeom>
              <a:avLst/>
              <a:gdLst/>
              <a:ahLst/>
              <a:cxnLst/>
              <a:rect l="l" t="t" r="r" b="b"/>
              <a:pathLst>
                <a:path w="58737" h="1" extrusionOk="0">
                  <a:moveTo>
                    <a:pt x="0" y="1"/>
                  </a:moveTo>
                  <a:lnTo>
                    <a:pt x="587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598337" y="4741898"/>
              <a:ext cx="1422023" cy="16850"/>
            </a:xfrm>
            <a:custGeom>
              <a:avLst/>
              <a:gdLst/>
              <a:ahLst/>
              <a:cxnLst/>
              <a:rect l="l" t="t" r="r" b="b"/>
              <a:pathLst>
                <a:path w="58737" h="696" extrusionOk="0">
                  <a:moveTo>
                    <a:pt x="0" y="1"/>
                  </a:moveTo>
                  <a:lnTo>
                    <a:pt x="0" y="696"/>
                  </a:lnTo>
                  <a:lnTo>
                    <a:pt x="58736" y="696"/>
                  </a:lnTo>
                  <a:lnTo>
                    <a:pt x="587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531662" y="4812156"/>
              <a:ext cx="1422023" cy="24"/>
            </a:xfrm>
            <a:custGeom>
              <a:avLst/>
              <a:gdLst/>
              <a:ahLst/>
              <a:cxnLst/>
              <a:rect l="l" t="t" r="r" b="b"/>
              <a:pathLst>
                <a:path w="58737" h="1" extrusionOk="0">
                  <a:moveTo>
                    <a:pt x="0" y="1"/>
                  </a:moveTo>
                  <a:lnTo>
                    <a:pt x="587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531662" y="4804239"/>
              <a:ext cx="1422023" cy="15858"/>
            </a:xfrm>
            <a:custGeom>
              <a:avLst/>
              <a:gdLst/>
              <a:ahLst/>
              <a:cxnLst/>
              <a:rect l="l" t="t" r="r" b="b"/>
              <a:pathLst>
                <a:path w="58737" h="655" extrusionOk="0">
                  <a:moveTo>
                    <a:pt x="0" y="1"/>
                  </a:moveTo>
                  <a:lnTo>
                    <a:pt x="0" y="655"/>
                  </a:lnTo>
                  <a:lnTo>
                    <a:pt x="58736" y="655"/>
                  </a:lnTo>
                  <a:lnTo>
                    <a:pt x="587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531662" y="4869557"/>
              <a:ext cx="1422023" cy="24"/>
            </a:xfrm>
            <a:custGeom>
              <a:avLst/>
              <a:gdLst/>
              <a:ahLst/>
              <a:cxnLst/>
              <a:rect l="l" t="t" r="r" b="b"/>
              <a:pathLst>
                <a:path w="58737" h="1" extrusionOk="0">
                  <a:moveTo>
                    <a:pt x="0" y="0"/>
                  </a:moveTo>
                  <a:lnTo>
                    <a:pt x="587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531662" y="4861641"/>
              <a:ext cx="1422023" cy="16850"/>
            </a:xfrm>
            <a:custGeom>
              <a:avLst/>
              <a:gdLst/>
              <a:ahLst/>
              <a:cxnLst/>
              <a:rect l="l" t="t" r="r" b="b"/>
              <a:pathLst>
                <a:path w="58737" h="696" extrusionOk="0">
                  <a:moveTo>
                    <a:pt x="0" y="0"/>
                  </a:moveTo>
                  <a:lnTo>
                    <a:pt x="0" y="695"/>
                  </a:lnTo>
                  <a:lnTo>
                    <a:pt x="58736" y="695"/>
                  </a:lnTo>
                  <a:lnTo>
                    <a:pt x="5873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531662" y="4931898"/>
              <a:ext cx="1422023" cy="24"/>
            </a:xfrm>
            <a:custGeom>
              <a:avLst/>
              <a:gdLst/>
              <a:ahLst/>
              <a:cxnLst/>
              <a:rect l="l" t="t" r="r" b="b"/>
              <a:pathLst>
                <a:path w="58737" h="1" extrusionOk="0">
                  <a:moveTo>
                    <a:pt x="0" y="0"/>
                  </a:moveTo>
                  <a:lnTo>
                    <a:pt x="587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607862" y="4923982"/>
              <a:ext cx="1422023" cy="15858"/>
            </a:xfrm>
            <a:custGeom>
              <a:avLst/>
              <a:gdLst/>
              <a:ahLst/>
              <a:cxnLst/>
              <a:rect l="l" t="t" r="r" b="b"/>
              <a:pathLst>
                <a:path w="58737" h="655" extrusionOk="0">
                  <a:moveTo>
                    <a:pt x="0" y="0"/>
                  </a:moveTo>
                  <a:lnTo>
                    <a:pt x="0" y="654"/>
                  </a:lnTo>
                  <a:lnTo>
                    <a:pt x="58736" y="654"/>
                  </a:lnTo>
                  <a:lnTo>
                    <a:pt x="5873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457434" y="4469778"/>
              <a:ext cx="1467538" cy="197941"/>
            </a:xfrm>
            <a:custGeom>
              <a:avLst/>
              <a:gdLst/>
              <a:ahLst/>
              <a:cxnLst/>
              <a:rect l="l" t="t" r="r" b="b"/>
              <a:pathLst>
                <a:path w="60617" h="8176" extrusionOk="0">
                  <a:moveTo>
                    <a:pt x="7848" y="0"/>
                  </a:moveTo>
                  <a:cubicBezTo>
                    <a:pt x="3393" y="0"/>
                    <a:pt x="1" y="1881"/>
                    <a:pt x="1" y="4088"/>
                  </a:cubicBezTo>
                  <a:cubicBezTo>
                    <a:pt x="1" y="6295"/>
                    <a:pt x="3393" y="8175"/>
                    <a:pt x="7848" y="8175"/>
                  </a:cubicBezTo>
                  <a:lnTo>
                    <a:pt x="60617" y="8175"/>
                  </a:lnTo>
                  <a:lnTo>
                    <a:pt x="60617" y="0"/>
                  </a:lnTo>
                  <a:close/>
                </a:path>
              </a:pathLst>
            </a:custGeom>
            <a:solidFill>
              <a:schemeClr val="accent1"/>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531662" y="4494520"/>
              <a:ext cx="1393310" cy="144485"/>
            </a:xfrm>
            <a:custGeom>
              <a:avLst/>
              <a:gdLst/>
              <a:ahLst/>
              <a:cxnLst/>
              <a:rect l="l" t="t" r="r" b="b"/>
              <a:pathLst>
                <a:path w="57551" h="5968" extrusionOk="0">
                  <a:moveTo>
                    <a:pt x="7480" y="0"/>
                  </a:moveTo>
                  <a:cubicBezTo>
                    <a:pt x="3393" y="0"/>
                    <a:pt x="0" y="1390"/>
                    <a:pt x="0" y="3066"/>
                  </a:cubicBezTo>
                  <a:cubicBezTo>
                    <a:pt x="0" y="4782"/>
                    <a:pt x="3393" y="5968"/>
                    <a:pt x="7480" y="5968"/>
                  </a:cubicBezTo>
                  <a:lnTo>
                    <a:pt x="57551" y="5968"/>
                  </a:lnTo>
                  <a:lnTo>
                    <a:pt x="575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531662" y="4536065"/>
              <a:ext cx="477978" cy="102941"/>
            </a:xfrm>
            <a:custGeom>
              <a:avLst/>
              <a:gdLst/>
              <a:ahLst/>
              <a:cxnLst/>
              <a:rect l="l" t="t" r="r" b="b"/>
              <a:pathLst>
                <a:path w="19743" h="4252" extrusionOk="0">
                  <a:moveTo>
                    <a:pt x="859" y="1"/>
                  </a:moveTo>
                  <a:cubicBezTo>
                    <a:pt x="327" y="328"/>
                    <a:pt x="0" y="859"/>
                    <a:pt x="0" y="1350"/>
                  </a:cubicBezTo>
                  <a:cubicBezTo>
                    <a:pt x="0" y="3066"/>
                    <a:pt x="3393" y="4252"/>
                    <a:pt x="7480" y="4252"/>
                  </a:cubicBezTo>
                  <a:lnTo>
                    <a:pt x="19742" y="4252"/>
                  </a:lnTo>
                  <a:cubicBezTo>
                    <a:pt x="12753" y="3761"/>
                    <a:pt x="4946" y="2739"/>
                    <a:pt x="8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531662" y="4515293"/>
              <a:ext cx="1422023" cy="24"/>
            </a:xfrm>
            <a:custGeom>
              <a:avLst/>
              <a:gdLst/>
              <a:ahLst/>
              <a:cxnLst/>
              <a:rect l="l" t="t" r="r" b="b"/>
              <a:pathLst>
                <a:path w="58737" h="1" extrusionOk="0">
                  <a:moveTo>
                    <a:pt x="0" y="1"/>
                  </a:moveTo>
                  <a:lnTo>
                    <a:pt x="587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607862" y="4507376"/>
              <a:ext cx="1422023" cy="15858"/>
            </a:xfrm>
            <a:custGeom>
              <a:avLst/>
              <a:gdLst/>
              <a:ahLst/>
              <a:cxnLst/>
              <a:rect l="l" t="t" r="r" b="b"/>
              <a:pathLst>
                <a:path w="58737" h="655" extrusionOk="0">
                  <a:moveTo>
                    <a:pt x="0" y="1"/>
                  </a:moveTo>
                  <a:lnTo>
                    <a:pt x="0" y="655"/>
                  </a:lnTo>
                  <a:lnTo>
                    <a:pt x="58736" y="655"/>
                  </a:lnTo>
                  <a:lnTo>
                    <a:pt x="587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531662" y="4552891"/>
              <a:ext cx="1422023" cy="24"/>
            </a:xfrm>
            <a:custGeom>
              <a:avLst/>
              <a:gdLst/>
              <a:ahLst/>
              <a:cxnLst/>
              <a:rect l="l" t="t" r="r" b="b"/>
              <a:pathLst>
                <a:path w="58737" h="1" extrusionOk="0">
                  <a:moveTo>
                    <a:pt x="0" y="1"/>
                  </a:moveTo>
                  <a:lnTo>
                    <a:pt x="587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3541187" y="4543981"/>
              <a:ext cx="1422023" cy="16850"/>
            </a:xfrm>
            <a:custGeom>
              <a:avLst/>
              <a:gdLst/>
              <a:ahLst/>
              <a:cxnLst/>
              <a:rect l="l" t="t" r="r" b="b"/>
              <a:pathLst>
                <a:path w="58737" h="696" extrusionOk="0">
                  <a:moveTo>
                    <a:pt x="0" y="1"/>
                  </a:moveTo>
                  <a:lnTo>
                    <a:pt x="0" y="696"/>
                  </a:lnTo>
                  <a:lnTo>
                    <a:pt x="58736" y="696"/>
                  </a:lnTo>
                  <a:lnTo>
                    <a:pt x="587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3531662" y="4585550"/>
              <a:ext cx="1422023" cy="24"/>
            </a:xfrm>
            <a:custGeom>
              <a:avLst/>
              <a:gdLst/>
              <a:ahLst/>
              <a:cxnLst/>
              <a:rect l="l" t="t" r="r" b="b"/>
              <a:pathLst>
                <a:path w="58737" h="1" extrusionOk="0">
                  <a:moveTo>
                    <a:pt x="0" y="1"/>
                  </a:moveTo>
                  <a:lnTo>
                    <a:pt x="587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3531662" y="4618209"/>
              <a:ext cx="1422023" cy="24"/>
            </a:xfrm>
            <a:custGeom>
              <a:avLst/>
              <a:gdLst/>
              <a:ahLst/>
              <a:cxnLst/>
              <a:rect l="l" t="t" r="r" b="b"/>
              <a:pathLst>
                <a:path w="58737" h="1" extrusionOk="0">
                  <a:moveTo>
                    <a:pt x="0" y="0"/>
                  </a:moveTo>
                  <a:lnTo>
                    <a:pt x="587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3607862" y="4610293"/>
              <a:ext cx="1422023" cy="16850"/>
            </a:xfrm>
            <a:custGeom>
              <a:avLst/>
              <a:gdLst/>
              <a:ahLst/>
              <a:cxnLst/>
              <a:rect l="l" t="t" r="r" b="b"/>
              <a:pathLst>
                <a:path w="58737" h="696" extrusionOk="0">
                  <a:moveTo>
                    <a:pt x="0" y="0"/>
                  </a:moveTo>
                  <a:lnTo>
                    <a:pt x="0" y="695"/>
                  </a:lnTo>
                  <a:lnTo>
                    <a:pt x="58736" y="695"/>
                  </a:lnTo>
                  <a:lnTo>
                    <a:pt x="5873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3541187" y="4577633"/>
              <a:ext cx="1422023" cy="15858"/>
            </a:xfrm>
            <a:custGeom>
              <a:avLst/>
              <a:gdLst/>
              <a:ahLst/>
              <a:cxnLst/>
              <a:rect l="l" t="t" r="r" b="b"/>
              <a:pathLst>
                <a:path w="58737" h="655" extrusionOk="0">
                  <a:moveTo>
                    <a:pt x="0" y="1"/>
                  </a:moveTo>
                  <a:lnTo>
                    <a:pt x="0" y="655"/>
                  </a:lnTo>
                  <a:lnTo>
                    <a:pt x="58736" y="655"/>
                  </a:lnTo>
                  <a:lnTo>
                    <a:pt x="587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2;p2"/>
          <p:cNvGrpSpPr/>
          <p:nvPr/>
        </p:nvGrpSpPr>
        <p:grpSpPr>
          <a:xfrm>
            <a:off x="7228313" y="-114309"/>
            <a:ext cx="1915697" cy="4616272"/>
            <a:chOff x="7899913" y="-114309"/>
            <a:chExt cx="1915697" cy="4616272"/>
          </a:xfrm>
        </p:grpSpPr>
        <p:sp>
          <p:nvSpPr>
            <p:cNvPr id="53" name="Google Shape;53;p2"/>
            <p:cNvSpPr/>
            <p:nvPr/>
          </p:nvSpPr>
          <p:spPr>
            <a:xfrm>
              <a:off x="8606186" y="3608365"/>
              <a:ext cx="39" cy="483371"/>
            </a:xfrm>
            <a:custGeom>
              <a:avLst/>
              <a:gdLst/>
              <a:ahLst/>
              <a:cxnLst/>
              <a:rect l="l" t="t" r="r" b="b"/>
              <a:pathLst>
                <a:path w="1" h="12426" extrusionOk="0">
                  <a:moveTo>
                    <a:pt x="1" y="0"/>
                  </a:moveTo>
                  <a:lnTo>
                    <a:pt x="1" y="1242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8566430" y="3568608"/>
              <a:ext cx="79551" cy="562883"/>
            </a:xfrm>
            <a:custGeom>
              <a:avLst/>
              <a:gdLst/>
              <a:ahLst/>
              <a:cxnLst/>
              <a:rect l="l" t="t" r="r" b="b"/>
              <a:pathLst>
                <a:path w="2045" h="14470" extrusionOk="0">
                  <a:moveTo>
                    <a:pt x="1023" y="0"/>
                  </a:moveTo>
                  <a:cubicBezTo>
                    <a:pt x="369" y="0"/>
                    <a:pt x="1" y="327"/>
                    <a:pt x="1" y="1022"/>
                  </a:cubicBezTo>
                  <a:lnTo>
                    <a:pt x="1" y="13448"/>
                  </a:lnTo>
                  <a:cubicBezTo>
                    <a:pt x="1" y="13979"/>
                    <a:pt x="369" y="14470"/>
                    <a:pt x="1023" y="14470"/>
                  </a:cubicBezTo>
                  <a:cubicBezTo>
                    <a:pt x="1554" y="14470"/>
                    <a:pt x="2044" y="13979"/>
                    <a:pt x="2044" y="13448"/>
                  </a:cubicBezTo>
                  <a:lnTo>
                    <a:pt x="2044" y="1022"/>
                  </a:lnTo>
                  <a:cubicBezTo>
                    <a:pt x="2044" y="327"/>
                    <a:pt x="1554" y="0"/>
                    <a:pt x="1023" y="0"/>
                  </a:cubicBezTo>
                  <a:close/>
                </a:path>
              </a:pathLst>
            </a:custGeom>
            <a:solidFill>
              <a:schemeClr val="accent1">
                <a:alpha val="12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8798589" y="3873900"/>
              <a:ext cx="39" cy="483371"/>
            </a:xfrm>
            <a:custGeom>
              <a:avLst/>
              <a:gdLst/>
              <a:ahLst/>
              <a:cxnLst/>
              <a:rect l="l" t="t" r="r" b="b"/>
              <a:pathLst>
                <a:path w="1" h="12426" extrusionOk="0">
                  <a:moveTo>
                    <a:pt x="0" y="0"/>
                  </a:moveTo>
                  <a:lnTo>
                    <a:pt x="0" y="1242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8758832" y="3834144"/>
              <a:ext cx="79551" cy="562883"/>
            </a:xfrm>
            <a:custGeom>
              <a:avLst/>
              <a:gdLst/>
              <a:ahLst/>
              <a:cxnLst/>
              <a:rect l="l" t="t" r="r" b="b"/>
              <a:pathLst>
                <a:path w="2045" h="14470" extrusionOk="0">
                  <a:moveTo>
                    <a:pt x="1022" y="0"/>
                  </a:moveTo>
                  <a:cubicBezTo>
                    <a:pt x="532" y="0"/>
                    <a:pt x="0" y="491"/>
                    <a:pt x="0" y="1022"/>
                  </a:cubicBezTo>
                  <a:lnTo>
                    <a:pt x="0" y="13448"/>
                  </a:lnTo>
                  <a:cubicBezTo>
                    <a:pt x="0" y="14102"/>
                    <a:pt x="532" y="14470"/>
                    <a:pt x="1022" y="14470"/>
                  </a:cubicBezTo>
                  <a:cubicBezTo>
                    <a:pt x="1554" y="14470"/>
                    <a:pt x="2044" y="14102"/>
                    <a:pt x="2044" y="13448"/>
                  </a:cubicBezTo>
                  <a:lnTo>
                    <a:pt x="2044" y="1022"/>
                  </a:lnTo>
                  <a:cubicBezTo>
                    <a:pt x="2044" y="491"/>
                    <a:pt x="1554" y="0"/>
                    <a:pt x="1022" y="0"/>
                  </a:cubicBezTo>
                  <a:close/>
                </a:path>
              </a:pathLst>
            </a:custGeom>
            <a:solidFill>
              <a:schemeClr val="accent1">
                <a:alpha val="12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7899913" y="-114309"/>
              <a:ext cx="1238654" cy="3139619"/>
            </a:xfrm>
            <a:custGeom>
              <a:avLst/>
              <a:gdLst/>
              <a:ahLst/>
              <a:cxnLst/>
              <a:rect l="l" t="t" r="r" b="b"/>
              <a:pathLst>
                <a:path w="31842" h="80710" extrusionOk="0">
                  <a:moveTo>
                    <a:pt x="3210" y="0"/>
                  </a:moveTo>
                  <a:cubicBezTo>
                    <a:pt x="2252" y="0"/>
                    <a:pt x="1348" y="293"/>
                    <a:pt x="818" y="992"/>
                  </a:cubicBezTo>
                  <a:cubicBezTo>
                    <a:pt x="164" y="1851"/>
                    <a:pt x="1" y="2873"/>
                    <a:pt x="1" y="3894"/>
                  </a:cubicBezTo>
                  <a:cubicBezTo>
                    <a:pt x="1" y="8677"/>
                    <a:pt x="4088" y="12928"/>
                    <a:pt x="3557" y="17710"/>
                  </a:cubicBezTo>
                  <a:cubicBezTo>
                    <a:pt x="3393" y="20408"/>
                    <a:pt x="1513" y="22983"/>
                    <a:pt x="1513" y="25680"/>
                  </a:cubicBezTo>
                  <a:cubicBezTo>
                    <a:pt x="1513" y="29768"/>
                    <a:pt x="5437" y="33038"/>
                    <a:pt x="6295" y="36921"/>
                  </a:cubicBezTo>
                  <a:cubicBezTo>
                    <a:pt x="7481" y="43420"/>
                    <a:pt x="655" y="50736"/>
                    <a:pt x="4579" y="56009"/>
                  </a:cubicBezTo>
                  <a:cubicBezTo>
                    <a:pt x="6295" y="58584"/>
                    <a:pt x="10219" y="59933"/>
                    <a:pt x="10383" y="62998"/>
                  </a:cubicBezTo>
                  <a:cubicBezTo>
                    <a:pt x="10546" y="65369"/>
                    <a:pt x="7971" y="67086"/>
                    <a:pt x="6786" y="69293"/>
                  </a:cubicBezTo>
                  <a:cubicBezTo>
                    <a:pt x="5273" y="71663"/>
                    <a:pt x="5437" y="74729"/>
                    <a:pt x="6786" y="77141"/>
                  </a:cubicBezTo>
                  <a:cubicBezTo>
                    <a:pt x="8254" y="79382"/>
                    <a:pt x="10929" y="80710"/>
                    <a:pt x="13496" y="80710"/>
                  </a:cubicBezTo>
                  <a:cubicBezTo>
                    <a:pt x="13644" y="80710"/>
                    <a:pt x="13792" y="80706"/>
                    <a:pt x="13939" y="80697"/>
                  </a:cubicBezTo>
                  <a:lnTo>
                    <a:pt x="22645" y="79838"/>
                  </a:lnTo>
                  <a:cubicBezTo>
                    <a:pt x="28245" y="79511"/>
                    <a:pt x="31842" y="71663"/>
                    <a:pt x="28245" y="67249"/>
                  </a:cubicBezTo>
                  <a:cubicBezTo>
                    <a:pt x="26569" y="65042"/>
                    <a:pt x="23503" y="63489"/>
                    <a:pt x="22645" y="60791"/>
                  </a:cubicBezTo>
                  <a:cubicBezTo>
                    <a:pt x="21623" y="56540"/>
                    <a:pt x="26732" y="52248"/>
                    <a:pt x="25016" y="48161"/>
                  </a:cubicBezTo>
                  <a:cubicBezTo>
                    <a:pt x="24321" y="46322"/>
                    <a:pt x="22277" y="45300"/>
                    <a:pt x="21092" y="43583"/>
                  </a:cubicBezTo>
                  <a:cubicBezTo>
                    <a:pt x="17863" y="39169"/>
                    <a:pt x="21787" y="32670"/>
                    <a:pt x="20601" y="27397"/>
                  </a:cubicBezTo>
                  <a:cubicBezTo>
                    <a:pt x="19743" y="22615"/>
                    <a:pt x="15124" y="19549"/>
                    <a:pt x="12917" y="15298"/>
                  </a:cubicBezTo>
                  <a:cubicBezTo>
                    <a:pt x="10383" y="10353"/>
                    <a:pt x="10546" y="3404"/>
                    <a:pt x="5764" y="665"/>
                  </a:cubicBezTo>
                  <a:cubicBezTo>
                    <a:pt x="5036" y="252"/>
                    <a:pt x="4100" y="0"/>
                    <a:pt x="3210" y="0"/>
                  </a:cubicBezTo>
                  <a:close/>
                </a:path>
              </a:pathLst>
            </a:custGeom>
            <a:solidFill>
              <a:schemeClr val="accent6"/>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8119015" y="89647"/>
              <a:ext cx="596298" cy="2776176"/>
            </a:xfrm>
            <a:custGeom>
              <a:avLst/>
              <a:gdLst/>
              <a:ahLst/>
              <a:cxnLst/>
              <a:rect l="l" t="t" r="r" b="b"/>
              <a:pathLst>
                <a:path w="15329" h="71367" extrusionOk="0">
                  <a:moveTo>
                    <a:pt x="328" y="0"/>
                  </a:moveTo>
                  <a:cubicBezTo>
                    <a:pt x="164" y="0"/>
                    <a:pt x="1" y="205"/>
                    <a:pt x="1" y="368"/>
                  </a:cubicBezTo>
                  <a:cubicBezTo>
                    <a:pt x="164" y="695"/>
                    <a:pt x="5805" y="23339"/>
                    <a:pt x="10219" y="43776"/>
                  </a:cubicBezTo>
                  <a:lnTo>
                    <a:pt x="10219" y="43776"/>
                  </a:lnTo>
                  <a:lnTo>
                    <a:pt x="4252" y="39525"/>
                  </a:lnTo>
                  <a:cubicBezTo>
                    <a:pt x="4252" y="39362"/>
                    <a:pt x="4088" y="39362"/>
                    <a:pt x="4088" y="39362"/>
                  </a:cubicBezTo>
                  <a:cubicBezTo>
                    <a:pt x="3925" y="39362"/>
                    <a:pt x="3925" y="39362"/>
                    <a:pt x="3925" y="39525"/>
                  </a:cubicBezTo>
                  <a:cubicBezTo>
                    <a:pt x="3761" y="39689"/>
                    <a:pt x="3761" y="39852"/>
                    <a:pt x="3925" y="40057"/>
                  </a:cubicBezTo>
                  <a:lnTo>
                    <a:pt x="10056" y="44471"/>
                  </a:lnTo>
                  <a:lnTo>
                    <a:pt x="10219" y="44635"/>
                  </a:lnTo>
                  <a:lnTo>
                    <a:pt x="10383" y="44635"/>
                  </a:lnTo>
                  <a:cubicBezTo>
                    <a:pt x="11568" y="50929"/>
                    <a:pt x="12754" y="57060"/>
                    <a:pt x="13612" y="62170"/>
                  </a:cubicBezTo>
                  <a:lnTo>
                    <a:pt x="8666" y="57060"/>
                  </a:lnTo>
                  <a:cubicBezTo>
                    <a:pt x="8666" y="56897"/>
                    <a:pt x="8503" y="56897"/>
                    <a:pt x="8503" y="56897"/>
                  </a:cubicBezTo>
                  <a:cubicBezTo>
                    <a:pt x="8339" y="56897"/>
                    <a:pt x="8339" y="56897"/>
                    <a:pt x="8176" y="57060"/>
                  </a:cubicBezTo>
                  <a:lnTo>
                    <a:pt x="8176" y="57428"/>
                  </a:lnTo>
                  <a:lnTo>
                    <a:pt x="13775" y="63355"/>
                  </a:lnTo>
                  <a:cubicBezTo>
                    <a:pt x="14307" y="66420"/>
                    <a:pt x="14634" y="69159"/>
                    <a:pt x="14797" y="71366"/>
                  </a:cubicBezTo>
                  <a:lnTo>
                    <a:pt x="15329" y="71366"/>
                  </a:lnTo>
                  <a:cubicBezTo>
                    <a:pt x="15329" y="69322"/>
                    <a:pt x="15002" y="66788"/>
                    <a:pt x="14470" y="64050"/>
                  </a:cubicBezTo>
                  <a:lnTo>
                    <a:pt x="14634" y="64050"/>
                  </a:lnTo>
                  <a:cubicBezTo>
                    <a:pt x="14634" y="64050"/>
                    <a:pt x="14797" y="64050"/>
                    <a:pt x="14797" y="63886"/>
                  </a:cubicBezTo>
                  <a:cubicBezTo>
                    <a:pt x="15002" y="63886"/>
                    <a:pt x="15002" y="63559"/>
                    <a:pt x="14797" y="63559"/>
                  </a:cubicBezTo>
                  <a:lnTo>
                    <a:pt x="14470" y="63028"/>
                  </a:lnTo>
                  <a:cubicBezTo>
                    <a:pt x="11078" y="41406"/>
                    <a:pt x="859" y="695"/>
                    <a:pt x="696" y="205"/>
                  </a:cubicBezTo>
                  <a:cubicBezTo>
                    <a:pt x="696" y="0"/>
                    <a:pt x="491" y="0"/>
                    <a:pt x="328"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8424307" y="938692"/>
              <a:ext cx="111332" cy="318046"/>
            </a:xfrm>
            <a:custGeom>
              <a:avLst/>
              <a:gdLst/>
              <a:ahLst/>
              <a:cxnLst/>
              <a:rect l="l" t="t" r="r" b="b"/>
              <a:pathLst>
                <a:path w="2862" h="8176" extrusionOk="0">
                  <a:moveTo>
                    <a:pt x="2535" y="1"/>
                  </a:moveTo>
                  <a:cubicBezTo>
                    <a:pt x="2371" y="1"/>
                    <a:pt x="2208" y="164"/>
                    <a:pt x="2208" y="328"/>
                  </a:cubicBezTo>
                  <a:lnTo>
                    <a:pt x="1" y="7808"/>
                  </a:lnTo>
                  <a:cubicBezTo>
                    <a:pt x="1" y="8012"/>
                    <a:pt x="1" y="8176"/>
                    <a:pt x="164" y="8176"/>
                  </a:cubicBezTo>
                  <a:lnTo>
                    <a:pt x="328" y="8176"/>
                  </a:lnTo>
                  <a:cubicBezTo>
                    <a:pt x="491" y="8176"/>
                    <a:pt x="491" y="8176"/>
                    <a:pt x="655" y="8012"/>
                  </a:cubicBezTo>
                  <a:lnTo>
                    <a:pt x="2862" y="491"/>
                  </a:lnTo>
                  <a:cubicBezTo>
                    <a:pt x="2862" y="328"/>
                    <a:pt x="2698" y="164"/>
                    <a:pt x="2535"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8788417" y="298310"/>
              <a:ext cx="1027193" cy="2682583"/>
            </a:xfrm>
            <a:custGeom>
              <a:avLst/>
              <a:gdLst/>
              <a:ahLst/>
              <a:cxnLst/>
              <a:rect l="l" t="t" r="r" b="b"/>
              <a:pathLst>
                <a:path w="26406" h="68961" extrusionOk="0">
                  <a:moveTo>
                    <a:pt x="18871" y="0"/>
                  </a:moveTo>
                  <a:cubicBezTo>
                    <a:pt x="18467" y="0"/>
                    <a:pt x="18069" y="86"/>
                    <a:pt x="17699" y="277"/>
                  </a:cubicBezTo>
                  <a:cubicBezTo>
                    <a:pt x="17004" y="604"/>
                    <a:pt x="16514" y="1462"/>
                    <a:pt x="16187" y="2321"/>
                  </a:cubicBezTo>
                  <a:cubicBezTo>
                    <a:pt x="14961" y="6081"/>
                    <a:pt x="16841" y="10495"/>
                    <a:pt x="15165" y="14256"/>
                  </a:cubicBezTo>
                  <a:cubicBezTo>
                    <a:pt x="14143" y="16299"/>
                    <a:pt x="12100" y="17648"/>
                    <a:pt x="11241" y="19856"/>
                  </a:cubicBezTo>
                  <a:cubicBezTo>
                    <a:pt x="10056" y="23085"/>
                    <a:pt x="12263" y="26845"/>
                    <a:pt x="11568" y="30237"/>
                  </a:cubicBezTo>
                  <a:cubicBezTo>
                    <a:pt x="10710" y="35715"/>
                    <a:pt x="3230" y="39434"/>
                    <a:pt x="4742" y="44707"/>
                  </a:cubicBezTo>
                  <a:cubicBezTo>
                    <a:pt x="5437" y="47282"/>
                    <a:pt x="8176" y="49326"/>
                    <a:pt x="7317" y="51696"/>
                  </a:cubicBezTo>
                  <a:cubicBezTo>
                    <a:pt x="6786" y="53740"/>
                    <a:pt x="4415" y="54435"/>
                    <a:pt x="2699" y="55784"/>
                  </a:cubicBezTo>
                  <a:cubicBezTo>
                    <a:pt x="859" y="57173"/>
                    <a:pt x="1" y="59708"/>
                    <a:pt x="491" y="62078"/>
                  </a:cubicBezTo>
                  <a:cubicBezTo>
                    <a:pt x="1023" y="64326"/>
                    <a:pt x="2903" y="66166"/>
                    <a:pt x="5110" y="66861"/>
                  </a:cubicBezTo>
                  <a:lnTo>
                    <a:pt x="12263" y="68741"/>
                  </a:lnTo>
                  <a:cubicBezTo>
                    <a:pt x="12754" y="68891"/>
                    <a:pt x="13251" y="68961"/>
                    <a:pt x="13745" y="68961"/>
                  </a:cubicBezTo>
                  <a:cubicBezTo>
                    <a:pt x="17699" y="68961"/>
                    <a:pt x="21473" y="64472"/>
                    <a:pt x="20274" y="60402"/>
                  </a:cubicBezTo>
                  <a:cubicBezTo>
                    <a:pt x="19580" y="58195"/>
                    <a:pt x="17536" y="56152"/>
                    <a:pt x="17699" y="53577"/>
                  </a:cubicBezTo>
                  <a:cubicBezTo>
                    <a:pt x="18026" y="50020"/>
                    <a:pt x="23340" y="48140"/>
                    <a:pt x="23136" y="44380"/>
                  </a:cubicBezTo>
                  <a:cubicBezTo>
                    <a:pt x="23136" y="42663"/>
                    <a:pt x="21787" y="41314"/>
                    <a:pt x="21460" y="39598"/>
                  </a:cubicBezTo>
                  <a:cubicBezTo>
                    <a:pt x="20070" y="35183"/>
                    <a:pt x="25016" y="31259"/>
                    <a:pt x="25711" y="26681"/>
                  </a:cubicBezTo>
                  <a:cubicBezTo>
                    <a:pt x="26406" y="22758"/>
                    <a:pt x="23667" y="18997"/>
                    <a:pt x="23340" y="14910"/>
                  </a:cubicBezTo>
                  <a:cubicBezTo>
                    <a:pt x="22645" y="10332"/>
                    <a:pt x="24852" y="4855"/>
                    <a:pt x="21787" y="1462"/>
                  </a:cubicBezTo>
                  <a:cubicBezTo>
                    <a:pt x="21045" y="602"/>
                    <a:pt x="19938" y="0"/>
                    <a:pt x="18871" y="0"/>
                  </a:cubicBezTo>
                  <a:close/>
                </a:path>
              </a:pathLst>
            </a:custGeom>
            <a:solidFill>
              <a:schemeClr val="accent6"/>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9179562" y="495109"/>
              <a:ext cx="410278" cy="2370722"/>
            </a:xfrm>
            <a:custGeom>
              <a:avLst/>
              <a:gdLst/>
              <a:ahLst/>
              <a:cxnLst/>
              <a:rect l="l" t="t" r="r" b="b"/>
              <a:pathLst>
                <a:path w="10547" h="60944" extrusionOk="0">
                  <a:moveTo>
                    <a:pt x="10383" y="0"/>
                  </a:moveTo>
                  <a:cubicBezTo>
                    <a:pt x="10219" y="0"/>
                    <a:pt x="10015" y="0"/>
                    <a:pt x="10015" y="164"/>
                  </a:cubicBezTo>
                  <a:cubicBezTo>
                    <a:pt x="10015" y="491"/>
                    <a:pt x="7971" y="19906"/>
                    <a:pt x="5437" y="37277"/>
                  </a:cubicBezTo>
                  <a:lnTo>
                    <a:pt x="2045" y="32168"/>
                  </a:lnTo>
                  <a:cubicBezTo>
                    <a:pt x="2045" y="32168"/>
                    <a:pt x="2045" y="32004"/>
                    <a:pt x="1840" y="32004"/>
                  </a:cubicBezTo>
                  <a:lnTo>
                    <a:pt x="1677" y="32168"/>
                  </a:lnTo>
                  <a:cubicBezTo>
                    <a:pt x="1677" y="32168"/>
                    <a:pt x="1513" y="32331"/>
                    <a:pt x="1677" y="32495"/>
                  </a:cubicBezTo>
                  <a:lnTo>
                    <a:pt x="5274" y="37972"/>
                  </a:lnTo>
                  <a:lnTo>
                    <a:pt x="5437" y="37972"/>
                  </a:lnTo>
                  <a:cubicBezTo>
                    <a:pt x="4579" y="43408"/>
                    <a:pt x="3720" y="48518"/>
                    <a:pt x="2862" y="52768"/>
                  </a:cubicBezTo>
                  <a:lnTo>
                    <a:pt x="491" y="47332"/>
                  </a:lnTo>
                  <a:cubicBezTo>
                    <a:pt x="491" y="47169"/>
                    <a:pt x="328" y="47169"/>
                    <a:pt x="328" y="47169"/>
                  </a:cubicBezTo>
                  <a:lnTo>
                    <a:pt x="164" y="47169"/>
                  </a:lnTo>
                  <a:cubicBezTo>
                    <a:pt x="1" y="47169"/>
                    <a:pt x="1" y="47332"/>
                    <a:pt x="1" y="47496"/>
                  </a:cubicBezTo>
                  <a:lnTo>
                    <a:pt x="2699" y="53790"/>
                  </a:lnTo>
                  <a:cubicBezTo>
                    <a:pt x="2208" y="56692"/>
                    <a:pt x="1513" y="59063"/>
                    <a:pt x="1023" y="60943"/>
                  </a:cubicBezTo>
                  <a:lnTo>
                    <a:pt x="1513" y="60943"/>
                  </a:lnTo>
                  <a:cubicBezTo>
                    <a:pt x="2045" y="59267"/>
                    <a:pt x="2535" y="57019"/>
                    <a:pt x="3066" y="54485"/>
                  </a:cubicBezTo>
                  <a:lnTo>
                    <a:pt x="3393" y="54485"/>
                  </a:lnTo>
                  <a:cubicBezTo>
                    <a:pt x="3393" y="54485"/>
                    <a:pt x="3557" y="54322"/>
                    <a:pt x="3393" y="54158"/>
                  </a:cubicBezTo>
                  <a:lnTo>
                    <a:pt x="3230" y="53627"/>
                  </a:lnTo>
                  <a:cubicBezTo>
                    <a:pt x="6786" y="35560"/>
                    <a:pt x="10546" y="654"/>
                    <a:pt x="10546" y="164"/>
                  </a:cubicBezTo>
                  <a:cubicBezTo>
                    <a:pt x="10546" y="164"/>
                    <a:pt x="10546" y="0"/>
                    <a:pt x="10383"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9476919" y="1275805"/>
              <a:ext cx="179718" cy="225815"/>
            </a:xfrm>
            <a:custGeom>
              <a:avLst/>
              <a:gdLst/>
              <a:ahLst/>
              <a:cxnLst/>
              <a:rect l="l" t="t" r="r" b="b"/>
              <a:pathLst>
                <a:path w="4620" h="5805" extrusionOk="0">
                  <a:moveTo>
                    <a:pt x="4251" y="0"/>
                  </a:moveTo>
                  <a:cubicBezTo>
                    <a:pt x="4088" y="0"/>
                    <a:pt x="4088" y="0"/>
                    <a:pt x="4088" y="164"/>
                  </a:cubicBezTo>
                  <a:lnTo>
                    <a:pt x="0" y="5477"/>
                  </a:lnTo>
                  <a:cubicBezTo>
                    <a:pt x="0" y="5477"/>
                    <a:pt x="0" y="5641"/>
                    <a:pt x="164" y="5804"/>
                  </a:cubicBezTo>
                  <a:lnTo>
                    <a:pt x="532" y="5804"/>
                  </a:lnTo>
                  <a:lnTo>
                    <a:pt x="4415" y="368"/>
                  </a:lnTo>
                  <a:cubicBezTo>
                    <a:pt x="4619" y="368"/>
                    <a:pt x="4415" y="164"/>
                    <a:pt x="4415"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8106294" y="2865830"/>
              <a:ext cx="1510565" cy="1636134"/>
            </a:xfrm>
            <a:custGeom>
              <a:avLst/>
              <a:gdLst/>
              <a:ahLst/>
              <a:cxnLst/>
              <a:rect l="l" t="t" r="r" b="b"/>
              <a:pathLst>
                <a:path w="38832" h="42060" extrusionOk="0">
                  <a:moveTo>
                    <a:pt x="1" y="0"/>
                  </a:moveTo>
                  <a:lnTo>
                    <a:pt x="5437" y="42059"/>
                  </a:lnTo>
                  <a:lnTo>
                    <a:pt x="34744" y="42059"/>
                  </a:lnTo>
                  <a:lnTo>
                    <a:pt x="38831" y="0"/>
                  </a:lnTo>
                  <a:close/>
                </a:path>
              </a:pathLst>
            </a:custGeom>
            <a:solidFill>
              <a:schemeClr val="accent3"/>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8522881" y="3144086"/>
              <a:ext cx="39" cy="483371"/>
            </a:xfrm>
            <a:custGeom>
              <a:avLst/>
              <a:gdLst/>
              <a:ahLst/>
              <a:cxnLst/>
              <a:rect l="l" t="t" r="r" b="b"/>
              <a:pathLst>
                <a:path w="1" h="12426" extrusionOk="0">
                  <a:moveTo>
                    <a:pt x="1" y="0"/>
                  </a:moveTo>
                  <a:lnTo>
                    <a:pt x="1" y="1242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8483163" y="3104329"/>
              <a:ext cx="79512" cy="562883"/>
            </a:xfrm>
            <a:custGeom>
              <a:avLst/>
              <a:gdLst/>
              <a:ahLst/>
              <a:cxnLst/>
              <a:rect l="l" t="t" r="r" b="b"/>
              <a:pathLst>
                <a:path w="2044" h="14470" extrusionOk="0">
                  <a:moveTo>
                    <a:pt x="1022" y="0"/>
                  </a:moveTo>
                  <a:cubicBezTo>
                    <a:pt x="327" y="0"/>
                    <a:pt x="0" y="368"/>
                    <a:pt x="0" y="1022"/>
                  </a:cubicBezTo>
                  <a:lnTo>
                    <a:pt x="0" y="13448"/>
                  </a:lnTo>
                  <a:cubicBezTo>
                    <a:pt x="0" y="13979"/>
                    <a:pt x="327" y="14470"/>
                    <a:pt x="1022" y="14470"/>
                  </a:cubicBezTo>
                  <a:cubicBezTo>
                    <a:pt x="1553" y="14470"/>
                    <a:pt x="2044" y="13979"/>
                    <a:pt x="2044" y="13448"/>
                  </a:cubicBezTo>
                  <a:lnTo>
                    <a:pt x="2044" y="1022"/>
                  </a:lnTo>
                  <a:cubicBezTo>
                    <a:pt x="2044" y="368"/>
                    <a:pt x="1553" y="0"/>
                    <a:pt x="1022" y="0"/>
                  </a:cubicBezTo>
                  <a:close/>
                </a:path>
              </a:pathLst>
            </a:custGeom>
            <a:solidFill>
              <a:schemeClr val="accent1">
                <a:alpha val="12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9139845" y="3031196"/>
              <a:ext cx="79512" cy="564478"/>
            </a:xfrm>
            <a:custGeom>
              <a:avLst/>
              <a:gdLst/>
              <a:ahLst/>
              <a:cxnLst/>
              <a:rect l="l" t="t" r="r" b="b"/>
              <a:pathLst>
                <a:path w="2044" h="14511" extrusionOk="0">
                  <a:moveTo>
                    <a:pt x="1022" y="0"/>
                  </a:moveTo>
                  <a:cubicBezTo>
                    <a:pt x="491" y="0"/>
                    <a:pt x="0" y="368"/>
                    <a:pt x="0" y="1022"/>
                  </a:cubicBezTo>
                  <a:lnTo>
                    <a:pt x="0" y="13488"/>
                  </a:lnTo>
                  <a:cubicBezTo>
                    <a:pt x="0" y="13979"/>
                    <a:pt x="491" y="14510"/>
                    <a:pt x="1022" y="14510"/>
                  </a:cubicBezTo>
                  <a:cubicBezTo>
                    <a:pt x="1512" y="14510"/>
                    <a:pt x="2044" y="13979"/>
                    <a:pt x="2044" y="13488"/>
                  </a:cubicBezTo>
                  <a:lnTo>
                    <a:pt x="2044" y="1022"/>
                  </a:lnTo>
                  <a:cubicBezTo>
                    <a:pt x="2044" y="368"/>
                    <a:pt x="1512" y="0"/>
                    <a:pt x="1022" y="0"/>
                  </a:cubicBezTo>
                  <a:close/>
                </a:path>
              </a:pathLst>
            </a:custGeom>
            <a:solidFill>
              <a:schemeClr val="accent2">
                <a:alpha val="536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8993540" y="3323729"/>
              <a:ext cx="79551" cy="562922"/>
            </a:xfrm>
            <a:custGeom>
              <a:avLst/>
              <a:gdLst/>
              <a:ahLst/>
              <a:cxnLst/>
              <a:rect l="l" t="t" r="r" b="b"/>
              <a:pathLst>
                <a:path w="2045" h="14471" extrusionOk="0">
                  <a:moveTo>
                    <a:pt x="1022" y="1"/>
                  </a:moveTo>
                  <a:cubicBezTo>
                    <a:pt x="491" y="1"/>
                    <a:pt x="1" y="328"/>
                    <a:pt x="1" y="1023"/>
                  </a:cubicBezTo>
                  <a:lnTo>
                    <a:pt x="1" y="13448"/>
                  </a:lnTo>
                  <a:cubicBezTo>
                    <a:pt x="1" y="14143"/>
                    <a:pt x="491" y="14470"/>
                    <a:pt x="1022" y="14470"/>
                  </a:cubicBezTo>
                  <a:cubicBezTo>
                    <a:pt x="1513" y="14470"/>
                    <a:pt x="2044" y="14143"/>
                    <a:pt x="2044" y="13448"/>
                  </a:cubicBezTo>
                  <a:lnTo>
                    <a:pt x="2044" y="1023"/>
                  </a:lnTo>
                  <a:cubicBezTo>
                    <a:pt x="2044" y="328"/>
                    <a:pt x="1513" y="1"/>
                    <a:pt x="1022" y="1"/>
                  </a:cubicBezTo>
                  <a:close/>
                </a:path>
              </a:pathLst>
            </a:custGeom>
            <a:solidFill>
              <a:schemeClr val="accent2">
                <a:alpha val="536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9165286" y="3733975"/>
              <a:ext cx="79512" cy="569263"/>
            </a:xfrm>
            <a:custGeom>
              <a:avLst/>
              <a:gdLst/>
              <a:ahLst/>
              <a:cxnLst/>
              <a:rect l="l" t="t" r="r" b="b"/>
              <a:pathLst>
                <a:path w="2044" h="14634" extrusionOk="0">
                  <a:moveTo>
                    <a:pt x="1022" y="0"/>
                  </a:moveTo>
                  <a:cubicBezTo>
                    <a:pt x="368" y="0"/>
                    <a:pt x="0" y="532"/>
                    <a:pt x="0" y="1022"/>
                  </a:cubicBezTo>
                  <a:lnTo>
                    <a:pt x="0" y="13611"/>
                  </a:lnTo>
                  <a:cubicBezTo>
                    <a:pt x="0" y="14143"/>
                    <a:pt x="368" y="14633"/>
                    <a:pt x="1022" y="14633"/>
                  </a:cubicBezTo>
                  <a:cubicBezTo>
                    <a:pt x="1553" y="14633"/>
                    <a:pt x="2044" y="14143"/>
                    <a:pt x="2044" y="13611"/>
                  </a:cubicBezTo>
                  <a:lnTo>
                    <a:pt x="2044" y="1022"/>
                  </a:lnTo>
                  <a:cubicBezTo>
                    <a:pt x="2044" y="532"/>
                    <a:pt x="1553" y="0"/>
                    <a:pt x="1022" y="0"/>
                  </a:cubicBezTo>
                  <a:close/>
                </a:path>
              </a:pathLst>
            </a:custGeom>
            <a:solidFill>
              <a:schemeClr val="accent2">
                <a:alpha val="536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 name="Google Shape;69;p2"/>
          <p:cNvGrpSpPr/>
          <p:nvPr/>
        </p:nvGrpSpPr>
        <p:grpSpPr>
          <a:xfrm>
            <a:off x="-400231" y="71459"/>
            <a:ext cx="9944461" cy="5619869"/>
            <a:chOff x="-1009131" y="114298"/>
            <a:chExt cx="11162264" cy="5619869"/>
          </a:xfrm>
        </p:grpSpPr>
        <p:grpSp>
          <p:nvGrpSpPr>
            <p:cNvPr id="70" name="Google Shape;70;p2"/>
            <p:cNvGrpSpPr/>
            <p:nvPr/>
          </p:nvGrpSpPr>
          <p:grpSpPr>
            <a:xfrm>
              <a:off x="-1009131" y="114298"/>
              <a:ext cx="11162264" cy="5619869"/>
              <a:chOff x="-852900" y="114300"/>
              <a:chExt cx="10849790" cy="6172288"/>
            </a:xfrm>
          </p:grpSpPr>
          <p:sp>
            <p:nvSpPr>
              <p:cNvPr id="71" name="Google Shape;71;p2"/>
              <p:cNvSpPr/>
              <p:nvPr/>
            </p:nvSpPr>
            <p:spPr>
              <a:xfrm>
                <a:off x="-845014" y="129282"/>
                <a:ext cx="10826179" cy="6147915"/>
              </a:xfrm>
              <a:custGeom>
                <a:avLst/>
                <a:gdLst/>
                <a:ahLst/>
                <a:cxnLst/>
                <a:rect l="l" t="t" r="r" b="b"/>
                <a:pathLst>
                  <a:path w="225135" h="134190" extrusionOk="0">
                    <a:moveTo>
                      <a:pt x="41896" y="1"/>
                    </a:moveTo>
                    <a:cubicBezTo>
                      <a:pt x="37114" y="1"/>
                      <a:pt x="33190" y="3924"/>
                      <a:pt x="33190" y="8707"/>
                    </a:cubicBezTo>
                    <a:lnTo>
                      <a:pt x="33190" y="102349"/>
                    </a:lnTo>
                    <a:lnTo>
                      <a:pt x="1676" y="125197"/>
                    </a:lnTo>
                    <a:lnTo>
                      <a:pt x="2044" y="125197"/>
                    </a:lnTo>
                    <a:cubicBezTo>
                      <a:pt x="859" y="126015"/>
                      <a:pt x="0" y="127568"/>
                      <a:pt x="0" y="129081"/>
                    </a:cubicBezTo>
                    <a:cubicBezTo>
                      <a:pt x="0" y="131819"/>
                      <a:pt x="2371" y="134190"/>
                      <a:pt x="5109" y="134190"/>
                    </a:cubicBezTo>
                    <a:lnTo>
                      <a:pt x="220188" y="134190"/>
                    </a:lnTo>
                    <a:cubicBezTo>
                      <a:pt x="222927" y="134190"/>
                      <a:pt x="225134" y="131819"/>
                      <a:pt x="225134" y="129081"/>
                    </a:cubicBezTo>
                    <a:cubicBezTo>
                      <a:pt x="225134" y="127732"/>
                      <a:pt x="224644" y="126383"/>
                      <a:pt x="223622" y="125524"/>
                    </a:cubicBezTo>
                    <a:lnTo>
                      <a:pt x="223785" y="125524"/>
                    </a:lnTo>
                    <a:lnTo>
                      <a:pt x="192762" y="102349"/>
                    </a:lnTo>
                    <a:lnTo>
                      <a:pt x="192762" y="8707"/>
                    </a:lnTo>
                    <a:cubicBezTo>
                      <a:pt x="192762" y="3924"/>
                      <a:pt x="188879" y="1"/>
                      <a:pt x="1840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852900" y="114300"/>
                <a:ext cx="10849790" cy="6172288"/>
              </a:xfrm>
              <a:custGeom>
                <a:avLst/>
                <a:gdLst/>
                <a:ahLst/>
                <a:cxnLst/>
                <a:rect l="l" t="t" r="r" b="b"/>
                <a:pathLst>
                  <a:path w="225626" h="134722" extrusionOk="0">
                    <a:moveTo>
                      <a:pt x="184261" y="491"/>
                    </a:moveTo>
                    <a:cubicBezTo>
                      <a:pt x="186468" y="491"/>
                      <a:pt x="188675" y="1513"/>
                      <a:pt x="190228" y="3066"/>
                    </a:cubicBezTo>
                    <a:cubicBezTo>
                      <a:pt x="191577" y="4578"/>
                      <a:pt x="192599" y="6622"/>
                      <a:pt x="192599" y="9034"/>
                    </a:cubicBezTo>
                    <a:lnTo>
                      <a:pt x="192599" y="102839"/>
                    </a:lnTo>
                    <a:lnTo>
                      <a:pt x="223381" y="125714"/>
                    </a:lnTo>
                    <a:lnTo>
                      <a:pt x="223581" y="126015"/>
                    </a:lnTo>
                    <a:cubicBezTo>
                      <a:pt x="224440" y="126873"/>
                      <a:pt x="225135" y="128059"/>
                      <a:pt x="225135" y="129408"/>
                    </a:cubicBezTo>
                    <a:cubicBezTo>
                      <a:pt x="225135" y="130797"/>
                      <a:pt x="224603" y="131983"/>
                      <a:pt x="223581" y="132841"/>
                    </a:cubicBezTo>
                    <a:cubicBezTo>
                      <a:pt x="222764" y="133699"/>
                      <a:pt x="221538" y="134190"/>
                      <a:pt x="220352" y="134190"/>
                    </a:cubicBezTo>
                    <a:lnTo>
                      <a:pt x="5273" y="134190"/>
                    </a:lnTo>
                    <a:cubicBezTo>
                      <a:pt x="3884" y="134190"/>
                      <a:pt x="2698" y="133699"/>
                      <a:pt x="1840" y="132841"/>
                    </a:cubicBezTo>
                    <a:cubicBezTo>
                      <a:pt x="1023" y="131983"/>
                      <a:pt x="491" y="130797"/>
                      <a:pt x="491" y="129408"/>
                    </a:cubicBezTo>
                    <a:cubicBezTo>
                      <a:pt x="491" y="127895"/>
                      <a:pt x="1186" y="126546"/>
                      <a:pt x="2371" y="125688"/>
                    </a:cubicBezTo>
                    <a:lnTo>
                      <a:pt x="2862" y="125157"/>
                    </a:lnTo>
                    <a:lnTo>
                      <a:pt x="2698" y="125157"/>
                    </a:lnTo>
                    <a:lnTo>
                      <a:pt x="33722" y="102839"/>
                    </a:lnTo>
                    <a:lnTo>
                      <a:pt x="33722" y="9034"/>
                    </a:lnTo>
                    <a:cubicBezTo>
                      <a:pt x="33722" y="6622"/>
                      <a:pt x="34539" y="4578"/>
                      <a:pt x="36092" y="3066"/>
                    </a:cubicBezTo>
                    <a:cubicBezTo>
                      <a:pt x="37605" y="1513"/>
                      <a:pt x="39853" y="491"/>
                      <a:pt x="42060" y="491"/>
                    </a:cubicBezTo>
                    <a:close/>
                    <a:moveTo>
                      <a:pt x="42060" y="1"/>
                    </a:moveTo>
                    <a:cubicBezTo>
                      <a:pt x="37114" y="1"/>
                      <a:pt x="33190" y="4088"/>
                      <a:pt x="33190" y="9034"/>
                    </a:cubicBezTo>
                    <a:lnTo>
                      <a:pt x="33190" y="102676"/>
                    </a:lnTo>
                    <a:lnTo>
                      <a:pt x="1023" y="125688"/>
                    </a:lnTo>
                    <a:lnTo>
                      <a:pt x="1589" y="125688"/>
                    </a:lnTo>
                    <a:cubicBezTo>
                      <a:pt x="620" y="126584"/>
                      <a:pt x="1" y="127949"/>
                      <a:pt x="1" y="129408"/>
                    </a:cubicBezTo>
                    <a:cubicBezTo>
                      <a:pt x="1" y="132310"/>
                      <a:pt x="2371" y="134721"/>
                      <a:pt x="5273" y="134721"/>
                    </a:cubicBezTo>
                    <a:lnTo>
                      <a:pt x="220352" y="134721"/>
                    </a:lnTo>
                    <a:cubicBezTo>
                      <a:pt x="223254" y="134721"/>
                      <a:pt x="225625" y="132310"/>
                      <a:pt x="225625" y="129408"/>
                    </a:cubicBezTo>
                    <a:cubicBezTo>
                      <a:pt x="225625" y="128054"/>
                      <a:pt x="225101" y="126962"/>
                      <a:pt x="224258" y="126015"/>
                    </a:cubicBezTo>
                    <a:lnTo>
                      <a:pt x="224603" y="126015"/>
                    </a:lnTo>
                    <a:lnTo>
                      <a:pt x="223949" y="125530"/>
                    </a:lnTo>
                    <a:lnTo>
                      <a:pt x="223949" y="125530"/>
                    </a:lnTo>
                    <a:lnTo>
                      <a:pt x="223949" y="125524"/>
                    </a:lnTo>
                    <a:lnTo>
                      <a:pt x="223942" y="125524"/>
                    </a:lnTo>
                    <a:lnTo>
                      <a:pt x="193130" y="102676"/>
                    </a:lnTo>
                    <a:lnTo>
                      <a:pt x="193130" y="9034"/>
                    </a:lnTo>
                    <a:cubicBezTo>
                      <a:pt x="193130" y="4088"/>
                      <a:pt x="189043" y="1"/>
                      <a:pt x="1842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27366" y="4975819"/>
                <a:ext cx="9247851" cy="702298"/>
              </a:xfrm>
              <a:custGeom>
                <a:avLst/>
                <a:gdLst/>
                <a:ahLst/>
                <a:cxnLst/>
                <a:rect l="l" t="t" r="r" b="b"/>
                <a:pathLst>
                  <a:path w="192313" h="15329" extrusionOk="0">
                    <a:moveTo>
                      <a:pt x="20806" y="164"/>
                    </a:moveTo>
                    <a:lnTo>
                      <a:pt x="44043" y="327"/>
                    </a:lnTo>
                    <a:lnTo>
                      <a:pt x="43777" y="327"/>
                    </a:lnTo>
                    <a:lnTo>
                      <a:pt x="42428" y="1840"/>
                    </a:lnTo>
                    <a:lnTo>
                      <a:pt x="30329" y="1676"/>
                    </a:lnTo>
                    <a:lnTo>
                      <a:pt x="32046" y="327"/>
                    </a:lnTo>
                    <a:lnTo>
                      <a:pt x="31188" y="327"/>
                    </a:lnTo>
                    <a:lnTo>
                      <a:pt x="29471" y="1676"/>
                    </a:lnTo>
                    <a:lnTo>
                      <a:pt x="18925" y="1676"/>
                    </a:lnTo>
                    <a:lnTo>
                      <a:pt x="20806" y="164"/>
                    </a:lnTo>
                    <a:close/>
                    <a:moveTo>
                      <a:pt x="44632" y="332"/>
                    </a:moveTo>
                    <a:lnTo>
                      <a:pt x="67279" y="491"/>
                    </a:lnTo>
                    <a:lnTo>
                      <a:pt x="66625" y="2044"/>
                    </a:lnTo>
                    <a:lnTo>
                      <a:pt x="55876" y="2044"/>
                    </a:lnTo>
                    <a:lnTo>
                      <a:pt x="56897" y="491"/>
                    </a:lnTo>
                    <a:lnTo>
                      <a:pt x="56039" y="491"/>
                    </a:lnTo>
                    <a:lnTo>
                      <a:pt x="55017" y="1840"/>
                    </a:lnTo>
                    <a:lnTo>
                      <a:pt x="43286" y="1840"/>
                    </a:lnTo>
                    <a:lnTo>
                      <a:pt x="44632" y="332"/>
                    </a:lnTo>
                    <a:close/>
                    <a:moveTo>
                      <a:pt x="68138" y="491"/>
                    </a:moveTo>
                    <a:lnTo>
                      <a:pt x="80073" y="654"/>
                    </a:lnTo>
                    <a:lnTo>
                      <a:pt x="79542" y="2208"/>
                    </a:lnTo>
                    <a:lnTo>
                      <a:pt x="67443" y="2044"/>
                    </a:lnTo>
                    <a:lnTo>
                      <a:pt x="68138" y="491"/>
                    </a:lnTo>
                    <a:close/>
                    <a:moveTo>
                      <a:pt x="80727" y="654"/>
                    </a:moveTo>
                    <a:lnTo>
                      <a:pt x="92335" y="818"/>
                    </a:lnTo>
                    <a:lnTo>
                      <a:pt x="92335" y="2208"/>
                    </a:lnTo>
                    <a:lnTo>
                      <a:pt x="80400" y="2208"/>
                    </a:lnTo>
                    <a:lnTo>
                      <a:pt x="80727" y="654"/>
                    </a:lnTo>
                    <a:close/>
                    <a:moveTo>
                      <a:pt x="104597" y="818"/>
                    </a:moveTo>
                    <a:lnTo>
                      <a:pt x="104761" y="2371"/>
                    </a:lnTo>
                    <a:lnTo>
                      <a:pt x="93194" y="2208"/>
                    </a:lnTo>
                    <a:lnTo>
                      <a:pt x="93194" y="818"/>
                    </a:lnTo>
                    <a:close/>
                    <a:moveTo>
                      <a:pt x="105456" y="818"/>
                    </a:moveTo>
                    <a:lnTo>
                      <a:pt x="116492" y="1022"/>
                    </a:lnTo>
                    <a:lnTo>
                      <a:pt x="116860" y="2371"/>
                    </a:lnTo>
                    <a:lnTo>
                      <a:pt x="105619" y="2371"/>
                    </a:lnTo>
                    <a:lnTo>
                      <a:pt x="105456" y="818"/>
                    </a:lnTo>
                    <a:close/>
                    <a:moveTo>
                      <a:pt x="128100" y="1022"/>
                    </a:moveTo>
                    <a:lnTo>
                      <a:pt x="128754" y="2535"/>
                    </a:lnTo>
                    <a:lnTo>
                      <a:pt x="117718" y="2371"/>
                    </a:lnTo>
                    <a:lnTo>
                      <a:pt x="117187" y="1022"/>
                    </a:lnTo>
                    <a:close/>
                    <a:moveTo>
                      <a:pt x="128958" y="1022"/>
                    </a:moveTo>
                    <a:lnTo>
                      <a:pt x="139504" y="1186"/>
                    </a:lnTo>
                    <a:lnTo>
                      <a:pt x="140526" y="2535"/>
                    </a:lnTo>
                    <a:lnTo>
                      <a:pt x="129612" y="2535"/>
                    </a:lnTo>
                    <a:lnTo>
                      <a:pt x="128958" y="1022"/>
                    </a:lnTo>
                    <a:close/>
                    <a:moveTo>
                      <a:pt x="150744" y="1186"/>
                    </a:moveTo>
                    <a:lnTo>
                      <a:pt x="151929" y="2698"/>
                    </a:lnTo>
                    <a:lnTo>
                      <a:pt x="141220" y="2535"/>
                    </a:lnTo>
                    <a:lnTo>
                      <a:pt x="140362" y="1186"/>
                    </a:lnTo>
                    <a:close/>
                    <a:moveTo>
                      <a:pt x="151439" y="1186"/>
                    </a:moveTo>
                    <a:lnTo>
                      <a:pt x="162843" y="1349"/>
                    </a:lnTo>
                    <a:lnTo>
                      <a:pt x="164355" y="2698"/>
                    </a:lnTo>
                    <a:lnTo>
                      <a:pt x="152624" y="2698"/>
                    </a:lnTo>
                    <a:lnTo>
                      <a:pt x="151439" y="1186"/>
                    </a:lnTo>
                    <a:close/>
                    <a:moveTo>
                      <a:pt x="163701" y="1349"/>
                    </a:moveTo>
                    <a:lnTo>
                      <a:pt x="174574" y="1513"/>
                    </a:lnTo>
                    <a:lnTo>
                      <a:pt x="176290" y="2862"/>
                    </a:lnTo>
                    <a:lnTo>
                      <a:pt x="165050" y="2698"/>
                    </a:lnTo>
                    <a:lnTo>
                      <a:pt x="163701" y="1349"/>
                    </a:lnTo>
                    <a:close/>
                    <a:moveTo>
                      <a:pt x="18598" y="1840"/>
                    </a:moveTo>
                    <a:lnTo>
                      <a:pt x="29307" y="2044"/>
                    </a:lnTo>
                    <a:lnTo>
                      <a:pt x="27427" y="3556"/>
                    </a:lnTo>
                    <a:lnTo>
                      <a:pt x="16350" y="3556"/>
                    </a:lnTo>
                    <a:lnTo>
                      <a:pt x="18598" y="1840"/>
                    </a:lnTo>
                    <a:close/>
                    <a:moveTo>
                      <a:pt x="42265" y="2044"/>
                    </a:moveTo>
                    <a:lnTo>
                      <a:pt x="40711" y="3720"/>
                    </a:lnTo>
                    <a:lnTo>
                      <a:pt x="28286" y="3556"/>
                    </a:lnTo>
                    <a:lnTo>
                      <a:pt x="30166" y="2044"/>
                    </a:lnTo>
                    <a:close/>
                    <a:moveTo>
                      <a:pt x="43123" y="2044"/>
                    </a:moveTo>
                    <a:lnTo>
                      <a:pt x="54854" y="2208"/>
                    </a:lnTo>
                    <a:lnTo>
                      <a:pt x="53832" y="3720"/>
                    </a:lnTo>
                    <a:lnTo>
                      <a:pt x="41733" y="3720"/>
                    </a:lnTo>
                    <a:lnTo>
                      <a:pt x="43123" y="2044"/>
                    </a:lnTo>
                    <a:close/>
                    <a:moveTo>
                      <a:pt x="66421" y="2208"/>
                    </a:moveTo>
                    <a:lnTo>
                      <a:pt x="65604" y="3883"/>
                    </a:lnTo>
                    <a:lnTo>
                      <a:pt x="54690" y="3720"/>
                    </a:lnTo>
                    <a:lnTo>
                      <a:pt x="55876" y="2208"/>
                    </a:lnTo>
                    <a:close/>
                    <a:moveTo>
                      <a:pt x="67279" y="2208"/>
                    </a:moveTo>
                    <a:lnTo>
                      <a:pt x="79542" y="2371"/>
                    </a:lnTo>
                    <a:lnTo>
                      <a:pt x="79051" y="3883"/>
                    </a:lnTo>
                    <a:lnTo>
                      <a:pt x="66625" y="3883"/>
                    </a:lnTo>
                    <a:lnTo>
                      <a:pt x="67279" y="2208"/>
                    </a:lnTo>
                    <a:close/>
                    <a:moveTo>
                      <a:pt x="92335" y="2371"/>
                    </a:moveTo>
                    <a:lnTo>
                      <a:pt x="92172" y="4088"/>
                    </a:lnTo>
                    <a:lnTo>
                      <a:pt x="79909" y="3883"/>
                    </a:lnTo>
                    <a:lnTo>
                      <a:pt x="80400" y="2371"/>
                    </a:lnTo>
                    <a:close/>
                    <a:moveTo>
                      <a:pt x="93194" y="2371"/>
                    </a:moveTo>
                    <a:lnTo>
                      <a:pt x="104761" y="2535"/>
                    </a:lnTo>
                    <a:lnTo>
                      <a:pt x="104924" y="4088"/>
                    </a:lnTo>
                    <a:lnTo>
                      <a:pt x="92989" y="4088"/>
                    </a:lnTo>
                    <a:lnTo>
                      <a:pt x="93194" y="2371"/>
                    </a:lnTo>
                    <a:close/>
                    <a:moveTo>
                      <a:pt x="117023" y="2535"/>
                    </a:moveTo>
                    <a:lnTo>
                      <a:pt x="117514" y="4088"/>
                    </a:lnTo>
                    <a:lnTo>
                      <a:pt x="105783" y="4088"/>
                    </a:lnTo>
                    <a:lnTo>
                      <a:pt x="105619" y="2535"/>
                    </a:lnTo>
                    <a:close/>
                    <a:moveTo>
                      <a:pt x="117718" y="2535"/>
                    </a:moveTo>
                    <a:lnTo>
                      <a:pt x="128958" y="2698"/>
                    </a:lnTo>
                    <a:lnTo>
                      <a:pt x="129776" y="4251"/>
                    </a:lnTo>
                    <a:lnTo>
                      <a:pt x="118372" y="4088"/>
                    </a:lnTo>
                    <a:lnTo>
                      <a:pt x="117718" y="2535"/>
                    </a:lnTo>
                    <a:close/>
                    <a:moveTo>
                      <a:pt x="140689" y="2698"/>
                    </a:moveTo>
                    <a:lnTo>
                      <a:pt x="141711" y="4251"/>
                    </a:lnTo>
                    <a:lnTo>
                      <a:pt x="130471" y="4251"/>
                    </a:lnTo>
                    <a:lnTo>
                      <a:pt x="129776" y="2698"/>
                    </a:lnTo>
                    <a:close/>
                    <a:moveTo>
                      <a:pt x="141384" y="2698"/>
                    </a:moveTo>
                    <a:lnTo>
                      <a:pt x="152093" y="2862"/>
                    </a:lnTo>
                    <a:lnTo>
                      <a:pt x="153483" y="4415"/>
                    </a:lnTo>
                    <a:lnTo>
                      <a:pt x="153483" y="4415"/>
                    </a:lnTo>
                    <a:lnTo>
                      <a:pt x="142569" y="4251"/>
                    </a:lnTo>
                    <a:lnTo>
                      <a:pt x="141384" y="2698"/>
                    </a:lnTo>
                    <a:close/>
                    <a:moveTo>
                      <a:pt x="164519" y="2862"/>
                    </a:moveTo>
                    <a:lnTo>
                      <a:pt x="166235" y="4415"/>
                    </a:lnTo>
                    <a:lnTo>
                      <a:pt x="154137" y="4415"/>
                    </a:lnTo>
                    <a:lnTo>
                      <a:pt x="152788" y="2862"/>
                    </a:lnTo>
                    <a:close/>
                    <a:moveTo>
                      <a:pt x="165377" y="2862"/>
                    </a:moveTo>
                    <a:lnTo>
                      <a:pt x="176617" y="3066"/>
                    </a:lnTo>
                    <a:lnTo>
                      <a:pt x="178498" y="4415"/>
                    </a:lnTo>
                    <a:lnTo>
                      <a:pt x="166930" y="4415"/>
                    </a:lnTo>
                    <a:lnTo>
                      <a:pt x="165377" y="2862"/>
                    </a:lnTo>
                    <a:close/>
                    <a:moveTo>
                      <a:pt x="16187" y="3720"/>
                    </a:moveTo>
                    <a:lnTo>
                      <a:pt x="27100" y="3883"/>
                    </a:lnTo>
                    <a:lnTo>
                      <a:pt x="25220" y="5600"/>
                    </a:lnTo>
                    <a:lnTo>
                      <a:pt x="13816" y="5600"/>
                    </a:lnTo>
                    <a:lnTo>
                      <a:pt x="16187" y="3720"/>
                    </a:lnTo>
                    <a:close/>
                    <a:moveTo>
                      <a:pt x="40548" y="3883"/>
                    </a:moveTo>
                    <a:lnTo>
                      <a:pt x="39035" y="5600"/>
                    </a:lnTo>
                    <a:lnTo>
                      <a:pt x="26242" y="5600"/>
                    </a:lnTo>
                    <a:lnTo>
                      <a:pt x="28122" y="3883"/>
                    </a:lnTo>
                    <a:close/>
                    <a:moveTo>
                      <a:pt x="53668" y="3883"/>
                    </a:moveTo>
                    <a:lnTo>
                      <a:pt x="52483" y="5764"/>
                    </a:lnTo>
                    <a:lnTo>
                      <a:pt x="40057" y="5600"/>
                    </a:lnTo>
                    <a:lnTo>
                      <a:pt x="41570" y="3883"/>
                    </a:lnTo>
                    <a:close/>
                    <a:moveTo>
                      <a:pt x="54527" y="3883"/>
                    </a:moveTo>
                    <a:lnTo>
                      <a:pt x="65604" y="4088"/>
                    </a:lnTo>
                    <a:lnTo>
                      <a:pt x="64745" y="5764"/>
                    </a:lnTo>
                    <a:lnTo>
                      <a:pt x="53341" y="5764"/>
                    </a:lnTo>
                    <a:lnTo>
                      <a:pt x="54527" y="3883"/>
                    </a:lnTo>
                    <a:close/>
                    <a:moveTo>
                      <a:pt x="79051" y="4088"/>
                    </a:moveTo>
                    <a:lnTo>
                      <a:pt x="78520" y="5764"/>
                    </a:lnTo>
                    <a:lnTo>
                      <a:pt x="65604" y="5764"/>
                    </a:lnTo>
                    <a:lnTo>
                      <a:pt x="66421" y="4088"/>
                    </a:lnTo>
                    <a:close/>
                    <a:moveTo>
                      <a:pt x="79909" y="4088"/>
                    </a:moveTo>
                    <a:lnTo>
                      <a:pt x="92172" y="4251"/>
                    </a:lnTo>
                    <a:lnTo>
                      <a:pt x="91967" y="5927"/>
                    </a:lnTo>
                    <a:lnTo>
                      <a:pt x="79378" y="5764"/>
                    </a:lnTo>
                    <a:lnTo>
                      <a:pt x="79909" y="4088"/>
                    </a:lnTo>
                    <a:close/>
                    <a:moveTo>
                      <a:pt x="104924" y="4251"/>
                    </a:moveTo>
                    <a:lnTo>
                      <a:pt x="105088" y="5927"/>
                    </a:lnTo>
                    <a:lnTo>
                      <a:pt x="92826" y="5927"/>
                    </a:lnTo>
                    <a:lnTo>
                      <a:pt x="92989" y="4251"/>
                    </a:lnTo>
                    <a:close/>
                    <a:moveTo>
                      <a:pt x="105783" y="4251"/>
                    </a:moveTo>
                    <a:lnTo>
                      <a:pt x="117514" y="4415"/>
                    </a:lnTo>
                    <a:lnTo>
                      <a:pt x="118045" y="5927"/>
                    </a:lnTo>
                    <a:lnTo>
                      <a:pt x="106110" y="5927"/>
                    </a:lnTo>
                    <a:lnTo>
                      <a:pt x="105783" y="4251"/>
                    </a:lnTo>
                    <a:close/>
                    <a:moveTo>
                      <a:pt x="129776" y="4415"/>
                    </a:moveTo>
                    <a:lnTo>
                      <a:pt x="130634" y="5927"/>
                    </a:lnTo>
                    <a:lnTo>
                      <a:pt x="118903" y="5927"/>
                    </a:lnTo>
                    <a:lnTo>
                      <a:pt x="118372" y="4415"/>
                    </a:lnTo>
                    <a:close/>
                    <a:moveTo>
                      <a:pt x="141874" y="4415"/>
                    </a:moveTo>
                    <a:lnTo>
                      <a:pt x="142896" y="6131"/>
                    </a:lnTo>
                    <a:lnTo>
                      <a:pt x="131492" y="6131"/>
                    </a:lnTo>
                    <a:lnTo>
                      <a:pt x="130634" y="4415"/>
                    </a:lnTo>
                    <a:close/>
                    <a:moveTo>
                      <a:pt x="142569" y="4415"/>
                    </a:moveTo>
                    <a:lnTo>
                      <a:pt x="153646" y="4578"/>
                    </a:lnTo>
                    <a:lnTo>
                      <a:pt x="154995" y="6131"/>
                    </a:lnTo>
                    <a:lnTo>
                      <a:pt x="143755" y="6131"/>
                    </a:lnTo>
                    <a:lnTo>
                      <a:pt x="142569" y="4415"/>
                    </a:lnTo>
                    <a:close/>
                    <a:moveTo>
                      <a:pt x="166399" y="4578"/>
                    </a:moveTo>
                    <a:lnTo>
                      <a:pt x="168116" y="6131"/>
                    </a:lnTo>
                    <a:lnTo>
                      <a:pt x="155853" y="6131"/>
                    </a:lnTo>
                    <a:lnTo>
                      <a:pt x="154300" y="4578"/>
                    </a:lnTo>
                    <a:close/>
                    <a:moveTo>
                      <a:pt x="167094" y="4578"/>
                    </a:moveTo>
                    <a:lnTo>
                      <a:pt x="178661" y="4742"/>
                    </a:lnTo>
                    <a:lnTo>
                      <a:pt x="180705" y="6295"/>
                    </a:lnTo>
                    <a:lnTo>
                      <a:pt x="168974" y="6131"/>
                    </a:lnTo>
                    <a:lnTo>
                      <a:pt x="167094" y="4578"/>
                    </a:lnTo>
                    <a:close/>
                    <a:moveTo>
                      <a:pt x="24893" y="5764"/>
                    </a:moveTo>
                    <a:lnTo>
                      <a:pt x="22849" y="7644"/>
                    </a:lnTo>
                    <a:lnTo>
                      <a:pt x="11078" y="7644"/>
                    </a:lnTo>
                    <a:lnTo>
                      <a:pt x="13653" y="5764"/>
                    </a:lnTo>
                    <a:close/>
                    <a:moveTo>
                      <a:pt x="25915" y="5764"/>
                    </a:moveTo>
                    <a:lnTo>
                      <a:pt x="38831" y="5927"/>
                    </a:lnTo>
                    <a:lnTo>
                      <a:pt x="37155" y="7807"/>
                    </a:lnTo>
                    <a:lnTo>
                      <a:pt x="23871" y="7644"/>
                    </a:lnTo>
                    <a:lnTo>
                      <a:pt x="25915" y="5764"/>
                    </a:lnTo>
                    <a:close/>
                    <a:moveTo>
                      <a:pt x="52320" y="5927"/>
                    </a:moveTo>
                    <a:lnTo>
                      <a:pt x="51093" y="7807"/>
                    </a:lnTo>
                    <a:lnTo>
                      <a:pt x="38177" y="7807"/>
                    </a:lnTo>
                    <a:lnTo>
                      <a:pt x="39689" y="5927"/>
                    </a:lnTo>
                    <a:close/>
                    <a:moveTo>
                      <a:pt x="64582" y="5927"/>
                    </a:moveTo>
                    <a:lnTo>
                      <a:pt x="63723" y="7807"/>
                    </a:lnTo>
                    <a:lnTo>
                      <a:pt x="51952" y="7807"/>
                    </a:lnTo>
                    <a:lnTo>
                      <a:pt x="53341" y="5927"/>
                    </a:lnTo>
                    <a:close/>
                    <a:moveTo>
                      <a:pt x="65604" y="5927"/>
                    </a:moveTo>
                    <a:lnTo>
                      <a:pt x="78356" y="6131"/>
                    </a:lnTo>
                    <a:lnTo>
                      <a:pt x="77866" y="7807"/>
                    </a:lnTo>
                    <a:lnTo>
                      <a:pt x="64582" y="7807"/>
                    </a:lnTo>
                    <a:lnTo>
                      <a:pt x="65604" y="5927"/>
                    </a:lnTo>
                    <a:close/>
                    <a:moveTo>
                      <a:pt x="91967" y="6131"/>
                    </a:moveTo>
                    <a:lnTo>
                      <a:pt x="91804" y="7807"/>
                    </a:lnTo>
                    <a:lnTo>
                      <a:pt x="78888" y="7807"/>
                    </a:lnTo>
                    <a:lnTo>
                      <a:pt x="79378" y="6131"/>
                    </a:lnTo>
                    <a:close/>
                    <a:moveTo>
                      <a:pt x="105251" y="6131"/>
                    </a:moveTo>
                    <a:lnTo>
                      <a:pt x="105456" y="7971"/>
                    </a:lnTo>
                    <a:lnTo>
                      <a:pt x="105456" y="7971"/>
                    </a:lnTo>
                    <a:lnTo>
                      <a:pt x="92826" y="7807"/>
                    </a:lnTo>
                    <a:lnTo>
                      <a:pt x="92826" y="6131"/>
                    </a:lnTo>
                    <a:close/>
                    <a:moveTo>
                      <a:pt x="118208" y="6131"/>
                    </a:moveTo>
                    <a:lnTo>
                      <a:pt x="118740" y="7971"/>
                    </a:lnTo>
                    <a:lnTo>
                      <a:pt x="106273" y="7971"/>
                    </a:lnTo>
                    <a:lnTo>
                      <a:pt x="106110" y="6131"/>
                    </a:lnTo>
                    <a:close/>
                    <a:moveTo>
                      <a:pt x="119067" y="6131"/>
                    </a:moveTo>
                    <a:lnTo>
                      <a:pt x="130798" y="6295"/>
                    </a:lnTo>
                    <a:lnTo>
                      <a:pt x="131656" y="7971"/>
                    </a:lnTo>
                    <a:lnTo>
                      <a:pt x="119557" y="7971"/>
                    </a:lnTo>
                    <a:lnTo>
                      <a:pt x="119067" y="6131"/>
                    </a:lnTo>
                    <a:close/>
                    <a:moveTo>
                      <a:pt x="143060" y="6295"/>
                    </a:moveTo>
                    <a:lnTo>
                      <a:pt x="144286" y="7971"/>
                    </a:lnTo>
                    <a:lnTo>
                      <a:pt x="132514" y="7971"/>
                    </a:lnTo>
                    <a:lnTo>
                      <a:pt x="131656" y="6295"/>
                    </a:lnTo>
                    <a:close/>
                    <a:moveTo>
                      <a:pt x="155158" y="6295"/>
                    </a:moveTo>
                    <a:lnTo>
                      <a:pt x="156712" y="7971"/>
                    </a:lnTo>
                    <a:lnTo>
                      <a:pt x="145103" y="7971"/>
                    </a:lnTo>
                    <a:lnTo>
                      <a:pt x="143918" y="6295"/>
                    </a:lnTo>
                    <a:close/>
                    <a:moveTo>
                      <a:pt x="156017" y="6295"/>
                    </a:moveTo>
                    <a:lnTo>
                      <a:pt x="168279" y="6458"/>
                    </a:lnTo>
                    <a:lnTo>
                      <a:pt x="170159" y="7971"/>
                    </a:lnTo>
                    <a:lnTo>
                      <a:pt x="157570" y="7971"/>
                    </a:lnTo>
                    <a:lnTo>
                      <a:pt x="156017" y="6295"/>
                    </a:lnTo>
                    <a:close/>
                    <a:moveTo>
                      <a:pt x="180868" y="6458"/>
                    </a:moveTo>
                    <a:lnTo>
                      <a:pt x="183116" y="8175"/>
                    </a:lnTo>
                    <a:lnTo>
                      <a:pt x="171018" y="7971"/>
                    </a:lnTo>
                    <a:lnTo>
                      <a:pt x="169137" y="6458"/>
                    </a:lnTo>
                    <a:close/>
                    <a:moveTo>
                      <a:pt x="22686" y="7971"/>
                    </a:moveTo>
                    <a:lnTo>
                      <a:pt x="20274" y="10014"/>
                    </a:lnTo>
                    <a:lnTo>
                      <a:pt x="8176" y="10014"/>
                    </a:lnTo>
                    <a:lnTo>
                      <a:pt x="10751" y="7971"/>
                    </a:lnTo>
                    <a:close/>
                    <a:moveTo>
                      <a:pt x="36992" y="7971"/>
                    </a:moveTo>
                    <a:lnTo>
                      <a:pt x="35112" y="10014"/>
                    </a:lnTo>
                    <a:lnTo>
                      <a:pt x="21460" y="10014"/>
                    </a:lnTo>
                    <a:lnTo>
                      <a:pt x="23708" y="7971"/>
                    </a:lnTo>
                    <a:close/>
                    <a:moveTo>
                      <a:pt x="50930" y="7971"/>
                    </a:moveTo>
                    <a:lnTo>
                      <a:pt x="49581" y="10014"/>
                    </a:lnTo>
                    <a:lnTo>
                      <a:pt x="36133" y="10014"/>
                    </a:lnTo>
                    <a:lnTo>
                      <a:pt x="37809" y="7971"/>
                    </a:lnTo>
                    <a:close/>
                    <a:moveTo>
                      <a:pt x="63560" y="7971"/>
                    </a:moveTo>
                    <a:lnTo>
                      <a:pt x="62538" y="10014"/>
                    </a:lnTo>
                    <a:lnTo>
                      <a:pt x="50603" y="10014"/>
                    </a:lnTo>
                    <a:lnTo>
                      <a:pt x="51788" y="7971"/>
                    </a:lnTo>
                    <a:close/>
                    <a:moveTo>
                      <a:pt x="64582" y="7971"/>
                    </a:moveTo>
                    <a:lnTo>
                      <a:pt x="77866" y="8175"/>
                    </a:lnTo>
                    <a:lnTo>
                      <a:pt x="77334" y="10014"/>
                    </a:lnTo>
                    <a:lnTo>
                      <a:pt x="63560" y="10014"/>
                    </a:lnTo>
                    <a:lnTo>
                      <a:pt x="64582" y="7971"/>
                    </a:lnTo>
                    <a:close/>
                    <a:moveTo>
                      <a:pt x="91804" y="8175"/>
                    </a:moveTo>
                    <a:lnTo>
                      <a:pt x="91640" y="10014"/>
                    </a:lnTo>
                    <a:lnTo>
                      <a:pt x="78356" y="10014"/>
                    </a:lnTo>
                    <a:lnTo>
                      <a:pt x="78888" y="8175"/>
                    </a:lnTo>
                    <a:close/>
                    <a:moveTo>
                      <a:pt x="105456" y="8175"/>
                    </a:moveTo>
                    <a:lnTo>
                      <a:pt x="105619" y="10014"/>
                    </a:lnTo>
                    <a:lnTo>
                      <a:pt x="92662" y="10014"/>
                    </a:lnTo>
                    <a:lnTo>
                      <a:pt x="92662" y="8175"/>
                    </a:lnTo>
                    <a:close/>
                    <a:moveTo>
                      <a:pt x="118740" y="8175"/>
                    </a:moveTo>
                    <a:lnTo>
                      <a:pt x="119394" y="10014"/>
                    </a:lnTo>
                    <a:lnTo>
                      <a:pt x="106641" y="10014"/>
                    </a:lnTo>
                    <a:lnTo>
                      <a:pt x="106273" y="8175"/>
                    </a:lnTo>
                    <a:close/>
                    <a:moveTo>
                      <a:pt x="131819" y="8175"/>
                    </a:moveTo>
                    <a:lnTo>
                      <a:pt x="132678" y="10014"/>
                    </a:lnTo>
                    <a:lnTo>
                      <a:pt x="120252" y="10014"/>
                    </a:lnTo>
                    <a:lnTo>
                      <a:pt x="119557" y="8175"/>
                    </a:lnTo>
                    <a:close/>
                    <a:moveTo>
                      <a:pt x="144449" y="8175"/>
                    </a:moveTo>
                    <a:lnTo>
                      <a:pt x="145798" y="10014"/>
                    </a:lnTo>
                    <a:lnTo>
                      <a:pt x="133536" y="10014"/>
                    </a:lnTo>
                    <a:lnTo>
                      <a:pt x="132678" y="8175"/>
                    </a:lnTo>
                    <a:close/>
                    <a:moveTo>
                      <a:pt x="156875" y="8175"/>
                    </a:moveTo>
                    <a:lnTo>
                      <a:pt x="158388" y="10014"/>
                    </a:lnTo>
                    <a:lnTo>
                      <a:pt x="146657" y="10014"/>
                    </a:lnTo>
                    <a:lnTo>
                      <a:pt x="145308" y="8175"/>
                    </a:lnTo>
                    <a:close/>
                    <a:moveTo>
                      <a:pt x="157734" y="8175"/>
                    </a:moveTo>
                    <a:lnTo>
                      <a:pt x="170323" y="8339"/>
                    </a:lnTo>
                    <a:lnTo>
                      <a:pt x="172366" y="10014"/>
                    </a:lnTo>
                    <a:lnTo>
                      <a:pt x="159246" y="10014"/>
                    </a:lnTo>
                    <a:lnTo>
                      <a:pt x="157734" y="8175"/>
                    </a:lnTo>
                    <a:close/>
                    <a:moveTo>
                      <a:pt x="183280" y="8339"/>
                    </a:moveTo>
                    <a:lnTo>
                      <a:pt x="185487" y="10014"/>
                    </a:lnTo>
                    <a:lnTo>
                      <a:pt x="173061" y="10014"/>
                    </a:lnTo>
                    <a:lnTo>
                      <a:pt x="171181" y="8339"/>
                    </a:lnTo>
                    <a:close/>
                    <a:moveTo>
                      <a:pt x="172530" y="10219"/>
                    </a:moveTo>
                    <a:lnTo>
                      <a:pt x="174574" y="12058"/>
                    </a:lnTo>
                    <a:lnTo>
                      <a:pt x="161126" y="12058"/>
                    </a:lnTo>
                    <a:lnTo>
                      <a:pt x="159409" y="10219"/>
                    </a:lnTo>
                    <a:close/>
                    <a:moveTo>
                      <a:pt x="185814" y="10219"/>
                    </a:moveTo>
                    <a:lnTo>
                      <a:pt x="188226" y="12058"/>
                    </a:lnTo>
                    <a:lnTo>
                      <a:pt x="175432" y="12058"/>
                    </a:lnTo>
                    <a:lnTo>
                      <a:pt x="173388" y="10219"/>
                    </a:lnTo>
                    <a:close/>
                    <a:moveTo>
                      <a:pt x="77171" y="10219"/>
                    </a:moveTo>
                    <a:lnTo>
                      <a:pt x="76640" y="12263"/>
                    </a:lnTo>
                    <a:lnTo>
                      <a:pt x="62538" y="12263"/>
                    </a:lnTo>
                    <a:lnTo>
                      <a:pt x="63355" y="10219"/>
                    </a:lnTo>
                    <a:close/>
                    <a:moveTo>
                      <a:pt x="91640" y="10219"/>
                    </a:moveTo>
                    <a:lnTo>
                      <a:pt x="91477" y="12263"/>
                    </a:lnTo>
                    <a:lnTo>
                      <a:pt x="77661" y="12263"/>
                    </a:lnTo>
                    <a:lnTo>
                      <a:pt x="78193" y="10219"/>
                    </a:lnTo>
                    <a:close/>
                    <a:moveTo>
                      <a:pt x="105783" y="10219"/>
                    </a:moveTo>
                    <a:lnTo>
                      <a:pt x="105946" y="12263"/>
                    </a:lnTo>
                    <a:lnTo>
                      <a:pt x="92499" y="12263"/>
                    </a:lnTo>
                    <a:lnTo>
                      <a:pt x="92662" y="10219"/>
                    </a:lnTo>
                    <a:close/>
                    <a:moveTo>
                      <a:pt x="119394" y="10219"/>
                    </a:moveTo>
                    <a:lnTo>
                      <a:pt x="120089" y="12263"/>
                    </a:lnTo>
                    <a:lnTo>
                      <a:pt x="106968" y="12263"/>
                    </a:lnTo>
                    <a:lnTo>
                      <a:pt x="106641" y="10219"/>
                    </a:lnTo>
                    <a:close/>
                    <a:moveTo>
                      <a:pt x="132841" y="10219"/>
                    </a:moveTo>
                    <a:lnTo>
                      <a:pt x="133863" y="12263"/>
                    </a:lnTo>
                    <a:lnTo>
                      <a:pt x="120947" y="12263"/>
                    </a:lnTo>
                    <a:lnTo>
                      <a:pt x="120252" y="10219"/>
                    </a:lnTo>
                    <a:close/>
                    <a:moveTo>
                      <a:pt x="145962" y="10219"/>
                    </a:moveTo>
                    <a:lnTo>
                      <a:pt x="147147" y="12263"/>
                    </a:lnTo>
                    <a:lnTo>
                      <a:pt x="134721" y="12263"/>
                    </a:lnTo>
                    <a:lnTo>
                      <a:pt x="133700" y="10219"/>
                    </a:lnTo>
                    <a:close/>
                    <a:moveTo>
                      <a:pt x="158755" y="10219"/>
                    </a:moveTo>
                    <a:lnTo>
                      <a:pt x="160268" y="12058"/>
                    </a:lnTo>
                    <a:lnTo>
                      <a:pt x="148169" y="12263"/>
                    </a:lnTo>
                    <a:lnTo>
                      <a:pt x="146820" y="10219"/>
                    </a:lnTo>
                    <a:close/>
                    <a:moveTo>
                      <a:pt x="20111" y="10219"/>
                    </a:moveTo>
                    <a:lnTo>
                      <a:pt x="17740" y="12426"/>
                    </a:lnTo>
                    <a:lnTo>
                      <a:pt x="5110" y="12426"/>
                    </a:lnTo>
                    <a:lnTo>
                      <a:pt x="7849" y="10219"/>
                    </a:lnTo>
                    <a:close/>
                    <a:moveTo>
                      <a:pt x="34948" y="10219"/>
                    </a:moveTo>
                    <a:lnTo>
                      <a:pt x="33068" y="12426"/>
                    </a:lnTo>
                    <a:lnTo>
                      <a:pt x="18762" y="12426"/>
                    </a:lnTo>
                    <a:lnTo>
                      <a:pt x="21133" y="10219"/>
                    </a:lnTo>
                    <a:close/>
                    <a:moveTo>
                      <a:pt x="49417" y="10219"/>
                    </a:moveTo>
                    <a:lnTo>
                      <a:pt x="47864" y="12426"/>
                    </a:lnTo>
                    <a:lnTo>
                      <a:pt x="34090" y="12426"/>
                    </a:lnTo>
                    <a:lnTo>
                      <a:pt x="35970" y="10219"/>
                    </a:lnTo>
                    <a:close/>
                    <a:moveTo>
                      <a:pt x="62538" y="10219"/>
                    </a:moveTo>
                    <a:lnTo>
                      <a:pt x="61516" y="12263"/>
                    </a:lnTo>
                    <a:lnTo>
                      <a:pt x="48886" y="12426"/>
                    </a:lnTo>
                    <a:lnTo>
                      <a:pt x="50439" y="10219"/>
                    </a:lnTo>
                    <a:close/>
                    <a:moveTo>
                      <a:pt x="174737" y="12426"/>
                    </a:moveTo>
                    <a:lnTo>
                      <a:pt x="177149" y="14470"/>
                    </a:lnTo>
                    <a:lnTo>
                      <a:pt x="163333" y="14470"/>
                    </a:lnTo>
                    <a:lnTo>
                      <a:pt x="161453" y="12426"/>
                    </a:lnTo>
                    <a:close/>
                    <a:moveTo>
                      <a:pt x="188553" y="12426"/>
                    </a:moveTo>
                    <a:lnTo>
                      <a:pt x="191087" y="14470"/>
                    </a:lnTo>
                    <a:lnTo>
                      <a:pt x="178007" y="14470"/>
                    </a:lnTo>
                    <a:lnTo>
                      <a:pt x="175595" y="12426"/>
                    </a:lnTo>
                    <a:close/>
                    <a:moveTo>
                      <a:pt x="32700" y="12590"/>
                    </a:moveTo>
                    <a:lnTo>
                      <a:pt x="30656" y="14960"/>
                    </a:lnTo>
                    <a:lnTo>
                      <a:pt x="15860" y="14960"/>
                    </a:lnTo>
                    <a:lnTo>
                      <a:pt x="18394" y="12590"/>
                    </a:lnTo>
                    <a:close/>
                    <a:moveTo>
                      <a:pt x="47701" y="12590"/>
                    </a:moveTo>
                    <a:lnTo>
                      <a:pt x="46188" y="14960"/>
                    </a:lnTo>
                    <a:lnTo>
                      <a:pt x="31678" y="14960"/>
                    </a:lnTo>
                    <a:lnTo>
                      <a:pt x="33722" y="12590"/>
                    </a:lnTo>
                    <a:close/>
                    <a:moveTo>
                      <a:pt x="160636" y="12426"/>
                    </a:moveTo>
                    <a:lnTo>
                      <a:pt x="162311" y="14470"/>
                    </a:lnTo>
                    <a:lnTo>
                      <a:pt x="47210" y="14960"/>
                    </a:lnTo>
                    <a:lnTo>
                      <a:pt x="48723" y="12590"/>
                    </a:lnTo>
                    <a:lnTo>
                      <a:pt x="106968" y="12590"/>
                    </a:lnTo>
                    <a:lnTo>
                      <a:pt x="106968" y="12426"/>
                    </a:lnTo>
                    <a:lnTo>
                      <a:pt x="120089" y="12426"/>
                    </a:lnTo>
                    <a:lnTo>
                      <a:pt x="120089" y="12590"/>
                    </a:lnTo>
                    <a:lnTo>
                      <a:pt x="121110" y="12590"/>
                    </a:lnTo>
                    <a:lnTo>
                      <a:pt x="121110" y="12426"/>
                    </a:lnTo>
                    <a:lnTo>
                      <a:pt x="133863" y="12426"/>
                    </a:lnTo>
                    <a:lnTo>
                      <a:pt x="134067" y="12590"/>
                    </a:lnTo>
                    <a:lnTo>
                      <a:pt x="134885" y="12590"/>
                    </a:lnTo>
                    <a:lnTo>
                      <a:pt x="134885" y="12426"/>
                    </a:lnTo>
                    <a:lnTo>
                      <a:pt x="147352" y="12426"/>
                    </a:lnTo>
                    <a:lnTo>
                      <a:pt x="147515" y="12590"/>
                    </a:lnTo>
                    <a:lnTo>
                      <a:pt x="148373" y="12590"/>
                    </a:lnTo>
                    <a:lnTo>
                      <a:pt x="148373" y="12426"/>
                    </a:lnTo>
                    <a:close/>
                    <a:moveTo>
                      <a:pt x="17372" y="12590"/>
                    </a:moveTo>
                    <a:lnTo>
                      <a:pt x="14675" y="14960"/>
                    </a:lnTo>
                    <a:lnTo>
                      <a:pt x="1554" y="15124"/>
                    </a:lnTo>
                    <a:lnTo>
                      <a:pt x="4783" y="12753"/>
                    </a:lnTo>
                    <a:lnTo>
                      <a:pt x="17372" y="12590"/>
                    </a:lnTo>
                    <a:close/>
                    <a:moveTo>
                      <a:pt x="20111" y="0"/>
                    </a:moveTo>
                    <a:lnTo>
                      <a:pt x="1" y="15328"/>
                    </a:lnTo>
                    <a:lnTo>
                      <a:pt x="31515" y="15328"/>
                    </a:lnTo>
                    <a:lnTo>
                      <a:pt x="45984" y="15124"/>
                    </a:lnTo>
                    <a:lnTo>
                      <a:pt x="45821" y="15328"/>
                    </a:lnTo>
                    <a:lnTo>
                      <a:pt x="47006" y="15328"/>
                    </a:lnTo>
                    <a:lnTo>
                      <a:pt x="47006" y="15124"/>
                    </a:lnTo>
                    <a:lnTo>
                      <a:pt x="192313" y="14633"/>
                    </a:lnTo>
                    <a:lnTo>
                      <a:pt x="175105" y="1349"/>
                    </a:lnTo>
                    <a:lnTo>
                      <a:pt x="163333" y="1186"/>
                    </a:lnTo>
                    <a:lnTo>
                      <a:pt x="162679" y="1186"/>
                    </a:lnTo>
                    <a:lnTo>
                      <a:pt x="151235" y="1022"/>
                    </a:lnTo>
                    <a:lnTo>
                      <a:pt x="139340" y="1022"/>
                    </a:lnTo>
                    <a:lnTo>
                      <a:pt x="128754" y="818"/>
                    </a:lnTo>
                    <a:lnTo>
                      <a:pt x="116328" y="818"/>
                    </a:lnTo>
                    <a:lnTo>
                      <a:pt x="105251" y="654"/>
                    </a:lnTo>
                    <a:lnTo>
                      <a:pt x="104597" y="654"/>
                    </a:lnTo>
                    <a:lnTo>
                      <a:pt x="93194" y="491"/>
                    </a:lnTo>
                    <a:lnTo>
                      <a:pt x="80073" y="491"/>
                    </a:lnTo>
                    <a:lnTo>
                      <a:pt x="68301" y="327"/>
                    </a:lnTo>
                    <a:lnTo>
                      <a:pt x="67443" y="327"/>
                    </a:lnTo>
                    <a:lnTo>
                      <a:pt x="2011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74;p2"/>
            <p:cNvGrpSpPr/>
            <p:nvPr/>
          </p:nvGrpSpPr>
          <p:grpSpPr>
            <a:xfrm>
              <a:off x="904874" y="328675"/>
              <a:ext cx="7315554" cy="4024396"/>
              <a:chOff x="992433" y="538196"/>
              <a:chExt cx="7139913" cy="4021179"/>
            </a:xfrm>
          </p:grpSpPr>
          <p:sp>
            <p:nvSpPr>
              <p:cNvPr id="75" name="Google Shape;75;p2"/>
              <p:cNvSpPr/>
              <p:nvPr/>
            </p:nvSpPr>
            <p:spPr>
              <a:xfrm>
                <a:off x="992433" y="538196"/>
                <a:ext cx="7139815" cy="4021171"/>
              </a:xfrm>
              <a:custGeom>
                <a:avLst/>
                <a:gdLst/>
                <a:ahLst/>
                <a:cxnLst/>
                <a:rect l="l" t="t" r="r" b="b"/>
                <a:pathLst>
                  <a:path w="139504" h="82566" extrusionOk="0">
                    <a:moveTo>
                      <a:pt x="8871" y="0"/>
                    </a:moveTo>
                    <a:cubicBezTo>
                      <a:pt x="3925" y="0"/>
                      <a:pt x="1" y="4088"/>
                      <a:pt x="1" y="8829"/>
                    </a:cubicBezTo>
                    <a:lnTo>
                      <a:pt x="1" y="73573"/>
                    </a:lnTo>
                    <a:cubicBezTo>
                      <a:pt x="1" y="78478"/>
                      <a:pt x="3925" y="82566"/>
                      <a:pt x="8871" y="82566"/>
                    </a:cubicBezTo>
                    <a:lnTo>
                      <a:pt x="130471" y="82566"/>
                    </a:lnTo>
                    <a:cubicBezTo>
                      <a:pt x="135416" y="82566"/>
                      <a:pt x="139504" y="78478"/>
                      <a:pt x="139504" y="73573"/>
                    </a:cubicBezTo>
                    <a:lnTo>
                      <a:pt x="139504" y="8829"/>
                    </a:lnTo>
                    <a:cubicBezTo>
                      <a:pt x="139504" y="4088"/>
                      <a:pt x="135416" y="0"/>
                      <a:pt x="1304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1237231" y="669547"/>
                <a:ext cx="6641936" cy="3758421"/>
              </a:xfrm>
              <a:custGeom>
                <a:avLst/>
                <a:gdLst/>
                <a:ahLst/>
                <a:cxnLst/>
                <a:rect l="l" t="t" r="r" b="b"/>
                <a:pathLst>
                  <a:path w="129776" h="77171" extrusionOk="0">
                    <a:moveTo>
                      <a:pt x="121232" y="696"/>
                    </a:moveTo>
                    <a:cubicBezTo>
                      <a:pt x="123480" y="696"/>
                      <a:pt x="125320" y="1554"/>
                      <a:pt x="126873" y="3066"/>
                    </a:cubicBezTo>
                    <a:cubicBezTo>
                      <a:pt x="128222" y="4456"/>
                      <a:pt x="129080" y="6500"/>
                      <a:pt x="129080" y="8543"/>
                    </a:cubicBezTo>
                    <a:lnTo>
                      <a:pt x="129080" y="68465"/>
                    </a:lnTo>
                    <a:cubicBezTo>
                      <a:pt x="129080" y="70672"/>
                      <a:pt x="128222" y="72716"/>
                      <a:pt x="126873" y="74105"/>
                    </a:cubicBezTo>
                    <a:cubicBezTo>
                      <a:pt x="125320" y="75454"/>
                      <a:pt x="123480" y="76476"/>
                      <a:pt x="121232" y="76476"/>
                    </a:cubicBezTo>
                    <a:lnTo>
                      <a:pt x="8665" y="76476"/>
                    </a:lnTo>
                    <a:cubicBezTo>
                      <a:pt x="6458" y="76476"/>
                      <a:pt x="4415" y="75454"/>
                      <a:pt x="3066" y="74105"/>
                    </a:cubicBezTo>
                    <a:cubicBezTo>
                      <a:pt x="1676" y="72716"/>
                      <a:pt x="654" y="70672"/>
                      <a:pt x="654" y="68465"/>
                    </a:cubicBezTo>
                    <a:lnTo>
                      <a:pt x="654" y="8543"/>
                    </a:lnTo>
                    <a:cubicBezTo>
                      <a:pt x="654" y="6500"/>
                      <a:pt x="1676" y="4456"/>
                      <a:pt x="3066" y="3066"/>
                    </a:cubicBezTo>
                    <a:cubicBezTo>
                      <a:pt x="4415" y="1554"/>
                      <a:pt x="6458" y="696"/>
                      <a:pt x="8665" y="696"/>
                    </a:cubicBezTo>
                    <a:close/>
                    <a:moveTo>
                      <a:pt x="8665" y="1"/>
                    </a:moveTo>
                    <a:cubicBezTo>
                      <a:pt x="3924" y="1"/>
                      <a:pt x="0" y="3925"/>
                      <a:pt x="0" y="8543"/>
                    </a:cubicBezTo>
                    <a:lnTo>
                      <a:pt x="0" y="68465"/>
                    </a:lnTo>
                    <a:cubicBezTo>
                      <a:pt x="0" y="73247"/>
                      <a:pt x="3924" y="77171"/>
                      <a:pt x="8665" y="77171"/>
                    </a:cubicBezTo>
                    <a:lnTo>
                      <a:pt x="121232" y="77171"/>
                    </a:lnTo>
                    <a:cubicBezTo>
                      <a:pt x="126015" y="77171"/>
                      <a:pt x="129775" y="73247"/>
                      <a:pt x="129775" y="68465"/>
                    </a:cubicBezTo>
                    <a:lnTo>
                      <a:pt x="129775" y="8543"/>
                    </a:lnTo>
                    <a:cubicBezTo>
                      <a:pt x="129775" y="3925"/>
                      <a:pt x="126015" y="1"/>
                      <a:pt x="1212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992433" y="2437258"/>
                <a:ext cx="1255241" cy="1293977"/>
              </a:xfrm>
              <a:custGeom>
                <a:avLst/>
                <a:gdLst/>
                <a:ahLst/>
                <a:cxnLst/>
                <a:rect l="l" t="t" r="r" b="b"/>
                <a:pathLst>
                  <a:path w="24526" h="26569" extrusionOk="0">
                    <a:moveTo>
                      <a:pt x="1" y="1"/>
                    </a:moveTo>
                    <a:lnTo>
                      <a:pt x="1" y="4252"/>
                    </a:lnTo>
                    <a:lnTo>
                      <a:pt x="4783" y="9034"/>
                    </a:lnTo>
                    <a:lnTo>
                      <a:pt x="4783" y="4947"/>
                    </a:lnTo>
                    <a:lnTo>
                      <a:pt x="1" y="1"/>
                    </a:lnTo>
                    <a:close/>
                    <a:moveTo>
                      <a:pt x="5437" y="5601"/>
                    </a:moveTo>
                    <a:lnTo>
                      <a:pt x="5437" y="9688"/>
                    </a:lnTo>
                    <a:lnTo>
                      <a:pt x="21787" y="26038"/>
                    </a:lnTo>
                    <a:cubicBezTo>
                      <a:pt x="22155" y="26405"/>
                      <a:pt x="22482" y="26569"/>
                      <a:pt x="22809" y="26569"/>
                    </a:cubicBezTo>
                    <a:cubicBezTo>
                      <a:pt x="23340" y="26569"/>
                      <a:pt x="23667" y="26405"/>
                      <a:pt x="24035" y="26038"/>
                    </a:cubicBezTo>
                    <a:cubicBezTo>
                      <a:pt x="24525" y="25547"/>
                      <a:pt x="24525" y="24525"/>
                      <a:pt x="24035" y="23994"/>
                    </a:cubicBezTo>
                    <a:lnTo>
                      <a:pt x="5437" y="5601"/>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992433" y="2080949"/>
                <a:ext cx="872414" cy="927685"/>
              </a:xfrm>
              <a:custGeom>
                <a:avLst/>
                <a:gdLst/>
                <a:ahLst/>
                <a:cxnLst/>
                <a:rect l="l" t="t" r="r" b="b"/>
                <a:pathLst>
                  <a:path w="17046" h="19048" extrusionOk="0">
                    <a:moveTo>
                      <a:pt x="1" y="0"/>
                    </a:moveTo>
                    <a:lnTo>
                      <a:pt x="1" y="4088"/>
                    </a:lnTo>
                    <a:lnTo>
                      <a:pt x="4783" y="8993"/>
                    </a:lnTo>
                    <a:lnTo>
                      <a:pt x="4783" y="4742"/>
                    </a:lnTo>
                    <a:lnTo>
                      <a:pt x="1" y="0"/>
                    </a:lnTo>
                    <a:close/>
                    <a:moveTo>
                      <a:pt x="5437" y="5437"/>
                    </a:moveTo>
                    <a:lnTo>
                      <a:pt x="5437" y="9688"/>
                    </a:lnTo>
                    <a:lnTo>
                      <a:pt x="14470" y="18557"/>
                    </a:lnTo>
                    <a:cubicBezTo>
                      <a:pt x="14634" y="18884"/>
                      <a:pt x="15165" y="19048"/>
                      <a:pt x="15492" y="19048"/>
                    </a:cubicBezTo>
                    <a:cubicBezTo>
                      <a:pt x="15860" y="19048"/>
                      <a:pt x="16187" y="18884"/>
                      <a:pt x="16514" y="18557"/>
                    </a:cubicBezTo>
                    <a:cubicBezTo>
                      <a:pt x="17045" y="18026"/>
                      <a:pt x="17045" y="17004"/>
                      <a:pt x="16514" y="16514"/>
                    </a:cubicBezTo>
                    <a:lnTo>
                      <a:pt x="5437" y="5437"/>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5795597" y="538196"/>
                <a:ext cx="1018840" cy="770425"/>
              </a:xfrm>
              <a:custGeom>
                <a:avLst/>
                <a:gdLst/>
                <a:ahLst/>
                <a:cxnLst/>
                <a:rect l="l" t="t" r="r" b="b"/>
                <a:pathLst>
                  <a:path w="19907" h="15819" extrusionOk="0">
                    <a:moveTo>
                      <a:pt x="1" y="0"/>
                    </a:moveTo>
                    <a:lnTo>
                      <a:pt x="3066" y="2698"/>
                    </a:lnTo>
                    <a:lnTo>
                      <a:pt x="7481" y="2698"/>
                    </a:lnTo>
                    <a:lnTo>
                      <a:pt x="4415" y="0"/>
                    </a:lnTo>
                    <a:close/>
                    <a:moveTo>
                      <a:pt x="3924" y="3393"/>
                    </a:moveTo>
                    <a:lnTo>
                      <a:pt x="17209" y="15491"/>
                    </a:lnTo>
                    <a:cubicBezTo>
                      <a:pt x="17536" y="15655"/>
                      <a:pt x="17863" y="15818"/>
                      <a:pt x="18230" y="15818"/>
                    </a:cubicBezTo>
                    <a:cubicBezTo>
                      <a:pt x="18557" y="15818"/>
                      <a:pt x="19089" y="15655"/>
                      <a:pt x="19252" y="15328"/>
                    </a:cubicBezTo>
                    <a:cubicBezTo>
                      <a:pt x="19906" y="14633"/>
                      <a:pt x="19743" y="13775"/>
                      <a:pt x="19252" y="13284"/>
                    </a:cubicBezTo>
                    <a:lnTo>
                      <a:pt x="8339" y="3393"/>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2387775" y="3862589"/>
                <a:ext cx="922622" cy="696787"/>
              </a:xfrm>
              <a:custGeom>
                <a:avLst/>
                <a:gdLst/>
                <a:ahLst/>
                <a:cxnLst/>
                <a:rect l="l" t="t" r="r" b="b"/>
                <a:pathLst>
                  <a:path w="18027" h="14307" extrusionOk="0">
                    <a:moveTo>
                      <a:pt x="1677" y="1"/>
                    </a:moveTo>
                    <a:cubicBezTo>
                      <a:pt x="1186" y="1"/>
                      <a:pt x="859" y="205"/>
                      <a:pt x="491" y="532"/>
                    </a:cubicBezTo>
                    <a:cubicBezTo>
                      <a:pt x="1" y="1227"/>
                      <a:pt x="1" y="2044"/>
                      <a:pt x="655" y="2576"/>
                    </a:cubicBezTo>
                    <a:lnTo>
                      <a:pt x="9688" y="10914"/>
                    </a:lnTo>
                    <a:lnTo>
                      <a:pt x="14143" y="10914"/>
                    </a:lnTo>
                    <a:lnTo>
                      <a:pt x="2535" y="368"/>
                    </a:lnTo>
                    <a:cubicBezTo>
                      <a:pt x="2372" y="205"/>
                      <a:pt x="2045" y="1"/>
                      <a:pt x="1677" y="1"/>
                    </a:cubicBezTo>
                    <a:close/>
                    <a:moveTo>
                      <a:pt x="10546" y="11609"/>
                    </a:moveTo>
                    <a:lnTo>
                      <a:pt x="13612" y="14307"/>
                    </a:lnTo>
                    <a:lnTo>
                      <a:pt x="18026" y="14307"/>
                    </a:lnTo>
                    <a:lnTo>
                      <a:pt x="14961" y="11609"/>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2919134" y="3972072"/>
                <a:ext cx="792932" cy="587303"/>
              </a:xfrm>
              <a:custGeom>
                <a:avLst/>
                <a:gdLst/>
                <a:ahLst/>
                <a:cxnLst/>
                <a:rect l="l" t="t" r="r" b="b"/>
                <a:pathLst>
                  <a:path w="15493" h="12059" extrusionOk="0">
                    <a:moveTo>
                      <a:pt x="1718" y="1"/>
                    </a:moveTo>
                    <a:cubicBezTo>
                      <a:pt x="1186" y="1"/>
                      <a:pt x="859" y="164"/>
                      <a:pt x="491" y="491"/>
                    </a:cubicBezTo>
                    <a:cubicBezTo>
                      <a:pt x="1" y="1186"/>
                      <a:pt x="1" y="2044"/>
                      <a:pt x="696" y="2535"/>
                    </a:cubicBezTo>
                    <a:lnTo>
                      <a:pt x="7317" y="8666"/>
                    </a:lnTo>
                    <a:lnTo>
                      <a:pt x="11732" y="8666"/>
                    </a:lnTo>
                    <a:lnTo>
                      <a:pt x="2535" y="328"/>
                    </a:lnTo>
                    <a:cubicBezTo>
                      <a:pt x="2372" y="164"/>
                      <a:pt x="2045" y="1"/>
                      <a:pt x="1718" y="1"/>
                    </a:cubicBezTo>
                    <a:close/>
                    <a:moveTo>
                      <a:pt x="8012" y="9361"/>
                    </a:moveTo>
                    <a:lnTo>
                      <a:pt x="11078" y="12059"/>
                    </a:lnTo>
                    <a:lnTo>
                      <a:pt x="15492" y="12059"/>
                    </a:lnTo>
                    <a:lnTo>
                      <a:pt x="12427" y="9361"/>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5402324" y="538196"/>
                <a:ext cx="803321" cy="587255"/>
              </a:xfrm>
              <a:custGeom>
                <a:avLst/>
                <a:gdLst/>
                <a:ahLst/>
                <a:cxnLst/>
                <a:rect l="l" t="t" r="r" b="b"/>
                <a:pathLst>
                  <a:path w="15696" h="12058" extrusionOk="0">
                    <a:moveTo>
                      <a:pt x="0" y="0"/>
                    </a:moveTo>
                    <a:lnTo>
                      <a:pt x="3066" y="2698"/>
                    </a:lnTo>
                    <a:lnTo>
                      <a:pt x="7521" y="2698"/>
                    </a:lnTo>
                    <a:lnTo>
                      <a:pt x="4456" y="0"/>
                    </a:lnTo>
                    <a:close/>
                    <a:moveTo>
                      <a:pt x="3761" y="3393"/>
                    </a:moveTo>
                    <a:lnTo>
                      <a:pt x="12957" y="11731"/>
                    </a:lnTo>
                    <a:cubicBezTo>
                      <a:pt x="13284" y="11894"/>
                      <a:pt x="13652" y="12058"/>
                      <a:pt x="13979" y="12058"/>
                    </a:cubicBezTo>
                    <a:cubicBezTo>
                      <a:pt x="14511" y="12058"/>
                      <a:pt x="14838" y="11894"/>
                      <a:pt x="15165" y="11567"/>
                    </a:cubicBezTo>
                    <a:cubicBezTo>
                      <a:pt x="15696" y="11036"/>
                      <a:pt x="15696" y="10014"/>
                      <a:pt x="15001" y="9524"/>
                    </a:cubicBezTo>
                    <a:lnTo>
                      <a:pt x="8175" y="3393"/>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6519396" y="538196"/>
                <a:ext cx="1167365" cy="895834"/>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7320631" y="777083"/>
                <a:ext cx="811715" cy="788347"/>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992433" y="3464445"/>
                <a:ext cx="811766" cy="788347"/>
              </a:xfrm>
              <a:custGeom>
                <a:avLst/>
                <a:gdLst/>
                <a:ahLst/>
                <a:cxnLst/>
                <a:rect l="l" t="t" r="r" b="b"/>
                <a:pathLst>
                  <a:path w="15861" h="16187" extrusionOk="0">
                    <a:moveTo>
                      <a:pt x="1" y="1"/>
                    </a:moveTo>
                    <a:lnTo>
                      <a:pt x="1" y="3925"/>
                    </a:lnTo>
                    <a:lnTo>
                      <a:pt x="13121" y="15860"/>
                    </a:lnTo>
                    <a:cubicBezTo>
                      <a:pt x="13448" y="16023"/>
                      <a:pt x="13816" y="16187"/>
                      <a:pt x="14143" y="16187"/>
                    </a:cubicBezTo>
                    <a:cubicBezTo>
                      <a:pt x="14470" y="16187"/>
                      <a:pt x="15002" y="16023"/>
                      <a:pt x="15165" y="15696"/>
                    </a:cubicBezTo>
                    <a:cubicBezTo>
                      <a:pt x="15860" y="15165"/>
                      <a:pt x="15656" y="14143"/>
                      <a:pt x="15165" y="13653"/>
                    </a:cubicBezTo>
                    <a:lnTo>
                      <a:pt x="1" y="1"/>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1438064" y="3597841"/>
                <a:ext cx="1236355" cy="961533"/>
              </a:xfrm>
              <a:custGeom>
                <a:avLst/>
                <a:gdLst/>
                <a:ahLst/>
                <a:cxnLst/>
                <a:rect l="l" t="t" r="r" b="b"/>
                <a:pathLst>
                  <a:path w="24157" h="19743" extrusionOk="0">
                    <a:moveTo>
                      <a:pt x="1676" y="0"/>
                    </a:moveTo>
                    <a:cubicBezTo>
                      <a:pt x="1185" y="0"/>
                      <a:pt x="818" y="164"/>
                      <a:pt x="491" y="532"/>
                    </a:cubicBezTo>
                    <a:cubicBezTo>
                      <a:pt x="0" y="1022"/>
                      <a:pt x="0" y="2044"/>
                      <a:pt x="654" y="2575"/>
                    </a:cubicBezTo>
                    <a:lnTo>
                      <a:pt x="19742" y="19743"/>
                    </a:lnTo>
                    <a:lnTo>
                      <a:pt x="24157" y="19743"/>
                    </a:lnTo>
                    <a:lnTo>
                      <a:pt x="2534" y="327"/>
                    </a:lnTo>
                    <a:cubicBezTo>
                      <a:pt x="2371" y="0"/>
                      <a:pt x="2044" y="0"/>
                      <a:pt x="1676"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7" name="Google Shape;87;p2"/>
          <p:cNvGrpSpPr/>
          <p:nvPr/>
        </p:nvGrpSpPr>
        <p:grpSpPr>
          <a:xfrm>
            <a:off x="4385190" y="148199"/>
            <a:ext cx="373622" cy="90485"/>
            <a:chOff x="4685288" y="186288"/>
            <a:chExt cx="419375" cy="90485"/>
          </a:xfrm>
        </p:grpSpPr>
        <p:sp>
          <p:nvSpPr>
            <p:cNvPr id="88" name="Google Shape;88;p2"/>
            <p:cNvSpPr/>
            <p:nvPr/>
          </p:nvSpPr>
          <p:spPr>
            <a:xfrm>
              <a:off x="4687513" y="186288"/>
              <a:ext cx="414900" cy="82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 name="Google Shape;89;p2"/>
            <p:cNvGrpSpPr/>
            <p:nvPr/>
          </p:nvGrpSpPr>
          <p:grpSpPr>
            <a:xfrm>
              <a:off x="4685288" y="186300"/>
              <a:ext cx="419375" cy="90473"/>
              <a:chOff x="4390000" y="182175"/>
              <a:chExt cx="419375" cy="90473"/>
            </a:xfrm>
          </p:grpSpPr>
          <p:sp>
            <p:nvSpPr>
              <p:cNvPr id="90" name="Google Shape;90;p2"/>
              <p:cNvSpPr/>
              <p:nvPr/>
            </p:nvSpPr>
            <p:spPr>
              <a:xfrm>
                <a:off x="4390000" y="182175"/>
                <a:ext cx="419375" cy="90473"/>
              </a:xfrm>
              <a:custGeom>
                <a:avLst/>
                <a:gdLst/>
                <a:ahLst/>
                <a:cxnLst/>
                <a:rect l="l" t="t" r="r" b="b"/>
                <a:pathLst>
                  <a:path w="8835" h="1906" extrusionOk="0">
                    <a:moveTo>
                      <a:pt x="7882" y="155"/>
                    </a:moveTo>
                    <a:cubicBezTo>
                      <a:pt x="8323" y="155"/>
                      <a:pt x="8680" y="512"/>
                      <a:pt x="8680" y="953"/>
                    </a:cubicBezTo>
                    <a:cubicBezTo>
                      <a:pt x="8680" y="1393"/>
                      <a:pt x="8323" y="1750"/>
                      <a:pt x="7882" y="1750"/>
                    </a:cubicBezTo>
                    <a:lnTo>
                      <a:pt x="953" y="1750"/>
                    </a:lnTo>
                    <a:cubicBezTo>
                      <a:pt x="512" y="1750"/>
                      <a:pt x="155" y="1393"/>
                      <a:pt x="155" y="953"/>
                    </a:cubicBezTo>
                    <a:cubicBezTo>
                      <a:pt x="155" y="512"/>
                      <a:pt x="512" y="155"/>
                      <a:pt x="953" y="155"/>
                    </a:cubicBezTo>
                    <a:close/>
                    <a:moveTo>
                      <a:pt x="953" y="0"/>
                    </a:moveTo>
                    <a:cubicBezTo>
                      <a:pt x="429" y="0"/>
                      <a:pt x="0" y="429"/>
                      <a:pt x="0" y="953"/>
                    </a:cubicBezTo>
                    <a:cubicBezTo>
                      <a:pt x="0" y="1476"/>
                      <a:pt x="429" y="1905"/>
                      <a:pt x="953" y="1905"/>
                    </a:cubicBezTo>
                    <a:lnTo>
                      <a:pt x="7882" y="1905"/>
                    </a:lnTo>
                    <a:cubicBezTo>
                      <a:pt x="8406" y="1905"/>
                      <a:pt x="8835" y="1476"/>
                      <a:pt x="8835" y="953"/>
                    </a:cubicBezTo>
                    <a:cubicBezTo>
                      <a:pt x="8835" y="429"/>
                      <a:pt x="8406" y="0"/>
                      <a:pt x="788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4464048" y="201352"/>
                <a:ext cx="52024" cy="52072"/>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2" name="Google Shape;92;p2"/>
          <p:cNvSpPr txBox="1">
            <a:spLocks noGrp="1"/>
          </p:cNvSpPr>
          <p:nvPr>
            <p:ph type="ctrTitle"/>
          </p:nvPr>
        </p:nvSpPr>
        <p:spPr>
          <a:xfrm>
            <a:off x="1593150" y="849350"/>
            <a:ext cx="5957700" cy="20526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5"/>
              </a:buClr>
              <a:buSzPts val="5200"/>
              <a:buNone/>
              <a:defRPr sz="4500">
                <a:solidFill>
                  <a:schemeClr val="accent5"/>
                </a:solidFill>
                <a:latin typeface="Aldrich"/>
                <a:ea typeface="Aldrich"/>
                <a:cs typeface="Aldrich"/>
                <a:sym typeface="Aldrich"/>
              </a:defRPr>
            </a:lvl1pPr>
            <a:lvl2pPr lvl="1" algn="ctr">
              <a:spcBef>
                <a:spcPts val="0"/>
              </a:spcBef>
              <a:spcAft>
                <a:spcPts val="0"/>
              </a:spcAft>
              <a:buClr>
                <a:schemeClr val="accent5"/>
              </a:buClr>
              <a:buSzPts val="5200"/>
              <a:buNone/>
              <a:defRPr sz="5200">
                <a:solidFill>
                  <a:schemeClr val="accent5"/>
                </a:solidFill>
              </a:defRPr>
            </a:lvl2pPr>
            <a:lvl3pPr lvl="2" algn="ctr">
              <a:spcBef>
                <a:spcPts val="0"/>
              </a:spcBef>
              <a:spcAft>
                <a:spcPts val="0"/>
              </a:spcAft>
              <a:buClr>
                <a:schemeClr val="accent5"/>
              </a:buClr>
              <a:buSzPts val="5200"/>
              <a:buNone/>
              <a:defRPr sz="5200">
                <a:solidFill>
                  <a:schemeClr val="accent5"/>
                </a:solidFill>
              </a:defRPr>
            </a:lvl3pPr>
            <a:lvl4pPr lvl="3" algn="ctr">
              <a:spcBef>
                <a:spcPts val="0"/>
              </a:spcBef>
              <a:spcAft>
                <a:spcPts val="0"/>
              </a:spcAft>
              <a:buClr>
                <a:schemeClr val="accent5"/>
              </a:buClr>
              <a:buSzPts val="5200"/>
              <a:buNone/>
              <a:defRPr sz="5200">
                <a:solidFill>
                  <a:schemeClr val="accent5"/>
                </a:solidFill>
              </a:defRPr>
            </a:lvl4pPr>
            <a:lvl5pPr lvl="4" algn="ctr">
              <a:spcBef>
                <a:spcPts val="0"/>
              </a:spcBef>
              <a:spcAft>
                <a:spcPts val="0"/>
              </a:spcAft>
              <a:buClr>
                <a:schemeClr val="accent5"/>
              </a:buClr>
              <a:buSzPts val="5200"/>
              <a:buNone/>
              <a:defRPr sz="5200">
                <a:solidFill>
                  <a:schemeClr val="accent5"/>
                </a:solidFill>
              </a:defRPr>
            </a:lvl5pPr>
            <a:lvl6pPr lvl="5" algn="ctr">
              <a:spcBef>
                <a:spcPts val="0"/>
              </a:spcBef>
              <a:spcAft>
                <a:spcPts val="0"/>
              </a:spcAft>
              <a:buClr>
                <a:schemeClr val="accent5"/>
              </a:buClr>
              <a:buSzPts val="5200"/>
              <a:buNone/>
              <a:defRPr sz="5200">
                <a:solidFill>
                  <a:schemeClr val="accent5"/>
                </a:solidFill>
              </a:defRPr>
            </a:lvl6pPr>
            <a:lvl7pPr lvl="6" algn="ctr">
              <a:spcBef>
                <a:spcPts val="0"/>
              </a:spcBef>
              <a:spcAft>
                <a:spcPts val="0"/>
              </a:spcAft>
              <a:buClr>
                <a:schemeClr val="accent5"/>
              </a:buClr>
              <a:buSzPts val="5200"/>
              <a:buNone/>
              <a:defRPr sz="5200">
                <a:solidFill>
                  <a:schemeClr val="accent5"/>
                </a:solidFill>
              </a:defRPr>
            </a:lvl7pPr>
            <a:lvl8pPr lvl="7" algn="ctr">
              <a:spcBef>
                <a:spcPts val="0"/>
              </a:spcBef>
              <a:spcAft>
                <a:spcPts val="0"/>
              </a:spcAft>
              <a:buClr>
                <a:schemeClr val="accent5"/>
              </a:buClr>
              <a:buSzPts val="5200"/>
              <a:buNone/>
              <a:defRPr sz="5200">
                <a:solidFill>
                  <a:schemeClr val="accent5"/>
                </a:solidFill>
              </a:defRPr>
            </a:lvl8pPr>
            <a:lvl9pPr lvl="8" algn="ctr">
              <a:spcBef>
                <a:spcPts val="0"/>
              </a:spcBef>
              <a:spcAft>
                <a:spcPts val="0"/>
              </a:spcAft>
              <a:buClr>
                <a:schemeClr val="accent5"/>
              </a:buClr>
              <a:buSzPts val="5200"/>
              <a:buNone/>
              <a:defRPr sz="5200">
                <a:solidFill>
                  <a:schemeClr val="accent5"/>
                </a:solidFill>
              </a:defRPr>
            </a:lvl9pPr>
          </a:lstStyle>
          <a:p>
            <a:endParaRPr/>
          </a:p>
        </p:txBody>
      </p:sp>
      <p:sp>
        <p:nvSpPr>
          <p:cNvPr id="93" name="Google Shape;93;p2"/>
          <p:cNvSpPr txBox="1">
            <a:spLocks noGrp="1"/>
          </p:cNvSpPr>
          <p:nvPr>
            <p:ph type="subTitle" idx="1"/>
          </p:nvPr>
        </p:nvSpPr>
        <p:spPr>
          <a:xfrm>
            <a:off x="2254050" y="2862700"/>
            <a:ext cx="46359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6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94" name="Google Shape;94;p2"/>
          <p:cNvGrpSpPr/>
          <p:nvPr/>
        </p:nvGrpSpPr>
        <p:grpSpPr>
          <a:xfrm rot="-230834">
            <a:off x="414418" y="301686"/>
            <a:ext cx="1386005" cy="2705399"/>
            <a:chOff x="409722" y="228600"/>
            <a:chExt cx="1385931" cy="2705253"/>
          </a:xfrm>
        </p:grpSpPr>
        <p:grpSp>
          <p:nvGrpSpPr>
            <p:cNvPr id="95" name="Google Shape;95;p2"/>
            <p:cNvGrpSpPr/>
            <p:nvPr/>
          </p:nvGrpSpPr>
          <p:grpSpPr>
            <a:xfrm rot="-617154" flipH="1">
              <a:off x="575967" y="402323"/>
              <a:ext cx="1053440" cy="2450002"/>
              <a:chOff x="3817855" y="1437512"/>
              <a:chExt cx="541146" cy="1128254"/>
            </a:xfrm>
          </p:grpSpPr>
          <p:sp>
            <p:nvSpPr>
              <p:cNvPr id="96" name="Google Shape;96;p2"/>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 name="Google Shape;98;p2"/>
            <p:cNvSpPr/>
            <p:nvPr/>
          </p:nvSpPr>
          <p:spPr>
            <a:xfrm>
              <a:off x="1419225" y="228600"/>
              <a:ext cx="142800" cy="14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2"/>
        </a:solidFill>
        <a:effectLst/>
      </p:bgPr>
    </p:bg>
    <p:spTree>
      <p:nvGrpSpPr>
        <p:cNvPr id="1" name="Shape 99"/>
        <p:cNvGrpSpPr/>
        <p:nvPr/>
      </p:nvGrpSpPr>
      <p:grpSpPr>
        <a:xfrm>
          <a:off x="0" y="0"/>
          <a:ext cx="0" cy="0"/>
          <a:chOff x="0" y="0"/>
          <a:chExt cx="0" cy="0"/>
        </a:xfrm>
      </p:grpSpPr>
      <p:grpSp>
        <p:nvGrpSpPr>
          <p:cNvPr id="100" name="Google Shape;100;p3"/>
          <p:cNvGrpSpPr/>
          <p:nvPr/>
        </p:nvGrpSpPr>
        <p:grpSpPr>
          <a:xfrm>
            <a:off x="319043" y="283350"/>
            <a:ext cx="8505900" cy="4576800"/>
            <a:chOff x="319043" y="283350"/>
            <a:chExt cx="8505900" cy="4576800"/>
          </a:xfrm>
        </p:grpSpPr>
        <p:sp>
          <p:nvSpPr>
            <p:cNvPr id="101" name="Google Shape;101;p3"/>
            <p:cNvSpPr/>
            <p:nvPr/>
          </p:nvSpPr>
          <p:spPr>
            <a:xfrm flipH="1">
              <a:off x="319043" y="283350"/>
              <a:ext cx="8505900" cy="4576800"/>
            </a:xfrm>
            <a:prstGeom prst="roundRect">
              <a:avLst>
                <a:gd name="adj" fmla="val 3396"/>
              </a:avLst>
            </a:prstGeom>
            <a:solidFill>
              <a:schemeClr val="accent1"/>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rot="10800000" flipH="1">
              <a:off x="694692" y="580875"/>
              <a:ext cx="7754700" cy="3981600"/>
            </a:xfrm>
            <a:prstGeom prst="roundRect">
              <a:avLst>
                <a:gd name="adj" fmla="val 3396"/>
              </a:avLst>
            </a:prstGeom>
            <a:solidFill>
              <a:schemeClr val="accent4"/>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flipH="1">
              <a:off x="1289186" y="298550"/>
              <a:ext cx="1611114" cy="1202094"/>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rgbClr val="FFFFFF">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flipH="1">
              <a:off x="2162181" y="298550"/>
              <a:ext cx="1348069" cy="995345"/>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rgbClr val="FFFFFF">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 name="Google Shape;105;p3"/>
          <p:cNvGrpSpPr/>
          <p:nvPr/>
        </p:nvGrpSpPr>
        <p:grpSpPr>
          <a:xfrm>
            <a:off x="4281415" y="375214"/>
            <a:ext cx="581170" cy="125403"/>
            <a:chOff x="4685288" y="186288"/>
            <a:chExt cx="419375" cy="90485"/>
          </a:xfrm>
        </p:grpSpPr>
        <p:sp>
          <p:nvSpPr>
            <p:cNvPr id="106" name="Google Shape;106;p3"/>
            <p:cNvSpPr/>
            <p:nvPr/>
          </p:nvSpPr>
          <p:spPr>
            <a:xfrm>
              <a:off x="4687513" y="186288"/>
              <a:ext cx="414900" cy="82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 name="Google Shape;107;p3"/>
            <p:cNvGrpSpPr/>
            <p:nvPr/>
          </p:nvGrpSpPr>
          <p:grpSpPr>
            <a:xfrm>
              <a:off x="4685288" y="186300"/>
              <a:ext cx="419375" cy="90473"/>
              <a:chOff x="4390000" y="182175"/>
              <a:chExt cx="419375" cy="90473"/>
            </a:xfrm>
          </p:grpSpPr>
          <p:sp>
            <p:nvSpPr>
              <p:cNvPr id="108" name="Google Shape;108;p3"/>
              <p:cNvSpPr/>
              <p:nvPr/>
            </p:nvSpPr>
            <p:spPr>
              <a:xfrm>
                <a:off x="4390000" y="182175"/>
                <a:ext cx="419375" cy="90473"/>
              </a:xfrm>
              <a:custGeom>
                <a:avLst/>
                <a:gdLst/>
                <a:ahLst/>
                <a:cxnLst/>
                <a:rect l="l" t="t" r="r" b="b"/>
                <a:pathLst>
                  <a:path w="8835" h="1906" extrusionOk="0">
                    <a:moveTo>
                      <a:pt x="7882" y="155"/>
                    </a:moveTo>
                    <a:cubicBezTo>
                      <a:pt x="8323" y="155"/>
                      <a:pt x="8680" y="512"/>
                      <a:pt x="8680" y="953"/>
                    </a:cubicBezTo>
                    <a:cubicBezTo>
                      <a:pt x="8680" y="1393"/>
                      <a:pt x="8323" y="1750"/>
                      <a:pt x="7882" y="1750"/>
                    </a:cubicBezTo>
                    <a:lnTo>
                      <a:pt x="953" y="1750"/>
                    </a:lnTo>
                    <a:cubicBezTo>
                      <a:pt x="512" y="1750"/>
                      <a:pt x="155" y="1393"/>
                      <a:pt x="155" y="953"/>
                    </a:cubicBezTo>
                    <a:cubicBezTo>
                      <a:pt x="155" y="512"/>
                      <a:pt x="512" y="155"/>
                      <a:pt x="953" y="155"/>
                    </a:cubicBezTo>
                    <a:close/>
                    <a:moveTo>
                      <a:pt x="953" y="0"/>
                    </a:moveTo>
                    <a:cubicBezTo>
                      <a:pt x="429" y="0"/>
                      <a:pt x="0" y="429"/>
                      <a:pt x="0" y="953"/>
                    </a:cubicBezTo>
                    <a:cubicBezTo>
                      <a:pt x="0" y="1476"/>
                      <a:pt x="429" y="1905"/>
                      <a:pt x="953" y="1905"/>
                    </a:cubicBezTo>
                    <a:lnTo>
                      <a:pt x="7882" y="1905"/>
                    </a:lnTo>
                    <a:cubicBezTo>
                      <a:pt x="8406" y="1905"/>
                      <a:pt x="8835" y="1476"/>
                      <a:pt x="8835" y="953"/>
                    </a:cubicBezTo>
                    <a:cubicBezTo>
                      <a:pt x="8835" y="429"/>
                      <a:pt x="8406" y="0"/>
                      <a:pt x="788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4464048" y="201352"/>
                <a:ext cx="52024" cy="52072"/>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0" name="Google Shape;110;p3"/>
          <p:cNvSpPr txBox="1">
            <a:spLocks noGrp="1"/>
          </p:cNvSpPr>
          <p:nvPr>
            <p:ph type="ctrTitle"/>
          </p:nvPr>
        </p:nvSpPr>
        <p:spPr>
          <a:xfrm>
            <a:off x="2492100" y="2123475"/>
            <a:ext cx="4159800" cy="1124400"/>
          </a:xfrm>
          <a:prstGeom prst="rect">
            <a:avLst/>
          </a:prstGeom>
        </p:spPr>
        <p:txBody>
          <a:bodyPr spcFirstLastPara="1" wrap="square" lIns="0" tIns="0" rIns="0" bIns="0" anchor="b" anchorCtr="0">
            <a:noAutofit/>
          </a:bodyPr>
          <a:lstStyle>
            <a:lvl1pPr lvl="0" algn="ctr" rtl="0">
              <a:spcBef>
                <a:spcPts val="0"/>
              </a:spcBef>
              <a:spcAft>
                <a:spcPts val="0"/>
              </a:spcAft>
              <a:buSzPts val="8000"/>
              <a:buNone/>
              <a:defRPr sz="5000"/>
            </a:lvl1pPr>
            <a:lvl2pPr lvl="1" algn="ctr" rtl="0">
              <a:spcBef>
                <a:spcPts val="0"/>
              </a:spcBef>
              <a:spcAft>
                <a:spcPts val="0"/>
              </a:spcAft>
              <a:buSzPts val="3200"/>
              <a:buNone/>
              <a:defRPr sz="3200"/>
            </a:lvl2pPr>
            <a:lvl3pPr lvl="2" algn="ctr" rtl="0">
              <a:spcBef>
                <a:spcPts val="0"/>
              </a:spcBef>
              <a:spcAft>
                <a:spcPts val="0"/>
              </a:spcAft>
              <a:buSzPts val="3200"/>
              <a:buNone/>
              <a:defRPr sz="3200"/>
            </a:lvl3pPr>
            <a:lvl4pPr lvl="3" algn="ctr" rtl="0">
              <a:spcBef>
                <a:spcPts val="0"/>
              </a:spcBef>
              <a:spcAft>
                <a:spcPts val="0"/>
              </a:spcAft>
              <a:buSzPts val="3200"/>
              <a:buNone/>
              <a:defRPr sz="3200"/>
            </a:lvl4pPr>
            <a:lvl5pPr lvl="4" algn="ctr" rtl="0">
              <a:spcBef>
                <a:spcPts val="0"/>
              </a:spcBef>
              <a:spcAft>
                <a:spcPts val="0"/>
              </a:spcAft>
              <a:buSzPts val="3200"/>
              <a:buNone/>
              <a:defRPr sz="3200"/>
            </a:lvl5pPr>
            <a:lvl6pPr lvl="5" algn="ctr" rtl="0">
              <a:spcBef>
                <a:spcPts val="0"/>
              </a:spcBef>
              <a:spcAft>
                <a:spcPts val="0"/>
              </a:spcAft>
              <a:buSzPts val="3200"/>
              <a:buNone/>
              <a:defRPr sz="3200"/>
            </a:lvl6pPr>
            <a:lvl7pPr lvl="6" algn="ctr" rtl="0">
              <a:spcBef>
                <a:spcPts val="0"/>
              </a:spcBef>
              <a:spcAft>
                <a:spcPts val="0"/>
              </a:spcAft>
              <a:buSzPts val="3200"/>
              <a:buNone/>
              <a:defRPr sz="3200"/>
            </a:lvl7pPr>
            <a:lvl8pPr lvl="7" algn="ctr" rtl="0">
              <a:spcBef>
                <a:spcPts val="0"/>
              </a:spcBef>
              <a:spcAft>
                <a:spcPts val="0"/>
              </a:spcAft>
              <a:buSzPts val="3200"/>
              <a:buNone/>
              <a:defRPr sz="3200"/>
            </a:lvl8pPr>
            <a:lvl9pPr lvl="8" algn="ctr" rtl="0">
              <a:spcBef>
                <a:spcPts val="0"/>
              </a:spcBef>
              <a:spcAft>
                <a:spcPts val="0"/>
              </a:spcAft>
              <a:buSzPts val="3200"/>
              <a:buNone/>
              <a:defRPr sz="3200"/>
            </a:lvl9pPr>
          </a:lstStyle>
          <a:p>
            <a:endParaRPr/>
          </a:p>
        </p:txBody>
      </p:sp>
      <p:sp>
        <p:nvSpPr>
          <p:cNvPr id="111" name="Google Shape;111;p3"/>
          <p:cNvSpPr txBox="1">
            <a:spLocks noGrp="1"/>
          </p:cNvSpPr>
          <p:nvPr>
            <p:ph type="subTitle" idx="1"/>
          </p:nvPr>
        </p:nvSpPr>
        <p:spPr>
          <a:xfrm>
            <a:off x="2492100" y="3323814"/>
            <a:ext cx="4159800" cy="3363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2" name="Google Shape;112;p3"/>
          <p:cNvSpPr txBox="1">
            <a:spLocks noGrp="1"/>
          </p:cNvSpPr>
          <p:nvPr>
            <p:ph type="title" idx="2" hasCustomPrompt="1"/>
          </p:nvPr>
        </p:nvSpPr>
        <p:spPr>
          <a:xfrm>
            <a:off x="2492100" y="1483386"/>
            <a:ext cx="4159800" cy="704700"/>
          </a:xfrm>
          <a:prstGeom prst="rect">
            <a:avLst/>
          </a:prstGeom>
        </p:spPr>
        <p:txBody>
          <a:bodyPr spcFirstLastPara="1" wrap="square" lIns="0" tIns="0" rIns="0" bIns="0" anchor="ctr" anchorCtr="0">
            <a:noAutofit/>
          </a:bodyPr>
          <a:lstStyle>
            <a:lvl1pPr lvl="0" algn="ctr" rtl="0">
              <a:spcBef>
                <a:spcPts val="0"/>
              </a:spcBef>
              <a:spcAft>
                <a:spcPts val="0"/>
              </a:spcAft>
              <a:buClr>
                <a:schemeClr val="accent2"/>
              </a:buClr>
              <a:buSzPts val="5000"/>
              <a:buNone/>
              <a:defRPr sz="7000">
                <a:solidFill>
                  <a:schemeClr val="accent3"/>
                </a:solidFill>
              </a:defRPr>
            </a:lvl1pPr>
            <a:lvl2pPr lvl="1" algn="ctr" rtl="0">
              <a:spcBef>
                <a:spcPts val="0"/>
              </a:spcBef>
              <a:spcAft>
                <a:spcPts val="0"/>
              </a:spcAft>
              <a:buSzPts val="10000"/>
              <a:buNone/>
              <a:defRPr sz="10000"/>
            </a:lvl2pPr>
            <a:lvl3pPr lvl="2" algn="ctr" rtl="0">
              <a:spcBef>
                <a:spcPts val="0"/>
              </a:spcBef>
              <a:spcAft>
                <a:spcPts val="0"/>
              </a:spcAft>
              <a:buSzPts val="10000"/>
              <a:buNone/>
              <a:defRPr sz="10000"/>
            </a:lvl3pPr>
            <a:lvl4pPr lvl="3" algn="ctr" rtl="0">
              <a:spcBef>
                <a:spcPts val="0"/>
              </a:spcBef>
              <a:spcAft>
                <a:spcPts val="0"/>
              </a:spcAft>
              <a:buSzPts val="10000"/>
              <a:buNone/>
              <a:defRPr sz="10000"/>
            </a:lvl4pPr>
            <a:lvl5pPr lvl="4" algn="ctr" rtl="0">
              <a:spcBef>
                <a:spcPts val="0"/>
              </a:spcBef>
              <a:spcAft>
                <a:spcPts val="0"/>
              </a:spcAft>
              <a:buSzPts val="10000"/>
              <a:buNone/>
              <a:defRPr sz="10000"/>
            </a:lvl5pPr>
            <a:lvl6pPr lvl="5" algn="ctr" rtl="0">
              <a:spcBef>
                <a:spcPts val="0"/>
              </a:spcBef>
              <a:spcAft>
                <a:spcPts val="0"/>
              </a:spcAft>
              <a:buSzPts val="10000"/>
              <a:buNone/>
              <a:defRPr sz="10000"/>
            </a:lvl6pPr>
            <a:lvl7pPr lvl="6" algn="ctr" rtl="0">
              <a:spcBef>
                <a:spcPts val="0"/>
              </a:spcBef>
              <a:spcAft>
                <a:spcPts val="0"/>
              </a:spcAft>
              <a:buSzPts val="10000"/>
              <a:buNone/>
              <a:defRPr sz="10000"/>
            </a:lvl7pPr>
            <a:lvl8pPr lvl="7" algn="ctr" rtl="0">
              <a:spcBef>
                <a:spcPts val="0"/>
              </a:spcBef>
              <a:spcAft>
                <a:spcPts val="0"/>
              </a:spcAft>
              <a:buSzPts val="10000"/>
              <a:buNone/>
              <a:defRPr sz="10000"/>
            </a:lvl8pPr>
            <a:lvl9pPr lvl="8" algn="ctr" rtl="0">
              <a:spcBef>
                <a:spcPts val="0"/>
              </a:spcBef>
              <a:spcAft>
                <a:spcPts val="0"/>
              </a:spcAft>
              <a:buSzPts val="10000"/>
              <a:buNone/>
              <a:defRPr sz="10000"/>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94"/>
        <p:cNvGrpSpPr/>
        <p:nvPr/>
      </p:nvGrpSpPr>
      <p:grpSpPr>
        <a:xfrm>
          <a:off x="0" y="0"/>
          <a:ext cx="0" cy="0"/>
          <a:chOff x="0" y="0"/>
          <a:chExt cx="0" cy="0"/>
        </a:xfrm>
      </p:grpSpPr>
      <p:grpSp>
        <p:nvGrpSpPr>
          <p:cNvPr id="195" name="Google Shape;195;p9"/>
          <p:cNvGrpSpPr/>
          <p:nvPr/>
        </p:nvGrpSpPr>
        <p:grpSpPr>
          <a:xfrm>
            <a:off x="-9513" y="-6"/>
            <a:ext cx="9177947" cy="5143519"/>
            <a:chOff x="-9513" y="-6"/>
            <a:chExt cx="9177947" cy="5143519"/>
          </a:xfrm>
        </p:grpSpPr>
        <p:sp>
          <p:nvSpPr>
            <p:cNvPr id="196" name="Google Shape;196;p9"/>
            <p:cNvSpPr/>
            <p:nvPr/>
          </p:nvSpPr>
          <p:spPr>
            <a:xfrm>
              <a:off x="319050" y="283350"/>
              <a:ext cx="8505900" cy="4576800"/>
            </a:xfrm>
            <a:prstGeom prst="roundRect">
              <a:avLst>
                <a:gd name="adj" fmla="val 3396"/>
              </a:avLst>
            </a:prstGeom>
            <a:solidFill>
              <a:schemeClr val="accent4"/>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9"/>
            <p:cNvSpPr/>
            <p:nvPr/>
          </p:nvSpPr>
          <p:spPr>
            <a:xfrm>
              <a:off x="7132742" y="2"/>
              <a:ext cx="1612254" cy="1208486"/>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9"/>
            <p:cNvSpPr/>
            <p:nvPr/>
          </p:nvSpPr>
          <p:spPr>
            <a:xfrm>
              <a:off x="6426313" y="-6"/>
              <a:ext cx="1250789" cy="937634"/>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9"/>
            <p:cNvSpPr/>
            <p:nvPr/>
          </p:nvSpPr>
          <p:spPr>
            <a:xfrm>
              <a:off x="743298" y="3878776"/>
              <a:ext cx="1664900" cy="1264737"/>
            </a:xfrm>
            <a:custGeom>
              <a:avLst/>
              <a:gdLst/>
              <a:ahLst/>
              <a:cxnLst/>
              <a:rect l="l" t="t" r="r" b="b"/>
              <a:pathLst>
                <a:path w="24157" h="19743" extrusionOk="0">
                  <a:moveTo>
                    <a:pt x="1676" y="0"/>
                  </a:moveTo>
                  <a:cubicBezTo>
                    <a:pt x="1185" y="0"/>
                    <a:pt x="818" y="164"/>
                    <a:pt x="491" y="532"/>
                  </a:cubicBezTo>
                  <a:cubicBezTo>
                    <a:pt x="0" y="1022"/>
                    <a:pt x="0" y="2044"/>
                    <a:pt x="654" y="2575"/>
                  </a:cubicBezTo>
                  <a:lnTo>
                    <a:pt x="19742" y="19743"/>
                  </a:lnTo>
                  <a:lnTo>
                    <a:pt x="24157" y="19743"/>
                  </a:lnTo>
                  <a:lnTo>
                    <a:pt x="2534" y="327"/>
                  </a:lnTo>
                  <a:cubicBezTo>
                    <a:pt x="2371" y="0"/>
                    <a:pt x="2044" y="0"/>
                    <a:pt x="1676"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9"/>
            <p:cNvSpPr/>
            <p:nvPr/>
          </p:nvSpPr>
          <p:spPr>
            <a:xfrm rot="10800000">
              <a:off x="-9513" y="3652041"/>
              <a:ext cx="1143784" cy="1085055"/>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9"/>
            <p:cNvSpPr/>
            <p:nvPr/>
          </p:nvSpPr>
          <p:spPr>
            <a:xfrm rot="10800000">
              <a:off x="-9513" y="2774418"/>
              <a:ext cx="1143784" cy="1085055"/>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9"/>
            <p:cNvSpPr/>
            <p:nvPr/>
          </p:nvSpPr>
          <p:spPr>
            <a:xfrm>
              <a:off x="7972352" y="1381124"/>
              <a:ext cx="1196082" cy="1134709"/>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3" name="Google Shape;203;p9"/>
          <p:cNvSpPr txBox="1">
            <a:spLocks noGrp="1"/>
          </p:cNvSpPr>
          <p:nvPr>
            <p:ph type="ctrTitle"/>
          </p:nvPr>
        </p:nvSpPr>
        <p:spPr>
          <a:xfrm>
            <a:off x="4969070" y="1686150"/>
            <a:ext cx="3441000" cy="426900"/>
          </a:xfrm>
          <a:prstGeom prst="rect">
            <a:avLst/>
          </a:prstGeom>
        </p:spPr>
        <p:txBody>
          <a:bodyPr spcFirstLastPara="1" wrap="square" lIns="0" tIns="0" rIns="0" bIns="0" anchor="b" anchorCtr="0">
            <a:noAutofit/>
          </a:bodyPr>
          <a:lstStyle>
            <a:lvl1pPr lvl="0" rtl="0">
              <a:spcBef>
                <a:spcPts val="0"/>
              </a:spcBef>
              <a:spcAft>
                <a:spcPts val="0"/>
              </a:spcAft>
              <a:buSzPts val="3000"/>
              <a:buNone/>
              <a:defRPr sz="30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grpSp>
        <p:nvGrpSpPr>
          <p:cNvPr id="204" name="Google Shape;204;p9"/>
          <p:cNvGrpSpPr/>
          <p:nvPr/>
        </p:nvGrpSpPr>
        <p:grpSpPr>
          <a:xfrm>
            <a:off x="4281415" y="75177"/>
            <a:ext cx="581170" cy="125403"/>
            <a:chOff x="4685288" y="186288"/>
            <a:chExt cx="419375" cy="90485"/>
          </a:xfrm>
        </p:grpSpPr>
        <p:sp>
          <p:nvSpPr>
            <p:cNvPr id="205" name="Google Shape;205;p9"/>
            <p:cNvSpPr/>
            <p:nvPr/>
          </p:nvSpPr>
          <p:spPr>
            <a:xfrm>
              <a:off x="4687513" y="186288"/>
              <a:ext cx="414900" cy="82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6" name="Google Shape;206;p9"/>
            <p:cNvGrpSpPr/>
            <p:nvPr/>
          </p:nvGrpSpPr>
          <p:grpSpPr>
            <a:xfrm>
              <a:off x="4685288" y="186300"/>
              <a:ext cx="419375" cy="90473"/>
              <a:chOff x="4390000" y="182175"/>
              <a:chExt cx="419375" cy="90473"/>
            </a:xfrm>
          </p:grpSpPr>
          <p:sp>
            <p:nvSpPr>
              <p:cNvPr id="207" name="Google Shape;207;p9"/>
              <p:cNvSpPr/>
              <p:nvPr/>
            </p:nvSpPr>
            <p:spPr>
              <a:xfrm>
                <a:off x="4390000" y="182175"/>
                <a:ext cx="419375" cy="90473"/>
              </a:xfrm>
              <a:custGeom>
                <a:avLst/>
                <a:gdLst/>
                <a:ahLst/>
                <a:cxnLst/>
                <a:rect l="l" t="t" r="r" b="b"/>
                <a:pathLst>
                  <a:path w="8835" h="1906" extrusionOk="0">
                    <a:moveTo>
                      <a:pt x="7882" y="155"/>
                    </a:moveTo>
                    <a:cubicBezTo>
                      <a:pt x="8323" y="155"/>
                      <a:pt x="8680" y="512"/>
                      <a:pt x="8680" y="953"/>
                    </a:cubicBezTo>
                    <a:cubicBezTo>
                      <a:pt x="8680" y="1393"/>
                      <a:pt x="8323" y="1750"/>
                      <a:pt x="7882" y="1750"/>
                    </a:cubicBezTo>
                    <a:lnTo>
                      <a:pt x="953" y="1750"/>
                    </a:lnTo>
                    <a:cubicBezTo>
                      <a:pt x="512" y="1750"/>
                      <a:pt x="155" y="1393"/>
                      <a:pt x="155" y="953"/>
                    </a:cubicBezTo>
                    <a:cubicBezTo>
                      <a:pt x="155" y="512"/>
                      <a:pt x="512" y="155"/>
                      <a:pt x="953" y="155"/>
                    </a:cubicBezTo>
                    <a:close/>
                    <a:moveTo>
                      <a:pt x="953" y="0"/>
                    </a:moveTo>
                    <a:cubicBezTo>
                      <a:pt x="429" y="0"/>
                      <a:pt x="0" y="429"/>
                      <a:pt x="0" y="953"/>
                    </a:cubicBezTo>
                    <a:cubicBezTo>
                      <a:pt x="0" y="1476"/>
                      <a:pt x="429" y="1905"/>
                      <a:pt x="953" y="1905"/>
                    </a:cubicBezTo>
                    <a:lnTo>
                      <a:pt x="7882" y="1905"/>
                    </a:lnTo>
                    <a:cubicBezTo>
                      <a:pt x="8406" y="1905"/>
                      <a:pt x="8835" y="1476"/>
                      <a:pt x="8835" y="953"/>
                    </a:cubicBezTo>
                    <a:cubicBezTo>
                      <a:pt x="8835" y="429"/>
                      <a:pt x="8406" y="0"/>
                      <a:pt x="788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9"/>
              <p:cNvSpPr/>
              <p:nvPr/>
            </p:nvSpPr>
            <p:spPr>
              <a:xfrm>
                <a:off x="4464048" y="201352"/>
                <a:ext cx="52024" cy="52072"/>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09" name="Google Shape;209;p9"/>
          <p:cNvSpPr txBox="1">
            <a:spLocks noGrp="1"/>
          </p:cNvSpPr>
          <p:nvPr>
            <p:ph type="subTitle" idx="1"/>
          </p:nvPr>
        </p:nvSpPr>
        <p:spPr>
          <a:xfrm>
            <a:off x="4876800" y="2313025"/>
            <a:ext cx="3029100" cy="122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solidFill>
                  <a:schemeClr val="accent5"/>
                </a:solidFill>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CUSTOM_3">
    <p:spTree>
      <p:nvGrpSpPr>
        <p:cNvPr id="1" name="Shape 228"/>
        <p:cNvGrpSpPr/>
        <p:nvPr/>
      </p:nvGrpSpPr>
      <p:grpSpPr>
        <a:xfrm>
          <a:off x="0" y="0"/>
          <a:ext cx="0" cy="0"/>
          <a:chOff x="0" y="0"/>
          <a:chExt cx="0" cy="0"/>
        </a:xfrm>
      </p:grpSpPr>
      <p:grpSp>
        <p:nvGrpSpPr>
          <p:cNvPr id="229" name="Google Shape;229;p13"/>
          <p:cNvGrpSpPr/>
          <p:nvPr/>
        </p:nvGrpSpPr>
        <p:grpSpPr>
          <a:xfrm>
            <a:off x="-9513" y="-6"/>
            <a:ext cx="9177947" cy="5143519"/>
            <a:chOff x="-9513" y="-6"/>
            <a:chExt cx="9177947" cy="5143519"/>
          </a:xfrm>
        </p:grpSpPr>
        <p:sp>
          <p:nvSpPr>
            <p:cNvPr id="230" name="Google Shape;230;p13"/>
            <p:cNvSpPr/>
            <p:nvPr/>
          </p:nvSpPr>
          <p:spPr>
            <a:xfrm>
              <a:off x="319050" y="283350"/>
              <a:ext cx="8505900" cy="4576800"/>
            </a:xfrm>
            <a:prstGeom prst="roundRect">
              <a:avLst>
                <a:gd name="adj" fmla="val 3396"/>
              </a:avLst>
            </a:prstGeom>
            <a:solidFill>
              <a:schemeClr val="accent4"/>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3"/>
            <p:cNvSpPr/>
            <p:nvPr/>
          </p:nvSpPr>
          <p:spPr>
            <a:xfrm flipH="1">
              <a:off x="109125" y="2"/>
              <a:ext cx="1612254" cy="1208486"/>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3"/>
            <p:cNvSpPr/>
            <p:nvPr/>
          </p:nvSpPr>
          <p:spPr>
            <a:xfrm flipH="1">
              <a:off x="1100819" y="-6"/>
              <a:ext cx="1250789" cy="937634"/>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3"/>
            <p:cNvSpPr/>
            <p:nvPr/>
          </p:nvSpPr>
          <p:spPr>
            <a:xfrm flipH="1">
              <a:off x="6750722" y="3878776"/>
              <a:ext cx="1664900" cy="1264737"/>
            </a:xfrm>
            <a:custGeom>
              <a:avLst/>
              <a:gdLst/>
              <a:ahLst/>
              <a:cxnLst/>
              <a:rect l="l" t="t" r="r" b="b"/>
              <a:pathLst>
                <a:path w="24157" h="19743" extrusionOk="0">
                  <a:moveTo>
                    <a:pt x="1676" y="0"/>
                  </a:moveTo>
                  <a:cubicBezTo>
                    <a:pt x="1185" y="0"/>
                    <a:pt x="818" y="164"/>
                    <a:pt x="491" y="532"/>
                  </a:cubicBezTo>
                  <a:cubicBezTo>
                    <a:pt x="0" y="1022"/>
                    <a:pt x="0" y="2044"/>
                    <a:pt x="654" y="2575"/>
                  </a:cubicBezTo>
                  <a:lnTo>
                    <a:pt x="19742" y="19743"/>
                  </a:lnTo>
                  <a:lnTo>
                    <a:pt x="24157" y="19743"/>
                  </a:lnTo>
                  <a:lnTo>
                    <a:pt x="2534" y="327"/>
                  </a:lnTo>
                  <a:cubicBezTo>
                    <a:pt x="2371" y="0"/>
                    <a:pt x="2044" y="0"/>
                    <a:pt x="1676"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3"/>
            <p:cNvSpPr/>
            <p:nvPr/>
          </p:nvSpPr>
          <p:spPr>
            <a:xfrm rot="10800000" flipH="1">
              <a:off x="8024650" y="2432841"/>
              <a:ext cx="1143784" cy="1085055"/>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3"/>
            <p:cNvSpPr/>
            <p:nvPr/>
          </p:nvSpPr>
          <p:spPr>
            <a:xfrm rot="10800000" flipH="1">
              <a:off x="8024650" y="259818"/>
              <a:ext cx="1143784" cy="1085055"/>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3"/>
            <p:cNvSpPr/>
            <p:nvPr/>
          </p:nvSpPr>
          <p:spPr>
            <a:xfrm flipH="1">
              <a:off x="-9513" y="2600324"/>
              <a:ext cx="1196082" cy="1134709"/>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 name="Google Shape;237;p13"/>
          <p:cNvGrpSpPr/>
          <p:nvPr/>
        </p:nvGrpSpPr>
        <p:grpSpPr>
          <a:xfrm>
            <a:off x="4281415" y="75177"/>
            <a:ext cx="581170" cy="125403"/>
            <a:chOff x="4685288" y="186288"/>
            <a:chExt cx="419375" cy="90485"/>
          </a:xfrm>
        </p:grpSpPr>
        <p:sp>
          <p:nvSpPr>
            <p:cNvPr id="238" name="Google Shape;238;p13"/>
            <p:cNvSpPr/>
            <p:nvPr/>
          </p:nvSpPr>
          <p:spPr>
            <a:xfrm>
              <a:off x="4687513" y="186288"/>
              <a:ext cx="414900" cy="82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9" name="Google Shape;239;p13"/>
            <p:cNvGrpSpPr/>
            <p:nvPr/>
          </p:nvGrpSpPr>
          <p:grpSpPr>
            <a:xfrm>
              <a:off x="4685288" y="186300"/>
              <a:ext cx="419375" cy="90473"/>
              <a:chOff x="4390000" y="182175"/>
              <a:chExt cx="419375" cy="90473"/>
            </a:xfrm>
          </p:grpSpPr>
          <p:sp>
            <p:nvSpPr>
              <p:cNvPr id="240" name="Google Shape;240;p13"/>
              <p:cNvSpPr/>
              <p:nvPr/>
            </p:nvSpPr>
            <p:spPr>
              <a:xfrm>
                <a:off x="4390000" y="182175"/>
                <a:ext cx="419375" cy="90473"/>
              </a:xfrm>
              <a:custGeom>
                <a:avLst/>
                <a:gdLst/>
                <a:ahLst/>
                <a:cxnLst/>
                <a:rect l="l" t="t" r="r" b="b"/>
                <a:pathLst>
                  <a:path w="8835" h="1906" extrusionOk="0">
                    <a:moveTo>
                      <a:pt x="7882" y="155"/>
                    </a:moveTo>
                    <a:cubicBezTo>
                      <a:pt x="8323" y="155"/>
                      <a:pt x="8680" y="512"/>
                      <a:pt x="8680" y="953"/>
                    </a:cubicBezTo>
                    <a:cubicBezTo>
                      <a:pt x="8680" y="1393"/>
                      <a:pt x="8323" y="1750"/>
                      <a:pt x="7882" y="1750"/>
                    </a:cubicBezTo>
                    <a:lnTo>
                      <a:pt x="953" y="1750"/>
                    </a:lnTo>
                    <a:cubicBezTo>
                      <a:pt x="512" y="1750"/>
                      <a:pt x="155" y="1393"/>
                      <a:pt x="155" y="953"/>
                    </a:cubicBezTo>
                    <a:cubicBezTo>
                      <a:pt x="155" y="512"/>
                      <a:pt x="512" y="155"/>
                      <a:pt x="953" y="155"/>
                    </a:cubicBezTo>
                    <a:close/>
                    <a:moveTo>
                      <a:pt x="953" y="0"/>
                    </a:moveTo>
                    <a:cubicBezTo>
                      <a:pt x="429" y="0"/>
                      <a:pt x="0" y="429"/>
                      <a:pt x="0" y="953"/>
                    </a:cubicBezTo>
                    <a:cubicBezTo>
                      <a:pt x="0" y="1476"/>
                      <a:pt x="429" y="1905"/>
                      <a:pt x="953" y="1905"/>
                    </a:cubicBezTo>
                    <a:lnTo>
                      <a:pt x="7882" y="1905"/>
                    </a:lnTo>
                    <a:cubicBezTo>
                      <a:pt x="8406" y="1905"/>
                      <a:pt x="8835" y="1476"/>
                      <a:pt x="8835" y="953"/>
                    </a:cubicBezTo>
                    <a:cubicBezTo>
                      <a:pt x="8835" y="429"/>
                      <a:pt x="8406" y="0"/>
                      <a:pt x="788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3"/>
              <p:cNvSpPr/>
              <p:nvPr/>
            </p:nvSpPr>
            <p:spPr>
              <a:xfrm>
                <a:off x="4464048" y="201352"/>
                <a:ext cx="52024" cy="52072"/>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42" name="Google Shape;242;p13"/>
          <p:cNvSpPr txBox="1">
            <a:spLocks noGrp="1"/>
          </p:cNvSpPr>
          <p:nvPr>
            <p:ph type="subTitle" idx="1"/>
          </p:nvPr>
        </p:nvSpPr>
        <p:spPr>
          <a:xfrm>
            <a:off x="1454213" y="2117745"/>
            <a:ext cx="23676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solidFill>
                  <a:schemeClr val="accent5"/>
                </a:solidFill>
              </a:defRPr>
            </a:lvl1pPr>
            <a:lvl2pPr lvl="1" algn="ctr" rtl="0">
              <a:lnSpc>
                <a:spcPct val="100000"/>
              </a:lnSpc>
              <a:spcBef>
                <a:spcPts val="0"/>
              </a:spcBef>
              <a:spcAft>
                <a:spcPts val="0"/>
              </a:spcAft>
              <a:buNone/>
              <a:defRPr sz="1600">
                <a:solidFill>
                  <a:schemeClr val="accent5"/>
                </a:solidFill>
              </a:defRPr>
            </a:lvl2pPr>
            <a:lvl3pPr lvl="2" algn="ctr" rtl="0">
              <a:lnSpc>
                <a:spcPct val="100000"/>
              </a:lnSpc>
              <a:spcBef>
                <a:spcPts val="0"/>
              </a:spcBef>
              <a:spcAft>
                <a:spcPts val="0"/>
              </a:spcAft>
              <a:buNone/>
              <a:defRPr sz="1600">
                <a:solidFill>
                  <a:schemeClr val="accent5"/>
                </a:solidFill>
              </a:defRPr>
            </a:lvl3pPr>
            <a:lvl4pPr lvl="3" algn="ctr" rtl="0">
              <a:lnSpc>
                <a:spcPct val="100000"/>
              </a:lnSpc>
              <a:spcBef>
                <a:spcPts val="0"/>
              </a:spcBef>
              <a:spcAft>
                <a:spcPts val="0"/>
              </a:spcAft>
              <a:buNone/>
              <a:defRPr sz="1600">
                <a:solidFill>
                  <a:schemeClr val="accent5"/>
                </a:solidFill>
              </a:defRPr>
            </a:lvl4pPr>
            <a:lvl5pPr lvl="4" algn="ctr" rtl="0">
              <a:lnSpc>
                <a:spcPct val="100000"/>
              </a:lnSpc>
              <a:spcBef>
                <a:spcPts val="0"/>
              </a:spcBef>
              <a:spcAft>
                <a:spcPts val="0"/>
              </a:spcAft>
              <a:buNone/>
              <a:defRPr sz="1600">
                <a:solidFill>
                  <a:schemeClr val="accent5"/>
                </a:solidFill>
              </a:defRPr>
            </a:lvl5pPr>
            <a:lvl6pPr lvl="5" algn="ctr" rtl="0">
              <a:lnSpc>
                <a:spcPct val="100000"/>
              </a:lnSpc>
              <a:spcBef>
                <a:spcPts val="0"/>
              </a:spcBef>
              <a:spcAft>
                <a:spcPts val="0"/>
              </a:spcAft>
              <a:buNone/>
              <a:defRPr sz="1600">
                <a:solidFill>
                  <a:schemeClr val="accent5"/>
                </a:solidFill>
              </a:defRPr>
            </a:lvl6pPr>
            <a:lvl7pPr lvl="6" algn="ctr" rtl="0">
              <a:lnSpc>
                <a:spcPct val="100000"/>
              </a:lnSpc>
              <a:spcBef>
                <a:spcPts val="0"/>
              </a:spcBef>
              <a:spcAft>
                <a:spcPts val="0"/>
              </a:spcAft>
              <a:buNone/>
              <a:defRPr sz="1600">
                <a:solidFill>
                  <a:schemeClr val="accent5"/>
                </a:solidFill>
              </a:defRPr>
            </a:lvl7pPr>
            <a:lvl8pPr lvl="7" algn="ctr" rtl="0">
              <a:lnSpc>
                <a:spcPct val="100000"/>
              </a:lnSpc>
              <a:spcBef>
                <a:spcPts val="0"/>
              </a:spcBef>
              <a:spcAft>
                <a:spcPts val="0"/>
              </a:spcAft>
              <a:buNone/>
              <a:defRPr sz="1600">
                <a:solidFill>
                  <a:schemeClr val="accent5"/>
                </a:solidFill>
              </a:defRPr>
            </a:lvl8pPr>
            <a:lvl9pPr lvl="8" algn="ctr" rtl="0">
              <a:lnSpc>
                <a:spcPct val="100000"/>
              </a:lnSpc>
              <a:spcBef>
                <a:spcPts val="0"/>
              </a:spcBef>
              <a:spcAft>
                <a:spcPts val="0"/>
              </a:spcAft>
              <a:buNone/>
              <a:defRPr sz="1600">
                <a:solidFill>
                  <a:schemeClr val="accent5"/>
                </a:solidFill>
              </a:defRPr>
            </a:lvl9pPr>
          </a:lstStyle>
          <a:p>
            <a:endParaRPr/>
          </a:p>
        </p:txBody>
      </p:sp>
      <p:sp>
        <p:nvSpPr>
          <p:cNvPr id="243" name="Google Shape;243;p13"/>
          <p:cNvSpPr txBox="1">
            <a:spLocks noGrp="1"/>
          </p:cNvSpPr>
          <p:nvPr>
            <p:ph type="subTitle" idx="2"/>
          </p:nvPr>
        </p:nvSpPr>
        <p:spPr>
          <a:xfrm>
            <a:off x="5322225" y="2127834"/>
            <a:ext cx="23676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solidFill>
                  <a:schemeClr val="accent5"/>
                </a:solidFill>
              </a:defRPr>
            </a:lvl1pPr>
            <a:lvl2pPr lvl="1" algn="ctr" rtl="0">
              <a:lnSpc>
                <a:spcPct val="100000"/>
              </a:lnSpc>
              <a:spcBef>
                <a:spcPts val="0"/>
              </a:spcBef>
              <a:spcAft>
                <a:spcPts val="0"/>
              </a:spcAft>
              <a:buNone/>
              <a:defRPr sz="1600">
                <a:solidFill>
                  <a:schemeClr val="accent5"/>
                </a:solidFill>
              </a:defRPr>
            </a:lvl2pPr>
            <a:lvl3pPr lvl="2" algn="ctr" rtl="0">
              <a:lnSpc>
                <a:spcPct val="100000"/>
              </a:lnSpc>
              <a:spcBef>
                <a:spcPts val="0"/>
              </a:spcBef>
              <a:spcAft>
                <a:spcPts val="0"/>
              </a:spcAft>
              <a:buNone/>
              <a:defRPr sz="1600">
                <a:solidFill>
                  <a:schemeClr val="accent5"/>
                </a:solidFill>
              </a:defRPr>
            </a:lvl3pPr>
            <a:lvl4pPr lvl="3" algn="ctr" rtl="0">
              <a:lnSpc>
                <a:spcPct val="100000"/>
              </a:lnSpc>
              <a:spcBef>
                <a:spcPts val="0"/>
              </a:spcBef>
              <a:spcAft>
                <a:spcPts val="0"/>
              </a:spcAft>
              <a:buNone/>
              <a:defRPr sz="1600">
                <a:solidFill>
                  <a:schemeClr val="accent5"/>
                </a:solidFill>
              </a:defRPr>
            </a:lvl4pPr>
            <a:lvl5pPr lvl="4" algn="ctr" rtl="0">
              <a:lnSpc>
                <a:spcPct val="100000"/>
              </a:lnSpc>
              <a:spcBef>
                <a:spcPts val="0"/>
              </a:spcBef>
              <a:spcAft>
                <a:spcPts val="0"/>
              </a:spcAft>
              <a:buNone/>
              <a:defRPr sz="1600">
                <a:solidFill>
                  <a:schemeClr val="accent5"/>
                </a:solidFill>
              </a:defRPr>
            </a:lvl5pPr>
            <a:lvl6pPr lvl="5" algn="ctr" rtl="0">
              <a:lnSpc>
                <a:spcPct val="100000"/>
              </a:lnSpc>
              <a:spcBef>
                <a:spcPts val="0"/>
              </a:spcBef>
              <a:spcAft>
                <a:spcPts val="0"/>
              </a:spcAft>
              <a:buNone/>
              <a:defRPr sz="1600">
                <a:solidFill>
                  <a:schemeClr val="accent5"/>
                </a:solidFill>
              </a:defRPr>
            </a:lvl6pPr>
            <a:lvl7pPr lvl="6" algn="ctr" rtl="0">
              <a:lnSpc>
                <a:spcPct val="100000"/>
              </a:lnSpc>
              <a:spcBef>
                <a:spcPts val="0"/>
              </a:spcBef>
              <a:spcAft>
                <a:spcPts val="0"/>
              </a:spcAft>
              <a:buNone/>
              <a:defRPr sz="1600">
                <a:solidFill>
                  <a:schemeClr val="accent5"/>
                </a:solidFill>
              </a:defRPr>
            </a:lvl7pPr>
            <a:lvl8pPr lvl="7" algn="ctr" rtl="0">
              <a:lnSpc>
                <a:spcPct val="100000"/>
              </a:lnSpc>
              <a:spcBef>
                <a:spcPts val="0"/>
              </a:spcBef>
              <a:spcAft>
                <a:spcPts val="0"/>
              </a:spcAft>
              <a:buNone/>
              <a:defRPr sz="1600">
                <a:solidFill>
                  <a:schemeClr val="accent5"/>
                </a:solidFill>
              </a:defRPr>
            </a:lvl8pPr>
            <a:lvl9pPr lvl="8" algn="ctr" rtl="0">
              <a:lnSpc>
                <a:spcPct val="100000"/>
              </a:lnSpc>
              <a:spcBef>
                <a:spcPts val="0"/>
              </a:spcBef>
              <a:spcAft>
                <a:spcPts val="0"/>
              </a:spcAft>
              <a:buNone/>
              <a:defRPr sz="1600">
                <a:solidFill>
                  <a:schemeClr val="accent5"/>
                </a:solidFill>
              </a:defRPr>
            </a:lvl9pPr>
          </a:lstStyle>
          <a:p>
            <a:endParaRPr/>
          </a:p>
        </p:txBody>
      </p:sp>
      <p:sp>
        <p:nvSpPr>
          <p:cNvPr id="244" name="Google Shape;244;p13"/>
          <p:cNvSpPr txBox="1">
            <a:spLocks noGrp="1"/>
          </p:cNvSpPr>
          <p:nvPr>
            <p:ph type="title" hasCustomPrompt="1"/>
          </p:nvPr>
        </p:nvSpPr>
        <p:spPr>
          <a:xfrm>
            <a:off x="2270363" y="1392503"/>
            <a:ext cx="735300" cy="387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800"/>
              <a:buNone/>
              <a:defRPr sz="3000">
                <a:solidFill>
                  <a:schemeClr val="accent3"/>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r>
              <a:t>xx%</a:t>
            </a:r>
          </a:p>
        </p:txBody>
      </p:sp>
      <p:sp>
        <p:nvSpPr>
          <p:cNvPr id="245" name="Google Shape;245;p13"/>
          <p:cNvSpPr txBox="1">
            <a:spLocks noGrp="1"/>
          </p:cNvSpPr>
          <p:nvPr>
            <p:ph type="title" idx="3" hasCustomPrompt="1"/>
          </p:nvPr>
        </p:nvSpPr>
        <p:spPr>
          <a:xfrm>
            <a:off x="6130262" y="1393328"/>
            <a:ext cx="735300" cy="387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800"/>
              <a:buNone/>
              <a:defRPr sz="3000">
                <a:solidFill>
                  <a:schemeClr val="accent3"/>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r>
              <a:t>xx%</a:t>
            </a:r>
          </a:p>
        </p:txBody>
      </p:sp>
      <p:sp>
        <p:nvSpPr>
          <p:cNvPr id="246" name="Google Shape;246;p13"/>
          <p:cNvSpPr txBox="1">
            <a:spLocks noGrp="1"/>
          </p:cNvSpPr>
          <p:nvPr>
            <p:ph type="subTitle" idx="4"/>
          </p:nvPr>
        </p:nvSpPr>
        <p:spPr>
          <a:xfrm>
            <a:off x="1009425" y="1809973"/>
            <a:ext cx="3257100" cy="388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800" b="1">
                <a:solidFill>
                  <a:schemeClr val="accent5"/>
                </a:solidFill>
                <a:latin typeface="Aldrich"/>
                <a:ea typeface="Aldrich"/>
                <a:cs typeface="Aldrich"/>
                <a:sym typeface="Aldrich"/>
              </a:defRPr>
            </a:lvl1pPr>
            <a:lvl2pPr lvl="1" algn="ctr" rtl="0">
              <a:lnSpc>
                <a:spcPct val="100000"/>
              </a:lnSpc>
              <a:spcBef>
                <a:spcPts val="0"/>
              </a:spcBef>
              <a:spcAft>
                <a:spcPts val="0"/>
              </a:spcAft>
              <a:buNone/>
              <a:defRPr sz="1800" b="1">
                <a:solidFill>
                  <a:schemeClr val="accent5"/>
                </a:solidFill>
                <a:latin typeface="Aldrich"/>
                <a:ea typeface="Aldrich"/>
                <a:cs typeface="Aldrich"/>
                <a:sym typeface="Aldrich"/>
              </a:defRPr>
            </a:lvl2pPr>
            <a:lvl3pPr lvl="2" algn="ctr" rtl="0">
              <a:lnSpc>
                <a:spcPct val="100000"/>
              </a:lnSpc>
              <a:spcBef>
                <a:spcPts val="0"/>
              </a:spcBef>
              <a:spcAft>
                <a:spcPts val="0"/>
              </a:spcAft>
              <a:buNone/>
              <a:defRPr sz="1800" b="1">
                <a:solidFill>
                  <a:schemeClr val="accent5"/>
                </a:solidFill>
                <a:latin typeface="Aldrich"/>
                <a:ea typeface="Aldrich"/>
                <a:cs typeface="Aldrich"/>
                <a:sym typeface="Aldrich"/>
              </a:defRPr>
            </a:lvl3pPr>
            <a:lvl4pPr lvl="3" algn="ctr" rtl="0">
              <a:lnSpc>
                <a:spcPct val="100000"/>
              </a:lnSpc>
              <a:spcBef>
                <a:spcPts val="0"/>
              </a:spcBef>
              <a:spcAft>
                <a:spcPts val="0"/>
              </a:spcAft>
              <a:buNone/>
              <a:defRPr sz="1800" b="1">
                <a:solidFill>
                  <a:schemeClr val="accent5"/>
                </a:solidFill>
                <a:latin typeface="Aldrich"/>
                <a:ea typeface="Aldrich"/>
                <a:cs typeface="Aldrich"/>
                <a:sym typeface="Aldrich"/>
              </a:defRPr>
            </a:lvl4pPr>
            <a:lvl5pPr lvl="4" algn="ctr" rtl="0">
              <a:lnSpc>
                <a:spcPct val="100000"/>
              </a:lnSpc>
              <a:spcBef>
                <a:spcPts val="0"/>
              </a:spcBef>
              <a:spcAft>
                <a:spcPts val="0"/>
              </a:spcAft>
              <a:buNone/>
              <a:defRPr sz="1800" b="1">
                <a:solidFill>
                  <a:schemeClr val="accent5"/>
                </a:solidFill>
                <a:latin typeface="Aldrich"/>
                <a:ea typeface="Aldrich"/>
                <a:cs typeface="Aldrich"/>
                <a:sym typeface="Aldrich"/>
              </a:defRPr>
            </a:lvl5pPr>
            <a:lvl6pPr lvl="5" algn="ctr" rtl="0">
              <a:lnSpc>
                <a:spcPct val="100000"/>
              </a:lnSpc>
              <a:spcBef>
                <a:spcPts val="0"/>
              </a:spcBef>
              <a:spcAft>
                <a:spcPts val="0"/>
              </a:spcAft>
              <a:buNone/>
              <a:defRPr sz="1800" b="1">
                <a:solidFill>
                  <a:schemeClr val="accent5"/>
                </a:solidFill>
                <a:latin typeface="Aldrich"/>
                <a:ea typeface="Aldrich"/>
                <a:cs typeface="Aldrich"/>
                <a:sym typeface="Aldrich"/>
              </a:defRPr>
            </a:lvl6pPr>
            <a:lvl7pPr lvl="6" algn="ctr" rtl="0">
              <a:lnSpc>
                <a:spcPct val="100000"/>
              </a:lnSpc>
              <a:spcBef>
                <a:spcPts val="0"/>
              </a:spcBef>
              <a:spcAft>
                <a:spcPts val="0"/>
              </a:spcAft>
              <a:buNone/>
              <a:defRPr sz="1800" b="1">
                <a:solidFill>
                  <a:schemeClr val="accent5"/>
                </a:solidFill>
                <a:latin typeface="Aldrich"/>
                <a:ea typeface="Aldrich"/>
                <a:cs typeface="Aldrich"/>
                <a:sym typeface="Aldrich"/>
              </a:defRPr>
            </a:lvl7pPr>
            <a:lvl8pPr lvl="7" algn="ctr" rtl="0">
              <a:lnSpc>
                <a:spcPct val="100000"/>
              </a:lnSpc>
              <a:spcBef>
                <a:spcPts val="0"/>
              </a:spcBef>
              <a:spcAft>
                <a:spcPts val="0"/>
              </a:spcAft>
              <a:buNone/>
              <a:defRPr sz="1800" b="1">
                <a:solidFill>
                  <a:schemeClr val="accent5"/>
                </a:solidFill>
                <a:latin typeface="Aldrich"/>
                <a:ea typeface="Aldrich"/>
                <a:cs typeface="Aldrich"/>
                <a:sym typeface="Aldrich"/>
              </a:defRPr>
            </a:lvl8pPr>
            <a:lvl9pPr lvl="8" algn="ctr" rtl="0">
              <a:lnSpc>
                <a:spcPct val="100000"/>
              </a:lnSpc>
              <a:spcBef>
                <a:spcPts val="0"/>
              </a:spcBef>
              <a:spcAft>
                <a:spcPts val="0"/>
              </a:spcAft>
              <a:buNone/>
              <a:defRPr sz="1800" b="1">
                <a:solidFill>
                  <a:schemeClr val="accent5"/>
                </a:solidFill>
                <a:latin typeface="Aldrich"/>
                <a:ea typeface="Aldrich"/>
                <a:cs typeface="Aldrich"/>
                <a:sym typeface="Aldrich"/>
              </a:defRPr>
            </a:lvl9pPr>
          </a:lstStyle>
          <a:p>
            <a:endParaRPr/>
          </a:p>
        </p:txBody>
      </p:sp>
      <p:sp>
        <p:nvSpPr>
          <p:cNvPr id="247" name="Google Shape;247;p13"/>
          <p:cNvSpPr txBox="1">
            <a:spLocks noGrp="1"/>
          </p:cNvSpPr>
          <p:nvPr>
            <p:ph type="subTitle" idx="5"/>
          </p:nvPr>
        </p:nvSpPr>
        <p:spPr>
          <a:xfrm>
            <a:off x="4877475" y="1820073"/>
            <a:ext cx="3257100" cy="388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800" b="1">
                <a:solidFill>
                  <a:schemeClr val="accent5"/>
                </a:solidFill>
                <a:latin typeface="Aldrich"/>
                <a:ea typeface="Aldrich"/>
                <a:cs typeface="Aldrich"/>
                <a:sym typeface="Aldrich"/>
              </a:defRPr>
            </a:lvl1pPr>
            <a:lvl2pPr lvl="1" algn="ctr" rtl="0">
              <a:lnSpc>
                <a:spcPct val="100000"/>
              </a:lnSpc>
              <a:spcBef>
                <a:spcPts val="0"/>
              </a:spcBef>
              <a:spcAft>
                <a:spcPts val="0"/>
              </a:spcAft>
              <a:buNone/>
              <a:defRPr sz="1800" b="1">
                <a:solidFill>
                  <a:schemeClr val="accent5"/>
                </a:solidFill>
                <a:latin typeface="Aldrich"/>
                <a:ea typeface="Aldrich"/>
                <a:cs typeface="Aldrich"/>
                <a:sym typeface="Aldrich"/>
              </a:defRPr>
            </a:lvl2pPr>
            <a:lvl3pPr lvl="2" algn="ctr" rtl="0">
              <a:lnSpc>
                <a:spcPct val="100000"/>
              </a:lnSpc>
              <a:spcBef>
                <a:spcPts val="0"/>
              </a:spcBef>
              <a:spcAft>
                <a:spcPts val="0"/>
              </a:spcAft>
              <a:buNone/>
              <a:defRPr sz="1800" b="1">
                <a:solidFill>
                  <a:schemeClr val="accent5"/>
                </a:solidFill>
                <a:latin typeface="Aldrich"/>
                <a:ea typeface="Aldrich"/>
                <a:cs typeface="Aldrich"/>
                <a:sym typeface="Aldrich"/>
              </a:defRPr>
            </a:lvl3pPr>
            <a:lvl4pPr lvl="3" algn="ctr" rtl="0">
              <a:lnSpc>
                <a:spcPct val="100000"/>
              </a:lnSpc>
              <a:spcBef>
                <a:spcPts val="0"/>
              </a:spcBef>
              <a:spcAft>
                <a:spcPts val="0"/>
              </a:spcAft>
              <a:buNone/>
              <a:defRPr sz="1800" b="1">
                <a:solidFill>
                  <a:schemeClr val="accent5"/>
                </a:solidFill>
                <a:latin typeface="Aldrich"/>
                <a:ea typeface="Aldrich"/>
                <a:cs typeface="Aldrich"/>
                <a:sym typeface="Aldrich"/>
              </a:defRPr>
            </a:lvl4pPr>
            <a:lvl5pPr lvl="4" algn="ctr" rtl="0">
              <a:lnSpc>
                <a:spcPct val="100000"/>
              </a:lnSpc>
              <a:spcBef>
                <a:spcPts val="0"/>
              </a:spcBef>
              <a:spcAft>
                <a:spcPts val="0"/>
              </a:spcAft>
              <a:buNone/>
              <a:defRPr sz="1800" b="1">
                <a:solidFill>
                  <a:schemeClr val="accent5"/>
                </a:solidFill>
                <a:latin typeface="Aldrich"/>
                <a:ea typeface="Aldrich"/>
                <a:cs typeface="Aldrich"/>
                <a:sym typeface="Aldrich"/>
              </a:defRPr>
            </a:lvl5pPr>
            <a:lvl6pPr lvl="5" algn="ctr" rtl="0">
              <a:lnSpc>
                <a:spcPct val="100000"/>
              </a:lnSpc>
              <a:spcBef>
                <a:spcPts val="0"/>
              </a:spcBef>
              <a:spcAft>
                <a:spcPts val="0"/>
              </a:spcAft>
              <a:buNone/>
              <a:defRPr sz="1800" b="1">
                <a:solidFill>
                  <a:schemeClr val="accent5"/>
                </a:solidFill>
                <a:latin typeface="Aldrich"/>
                <a:ea typeface="Aldrich"/>
                <a:cs typeface="Aldrich"/>
                <a:sym typeface="Aldrich"/>
              </a:defRPr>
            </a:lvl6pPr>
            <a:lvl7pPr lvl="6" algn="ctr" rtl="0">
              <a:lnSpc>
                <a:spcPct val="100000"/>
              </a:lnSpc>
              <a:spcBef>
                <a:spcPts val="0"/>
              </a:spcBef>
              <a:spcAft>
                <a:spcPts val="0"/>
              </a:spcAft>
              <a:buNone/>
              <a:defRPr sz="1800" b="1">
                <a:solidFill>
                  <a:schemeClr val="accent5"/>
                </a:solidFill>
                <a:latin typeface="Aldrich"/>
                <a:ea typeface="Aldrich"/>
                <a:cs typeface="Aldrich"/>
                <a:sym typeface="Aldrich"/>
              </a:defRPr>
            </a:lvl7pPr>
            <a:lvl8pPr lvl="7" algn="ctr" rtl="0">
              <a:lnSpc>
                <a:spcPct val="100000"/>
              </a:lnSpc>
              <a:spcBef>
                <a:spcPts val="0"/>
              </a:spcBef>
              <a:spcAft>
                <a:spcPts val="0"/>
              </a:spcAft>
              <a:buNone/>
              <a:defRPr sz="1800" b="1">
                <a:solidFill>
                  <a:schemeClr val="accent5"/>
                </a:solidFill>
                <a:latin typeface="Aldrich"/>
                <a:ea typeface="Aldrich"/>
                <a:cs typeface="Aldrich"/>
                <a:sym typeface="Aldrich"/>
              </a:defRPr>
            </a:lvl8pPr>
            <a:lvl9pPr lvl="8" algn="ctr" rtl="0">
              <a:lnSpc>
                <a:spcPct val="100000"/>
              </a:lnSpc>
              <a:spcBef>
                <a:spcPts val="0"/>
              </a:spcBef>
              <a:spcAft>
                <a:spcPts val="0"/>
              </a:spcAft>
              <a:buNone/>
              <a:defRPr sz="1800" b="1">
                <a:solidFill>
                  <a:schemeClr val="accent5"/>
                </a:solidFill>
                <a:latin typeface="Aldrich"/>
                <a:ea typeface="Aldrich"/>
                <a:cs typeface="Aldrich"/>
                <a:sym typeface="Aldrich"/>
              </a:defRPr>
            </a:lvl9pPr>
          </a:lstStyle>
          <a:p>
            <a:endParaRPr/>
          </a:p>
        </p:txBody>
      </p:sp>
      <p:sp>
        <p:nvSpPr>
          <p:cNvPr id="248" name="Google Shape;248;p13"/>
          <p:cNvSpPr txBox="1">
            <a:spLocks noGrp="1"/>
          </p:cNvSpPr>
          <p:nvPr>
            <p:ph type="title" idx="6"/>
          </p:nvPr>
        </p:nvSpPr>
        <p:spPr>
          <a:xfrm>
            <a:off x="722375" y="530750"/>
            <a:ext cx="76992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9" name="Google Shape;249;p13"/>
          <p:cNvSpPr txBox="1">
            <a:spLocks noGrp="1"/>
          </p:cNvSpPr>
          <p:nvPr>
            <p:ph type="subTitle" idx="7"/>
          </p:nvPr>
        </p:nvSpPr>
        <p:spPr>
          <a:xfrm>
            <a:off x="1454213" y="3738095"/>
            <a:ext cx="23676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solidFill>
                  <a:schemeClr val="accent5"/>
                </a:solidFill>
              </a:defRPr>
            </a:lvl1pPr>
            <a:lvl2pPr lvl="1" algn="ctr" rtl="0">
              <a:lnSpc>
                <a:spcPct val="100000"/>
              </a:lnSpc>
              <a:spcBef>
                <a:spcPts val="0"/>
              </a:spcBef>
              <a:spcAft>
                <a:spcPts val="0"/>
              </a:spcAft>
              <a:buNone/>
              <a:defRPr sz="1600">
                <a:solidFill>
                  <a:schemeClr val="accent5"/>
                </a:solidFill>
              </a:defRPr>
            </a:lvl2pPr>
            <a:lvl3pPr lvl="2" algn="ctr" rtl="0">
              <a:lnSpc>
                <a:spcPct val="100000"/>
              </a:lnSpc>
              <a:spcBef>
                <a:spcPts val="0"/>
              </a:spcBef>
              <a:spcAft>
                <a:spcPts val="0"/>
              </a:spcAft>
              <a:buNone/>
              <a:defRPr sz="1600">
                <a:solidFill>
                  <a:schemeClr val="accent5"/>
                </a:solidFill>
              </a:defRPr>
            </a:lvl3pPr>
            <a:lvl4pPr lvl="3" algn="ctr" rtl="0">
              <a:lnSpc>
                <a:spcPct val="100000"/>
              </a:lnSpc>
              <a:spcBef>
                <a:spcPts val="0"/>
              </a:spcBef>
              <a:spcAft>
                <a:spcPts val="0"/>
              </a:spcAft>
              <a:buNone/>
              <a:defRPr sz="1600">
                <a:solidFill>
                  <a:schemeClr val="accent5"/>
                </a:solidFill>
              </a:defRPr>
            </a:lvl4pPr>
            <a:lvl5pPr lvl="4" algn="ctr" rtl="0">
              <a:lnSpc>
                <a:spcPct val="100000"/>
              </a:lnSpc>
              <a:spcBef>
                <a:spcPts val="0"/>
              </a:spcBef>
              <a:spcAft>
                <a:spcPts val="0"/>
              </a:spcAft>
              <a:buNone/>
              <a:defRPr sz="1600">
                <a:solidFill>
                  <a:schemeClr val="accent5"/>
                </a:solidFill>
              </a:defRPr>
            </a:lvl5pPr>
            <a:lvl6pPr lvl="5" algn="ctr" rtl="0">
              <a:lnSpc>
                <a:spcPct val="100000"/>
              </a:lnSpc>
              <a:spcBef>
                <a:spcPts val="0"/>
              </a:spcBef>
              <a:spcAft>
                <a:spcPts val="0"/>
              </a:spcAft>
              <a:buNone/>
              <a:defRPr sz="1600">
                <a:solidFill>
                  <a:schemeClr val="accent5"/>
                </a:solidFill>
              </a:defRPr>
            </a:lvl6pPr>
            <a:lvl7pPr lvl="6" algn="ctr" rtl="0">
              <a:lnSpc>
                <a:spcPct val="100000"/>
              </a:lnSpc>
              <a:spcBef>
                <a:spcPts val="0"/>
              </a:spcBef>
              <a:spcAft>
                <a:spcPts val="0"/>
              </a:spcAft>
              <a:buNone/>
              <a:defRPr sz="1600">
                <a:solidFill>
                  <a:schemeClr val="accent5"/>
                </a:solidFill>
              </a:defRPr>
            </a:lvl7pPr>
            <a:lvl8pPr lvl="7" algn="ctr" rtl="0">
              <a:lnSpc>
                <a:spcPct val="100000"/>
              </a:lnSpc>
              <a:spcBef>
                <a:spcPts val="0"/>
              </a:spcBef>
              <a:spcAft>
                <a:spcPts val="0"/>
              </a:spcAft>
              <a:buNone/>
              <a:defRPr sz="1600">
                <a:solidFill>
                  <a:schemeClr val="accent5"/>
                </a:solidFill>
              </a:defRPr>
            </a:lvl8pPr>
            <a:lvl9pPr lvl="8" algn="ctr" rtl="0">
              <a:lnSpc>
                <a:spcPct val="100000"/>
              </a:lnSpc>
              <a:spcBef>
                <a:spcPts val="0"/>
              </a:spcBef>
              <a:spcAft>
                <a:spcPts val="0"/>
              </a:spcAft>
              <a:buNone/>
              <a:defRPr sz="1600">
                <a:solidFill>
                  <a:schemeClr val="accent5"/>
                </a:solidFill>
              </a:defRPr>
            </a:lvl9pPr>
          </a:lstStyle>
          <a:p>
            <a:endParaRPr/>
          </a:p>
        </p:txBody>
      </p:sp>
      <p:sp>
        <p:nvSpPr>
          <p:cNvPr id="250" name="Google Shape;250;p13"/>
          <p:cNvSpPr txBox="1">
            <a:spLocks noGrp="1"/>
          </p:cNvSpPr>
          <p:nvPr>
            <p:ph type="subTitle" idx="8"/>
          </p:nvPr>
        </p:nvSpPr>
        <p:spPr>
          <a:xfrm>
            <a:off x="5322225" y="3748184"/>
            <a:ext cx="23676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solidFill>
                  <a:schemeClr val="accent5"/>
                </a:solidFill>
              </a:defRPr>
            </a:lvl1pPr>
            <a:lvl2pPr lvl="1" algn="ctr" rtl="0">
              <a:lnSpc>
                <a:spcPct val="100000"/>
              </a:lnSpc>
              <a:spcBef>
                <a:spcPts val="0"/>
              </a:spcBef>
              <a:spcAft>
                <a:spcPts val="0"/>
              </a:spcAft>
              <a:buNone/>
              <a:defRPr sz="1600">
                <a:solidFill>
                  <a:schemeClr val="accent5"/>
                </a:solidFill>
              </a:defRPr>
            </a:lvl2pPr>
            <a:lvl3pPr lvl="2" algn="ctr" rtl="0">
              <a:lnSpc>
                <a:spcPct val="100000"/>
              </a:lnSpc>
              <a:spcBef>
                <a:spcPts val="0"/>
              </a:spcBef>
              <a:spcAft>
                <a:spcPts val="0"/>
              </a:spcAft>
              <a:buNone/>
              <a:defRPr sz="1600">
                <a:solidFill>
                  <a:schemeClr val="accent5"/>
                </a:solidFill>
              </a:defRPr>
            </a:lvl3pPr>
            <a:lvl4pPr lvl="3" algn="ctr" rtl="0">
              <a:lnSpc>
                <a:spcPct val="100000"/>
              </a:lnSpc>
              <a:spcBef>
                <a:spcPts val="0"/>
              </a:spcBef>
              <a:spcAft>
                <a:spcPts val="0"/>
              </a:spcAft>
              <a:buNone/>
              <a:defRPr sz="1600">
                <a:solidFill>
                  <a:schemeClr val="accent5"/>
                </a:solidFill>
              </a:defRPr>
            </a:lvl4pPr>
            <a:lvl5pPr lvl="4" algn="ctr" rtl="0">
              <a:lnSpc>
                <a:spcPct val="100000"/>
              </a:lnSpc>
              <a:spcBef>
                <a:spcPts val="0"/>
              </a:spcBef>
              <a:spcAft>
                <a:spcPts val="0"/>
              </a:spcAft>
              <a:buNone/>
              <a:defRPr sz="1600">
                <a:solidFill>
                  <a:schemeClr val="accent5"/>
                </a:solidFill>
              </a:defRPr>
            </a:lvl5pPr>
            <a:lvl6pPr lvl="5" algn="ctr" rtl="0">
              <a:lnSpc>
                <a:spcPct val="100000"/>
              </a:lnSpc>
              <a:spcBef>
                <a:spcPts val="0"/>
              </a:spcBef>
              <a:spcAft>
                <a:spcPts val="0"/>
              </a:spcAft>
              <a:buNone/>
              <a:defRPr sz="1600">
                <a:solidFill>
                  <a:schemeClr val="accent5"/>
                </a:solidFill>
              </a:defRPr>
            </a:lvl6pPr>
            <a:lvl7pPr lvl="6" algn="ctr" rtl="0">
              <a:lnSpc>
                <a:spcPct val="100000"/>
              </a:lnSpc>
              <a:spcBef>
                <a:spcPts val="0"/>
              </a:spcBef>
              <a:spcAft>
                <a:spcPts val="0"/>
              </a:spcAft>
              <a:buNone/>
              <a:defRPr sz="1600">
                <a:solidFill>
                  <a:schemeClr val="accent5"/>
                </a:solidFill>
              </a:defRPr>
            </a:lvl7pPr>
            <a:lvl8pPr lvl="7" algn="ctr" rtl="0">
              <a:lnSpc>
                <a:spcPct val="100000"/>
              </a:lnSpc>
              <a:spcBef>
                <a:spcPts val="0"/>
              </a:spcBef>
              <a:spcAft>
                <a:spcPts val="0"/>
              </a:spcAft>
              <a:buNone/>
              <a:defRPr sz="1600">
                <a:solidFill>
                  <a:schemeClr val="accent5"/>
                </a:solidFill>
              </a:defRPr>
            </a:lvl8pPr>
            <a:lvl9pPr lvl="8" algn="ctr" rtl="0">
              <a:lnSpc>
                <a:spcPct val="100000"/>
              </a:lnSpc>
              <a:spcBef>
                <a:spcPts val="0"/>
              </a:spcBef>
              <a:spcAft>
                <a:spcPts val="0"/>
              </a:spcAft>
              <a:buNone/>
              <a:defRPr sz="1600">
                <a:solidFill>
                  <a:schemeClr val="accent5"/>
                </a:solidFill>
              </a:defRPr>
            </a:lvl9pPr>
          </a:lstStyle>
          <a:p>
            <a:endParaRPr/>
          </a:p>
        </p:txBody>
      </p:sp>
      <p:sp>
        <p:nvSpPr>
          <p:cNvPr id="251" name="Google Shape;251;p13"/>
          <p:cNvSpPr txBox="1">
            <a:spLocks noGrp="1"/>
          </p:cNvSpPr>
          <p:nvPr>
            <p:ph type="title" idx="9" hasCustomPrompt="1"/>
          </p:nvPr>
        </p:nvSpPr>
        <p:spPr>
          <a:xfrm>
            <a:off x="2270363" y="3012853"/>
            <a:ext cx="735300" cy="387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800"/>
              <a:buNone/>
              <a:defRPr sz="3000">
                <a:solidFill>
                  <a:schemeClr val="accent3"/>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r>
              <a:t>xx%</a:t>
            </a:r>
          </a:p>
        </p:txBody>
      </p:sp>
      <p:sp>
        <p:nvSpPr>
          <p:cNvPr id="252" name="Google Shape;252;p13"/>
          <p:cNvSpPr txBox="1">
            <a:spLocks noGrp="1"/>
          </p:cNvSpPr>
          <p:nvPr>
            <p:ph type="title" idx="13" hasCustomPrompt="1"/>
          </p:nvPr>
        </p:nvSpPr>
        <p:spPr>
          <a:xfrm>
            <a:off x="6130262" y="3013678"/>
            <a:ext cx="735300" cy="387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800"/>
              <a:buNone/>
              <a:defRPr sz="3000">
                <a:solidFill>
                  <a:schemeClr val="accent3"/>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r>
              <a:t>xx%</a:t>
            </a:r>
          </a:p>
        </p:txBody>
      </p:sp>
      <p:sp>
        <p:nvSpPr>
          <p:cNvPr id="253" name="Google Shape;253;p13"/>
          <p:cNvSpPr txBox="1">
            <a:spLocks noGrp="1"/>
          </p:cNvSpPr>
          <p:nvPr>
            <p:ph type="subTitle" idx="14"/>
          </p:nvPr>
        </p:nvSpPr>
        <p:spPr>
          <a:xfrm>
            <a:off x="1009425" y="3430323"/>
            <a:ext cx="3257100" cy="388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800" b="1">
                <a:solidFill>
                  <a:schemeClr val="accent5"/>
                </a:solidFill>
                <a:latin typeface="Aldrich"/>
                <a:ea typeface="Aldrich"/>
                <a:cs typeface="Aldrich"/>
                <a:sym typeface="Aldrich"/>
              </a:defRPr>
            </a:lvl1pPr>
            <a:lvl2pPr lvl="1" algn="ctr" rtl="0">
              <a:lnSpc>
                <a:spcPct val="100000"/>
              </a:lnSpc>
              <a:spcBef>
                <a:spcPts val="0"/>
              </a:spcBef>
              <a:spcAft>
                <a:spcPts val="0"/>
              </a:spcAft>
              <a:buNone/>
              <a:defRPr sz="1800" b="1">
                <a:solidFill>
                  <a:schemeClr val="accent5"/>
                </a:solidFill>
                <a:latin typeface="Aldrich"/>
                <a:ea typeface="Aldrich"/>
                <a:cs typeface="Aldrich"/>
                <a:sym typeface="Aldrich"/>
              </a:defRPr>
            </a:lvl2pPr>
            <a:lvl3pPr lvl="2" algn="ctr" rtl="0">
              <a:lnSpc>
                <a:spcPct val="100000"/>
              </a:lnSpc>
              <a:spcBef>
                <a:spcPts val="0"/>
              </a:spcBef>
              <a:spcAft>
                <a:spcPts val="0"/>
              </a:spcAft>
              <a:buNone/>
              <a:defRPr sz="1800" b="1">
                <a:solidFill>
                  <a:schemeClr val="accent5"/>
                </a:solidFill>
                <a:latin typeface="Aldrich"/>
                <a:ea typeface="Aldrich"/>
                <a:cs typeface="Aldrich"/>
                <a:sym typeface="Aldrich"/>
              </a:defRPr>
            </a:lvl3pPr>
            <a:lvl4pPr lvl="3" algn="ctr" rtl="0">
              <a:lnSpc>
                <a:spcPct val="100000"/>
              </a:lnSpc>
              <a:spcBef>
                <a:spcPts val="0"/>
              </a:spcBef>
              <a:spcAft>
                <a:spcPts val="0"/>
              </a:spcAft>
              <a:buNone/>
              <a:defRPr sz="1800" b="1">
                <a:solidFill>
                  <a:schemeClr val="accent5"/>
                </a:solidFill>
                <a:latin typeface="Aldrich"/>
                <a:ea typeface="Aldrich"/>
                <a:cs typeface="Aldrich"/>
                <a:sym typeface="Aldrich"/>
              </a:defRPr>
            </a:lvl4pPr>
            <a:lvl5pPr lvl="4" algn="ctr" rtl="0">
              <a:lnSpc>
                <a:spcPct val="100000"/>
              </a:lnSpc>
              <a:spcBef>
                <a:spcPts val="0"/>
              </a:spcBef>
              <a:spcAft>
                <a:spcPts val="0"/>
              </a:spcAft>
              <a:buNone/>
              <a:defRPr sz="1800" b="1">
                <a:solidFill>
                  <a:schemeClr val="accent5"/>
                </a:solidFill>
                <a:latin typeface="Aldrich"/>
                <a:ea typeface="Aldrich"/>
                <a:cs typeface="Aldrich"/>
                <a:sym typeface="Aldrich"/>
              </a:defRPr>
            </a:lvl5pPr>
            <a:lvl6pPr lvl="5" algn="ctr" rtl="0">
              <a:lnSpc>
                <a:spcPct val="100000"/>
              </a:lnSpc>
              <a:spcBef>
                <a:spcPts val="0"/>
              </a:spcBef>
              <a:spcAft>
                <a:spcPts val="0"/>
              </a:spcAft>
              <a:buNone/>
              <a:defRPr sz="1800" b="1">
                <a:solidFill>
                  <a:schemeClr val="accent5"/>
                </a:solidFill>
                <a:latin typeface="Aldrich"/>
                <a:ea typeface="Aldrich"/>
                <a:cs typeface="Aldrich"/>
                <a:sym typeface="Aldrich"/>
              </a:defRPr>
            </a:lvl6pPr>
            <a:lvl7pPr lvl="6" algn="ctr" rtl="0">
              <a:lnSpc>
                <a:spcPct val="100000"/>
              </a:lnSpc>
              <a:spcBef>
                <a:spcPts val="0"/>
              </a:spcBef>
              <a:spcAft>
                <a:spcPts val="0"/>
              </a:spcAft>
              <a:buNone/>
              <a:defRPr sz="1800" b="1">
                <a:solidFill>
                  <a:schemeClr val="accent5"/>
                </a:solidFill>
                <a:latin typeface="Aldrich"/>
                <a:ea typeface="Aldrich"/>
                <a:cs typeface="Aldrich"/>
                <a:sym typeface="Aldrich"/>
              </a:defRPr>
            </a:lvl7pPr>
            <a:lvl8pPr lvl="7" algn="ctr" rtl="0">
              <a:lnSpc>
                <a:spcPct val="100000"/>
              </a:lnSpc>
              <a:spcBef>
                <a:spcPts val="0"/>
              </a:spcBef>
              <a:spcAft>
                <a:spcPts val="0"/>
              </a:spcAft>
              <a:buNone/>
              <a:defRPr sz="1800" b="1">
                <a:solidFill>
                  <a:schemeClr val="accent5"/>
                </a:solidFill>
                <a:latin typeface="Aldrich"/>
                <a:ea typeface="Aldrich"/>
                <a:cs typeface="Aldrich"/>
                <a:sym typeface="Aldrich"/>
              </a:defRPr>
            </a:lvl8pPr>
            <a:lvl9pPr lvl="8" algn="ctr" rtl="0">
              <a:lnSpc>
                <a:spcPct val="100000"/>
              </a:lnSpc>
              <a:spcBef>
                <a:spcPts val="0"/>
              </a:spcBef>
              <a:spcAft>
                <a:spcPts val="0"/>
              </a:spcAft>
              <a:buNone/>
              <a:defRPr sz="1800" b="1">
                <a:solidFill>
                  <a:schemeClr val="accent5"/>
                </a:solidFill>
                <a:latin typeface="Aldrich"/>
                <a:ea typeface="Aldrich"/>
                <a:cs typeface="Aldrich"/>
                <a:sym typeface="Aldrich"/>
              </a:defRPr>
            </a:lvl9pPr>
          </a:lstStyle>
          <a:p>
            <a:endParaRPr/>
          </a:p>
        </p:txBody>
      </p:sp>
      <p:sp>
        <p:nvSpPr>
          <p:cNvPr id="254" name="Google Shape;254;p13"/>
          <p:cNvSpPr txBox="1">
            <a:spLocks noGrp="1"/>
          </p:cNvSpPr>
          <p:nvPr>
            <p:ph type="subTitle" idx="15"/>
          </p:nvPr>
        </p:nvSpPr>
        <p:spPr>
          <a:xfrm>
            <a:off x="4877475" y="3440423"/>
            <a:ext cx="3257100" cy="388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800" b="1">
                <a:solidFill>
                  <a:schemeClr val="accent5"/>
                </a:solidFill>
                <a:latin typeface="Aldrich"/>
                <a:ea typeface="Aldrich"/>
                <a:cs typeface="Aldrich"/>
                <a:sym typeface="Aldrich"/>
              </a:defRPr>
            </a:lvl1pPr>
            <a:lvl2pPr lvl="1" algn="ctr" rtl="0">
              <a:lnSpc>
                <a:spcPct val="100000"/>
              </a:lnSpc>
              <a:spcBef>
                <a:spcPts val="0"/>
              </a:spcBef>
              <a:spcAft>
                <a:spcPts val="0"/>
              </a:spcAft>
              <a:buNone/>
              <a:defRPr sz="1800" b="1">
                <a:solidFill>
                  <a:schemeClr val="accent5"/>
                </a:solidFill>
                <a:latin typeface="Aldrich"/>
                <a:ea typeface="Aldrich"/>
                <a:cs typeface="Aldrich"/>
                <a:sym typeface="Aldrich"/>
              </a:defRPr>
            </a:lvl2pPr>
            <a:lvl3pPr lvl="2" algn="ctr" rtl="0">
              <a:lnSpc>
                <a:spcPct val="100000"/>
              </a:lnSpc>
              <a:spcBef>
                <a:spcPts val="0"/>
              </a:spcBef>
              <a:spcAft>
                <a:spcPts val="0"/>
              </a:spcAft>
              <a:buNone/>
              <a:defRPr sz="1800" b="1">
                <a:solidFill>
                  <a:schemeClr val="accent5"/>
                </a:solidFill>
                <a:latin typeface="Aldrich"/>
                <a:ea typeface="Aldrich"/>
                <a:cs typeface="Aldrich"/>
                <a:sym typeface="Aldrich"/>
              </a:defRPr>
            </a:lvl3pPr>
            <a:lvl4pPr lvl="3" algn="ctr" rtl="0">
              <a:lnSpc>
                <a:spcPct val="100000"/>
              </a:lnSpc>
              <a:spcBef>
                <a:spcPts val="0"/>
              </a:spcBef>
              <a:spcAft>
                <a:spcPts val="0"/>
              </a:spcAft>
              <a:buNone/>
              <a:defRPr sz="1800" b="1">
                <a:solidFill>
                  <a:schemeClr val="accent5"/>
                </a:solidFill>
                <a:latin typeface="Aldrich"/>
                <a:ea typeface="Aldrich"/>
                <a:cs typeface="Aldrich"/>
                <a:sym typeface="Aldrich"/>
              </a:defRPr>
            </a:lvl4pPr>
            <a:lvl5pPr lvl="4" algn="ctr" rtl="0">
              <a:lnSpc>
                <a:spcPct val="100000"/>
              </a:lnSpc>
              <a:spcBef>
                <a:spcPts val="0"/>
              </a:spcBef>
              <a:spcAft>
                <a:spcPts val="0"/>
              </a:spcAft>
              <a:buNone/>
              <a:defRPr sz="1800" b="1">
                <a:solidFill>
                  <a:schemeClr val="accent5"/>
                </a:solidFill>
                <a:latin typeface="Aldrich"/>
                <a:ea typeface="Aldrich"/>
                <a:cs typeface="Aldrich"/>
                <a:sym typeface="Aldrich"/>
              </a:defRPr>
            </a:lvl5pPr>
            <a:lvl6pPr lvl="5" algn="ctr" rtl="0">
              <a:lnSpc>
                <a:spcPct val="100000"/>
              </a:lnSpc>
              <a:spcBef>
                <a:spcPts val="0"/>
              </a:spcBef>
              <a:spcAft>
                <a:spcPts val="0"/>
              </a:spcAft>
              <a:buNone/>
              <a:defRPr sz="1800" b="1">
                <a:solidFill>
                  <a:schemeClr val="accent5"/>
                </a:solidFill>
                <a:latin typeface="Aldrich"/>
                <a:ea typeface="Aldrich"/>
                <a:cs typeface="Aldrich"/>
                <a:sym typeface="Aldrich"/>
              </a:defRPr>
            </a:lvl6pPr>
            <a:lvl7pPr lvl="6" algn="ctr" rtl="0">
              <a:lnSpc>
                <a:spcPct val="100000"/>
              </a:lnSpc>
              <a:spcBef>
                <a:spcPts val="0"/>
              </a:spcBef>
              <a:spcAft>
                <a:spcPts val="0"/>
              </a:spcAft>
              <a:buNone/>
              <a:defRPr sz="1800" b="1">
                <a:solidFill>
                  <a:schemeClr val="accent5"/>
                </a:solidFill>
                <a:latin typeface="Aldrich"/>
                <a:ea typeface="Aldrich"/>
                <a:cs typeface="Aldrich"/>
                <a:sym typeface="Aldrich"/>
              </a:defRPr>
            </a:lvl7pPr>
            <a:lvl8pPr lvl="7" algn="ctr" rtl="0">
              <a:lnSpc>
                <a:spcPct val="100000"/>
              </a:lnSpc>
              <a:spcBef>
                <a:spcPts val="0"/>
              </a:spcBef>
              <a:spcAft>
                <a:spcPts val="0"/>
              </a:spcAft>
              <a:buNone/>
              <a:defRPr sz="1800" b="1">
                <a:solidFill>
                  <a:schemeClr val="accent5"/>
                </a:solidFill>
                <a:latin typeface="Aldrich"/>
                <a:ea typeface="Aldrich"/>
                <a:cs typeface="Aldrich"/>
                <a:sym typeface="Aldrich"/>
              </a:defRPr>
            </a:lvl8pPr>
            <a:lvl9pPr lvl="8" algn="ctr" rtl="0">
              <a:lnSpc>
                <a:spcPct val="100000"/>
              </a:lnSpc>
              <a:spcBef>
                <a:spcPts val="0"/>
              </a:spcBef>
              <a:spcAft>
                <a:spcPts val="0"/>
              </a:spcAft>
              <a:buNone/>
              <a:defRPr sz="1800" b="1">
                <a:solidFill>
                  <a:schemeClr val="accent5"/>
                </a:solidFill>
                <a:latin typeface="Aldrich"/>
                <a:ea typeface="Aldrich"/>
                <a:cs typeface="Aldrich"/>
                <a:sym typeface="Aldrich"/>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1">
  <p:cSld name="CUSTOM_9">
    <p:spTree>
      <p:nvGrpSpPr>
        <p:cNvPr id="1" name="Shape 255"/>
        <p:cNvGrpSpPr/>
        <p:nvPr/>
      </p:nvGrpSpPr>
      <p:grpSpPr>
        <a:xfrm>
          <a:off x="0" y="0"/>
          <a:ext cx="0" cy="0"/>
          <a:chOff x="0" y="0"/>
          <a:chExt cx="0" cy="0"/>
        </a:xfrm>
      </p:grpSpPr>
      <p:grpSp>
        <p:nvGrpSpPr>
          <p:cNvPr id="256" name="Google Shape;256;p14"/>
          <p:cNvGrpSpPr/>
          <p:nvPr/>
        </p:nvGrpSpPr>
        <p:grpSpPr>
          <a:xfrm rot="10800000" flipH="1">
            <a:off x="-9513" y="-6"/>
            <a:ext cx="9177947" cy="5143519"/>
            <a:chOff x="-9513" y="-6"/>
            <a:chExt cx="9177947" cy="5143519"/>
          </a:xfrm>
        </p:grpSpPr>
        <p:sp>
          <p:nvSpPr>
            <p:cNvPr id="257" name="Google Shape;257;p14"/>
            <p:cNvSpPr/>
            <p:nvPr/>
          </p:nvSpPr>
          <p:spPr>
            <a:xfrm>
              <a:off x="319050" y="283350"/>
              <a:ext cx="8505900" cy="4576800"/>
            </a:xfrm>
            <a:prstGeom prst="roundRect">
              <a:avLst>
                <a:gd name="adj" fmla="val 3396"/>
              </a:avLst>
            </a:prstGeom>
            <a:solidFill>
              <a:schemeClr val="accent4"/>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4"/>
            <p:cNvSpPr/>
            <p:nvPr/>
          </p:nvSpPr>
          <p:spPr>
            <a:xfrm>
              <a:off x="7132742" y="2"/>
              <a:ext cx="1612254" cy="1208486"/>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4"/>
            <p:cNvSpPr/>
            <p:nvPr/>
          </p:nvSpPr>
          <p:spPr>
            <a:xfrm>
              <a:off x="6426313" y="-6"/>
              <a:ext cx="1250789" cy="937634"/>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4"/>
            <p:cNvSpPr/>
            <p:nvPr/>
          </p:nvSpPr>
          <p:spPr>
            <a:xfrm>
              <a:off x="743298" y="3878776"/>
              <a:ext cx="1664900" cy="1264737"/>
            </a:xfrm>
            <a:custGeom>
              <a:avLst/>
              <a:gdLst/>
              <a:ahLst/>
              <a:cxnLst/>
              <a:rect l="l" t="t" r="r" b="b"/>
              <a:pathLst>
                <a:path w="24157" h="19743" extrusionOk="0">
                  <a:moveTo>
                    <a:pt x="1676" y="0"/>
                  </a:moveTo>
                  <a:cubicBezTo>
                    <a:pt x="1185" y="0"/>
                    <a:pt x="818" y="164"/>
                    <a:pt x="491" y="532"/>
                  </a:cubicBezTo>
                  <a:cubicBezTo>
                    <a:pt x="0" y="1022"/>
                    <a:pt x="0" y="2044"/>
                    <a:pt x="654" y="2575"/>
                  </a:cubicBezTo>
                  <a:lnTo>
                    <a:pt x="19742" y="19743"/>
                  </a:lnTo>
                  <a:lnTo>
                    <a:pt x="24157" y="19743"/>
                  </a:lnTo>
                  <a:lnTo>
                    <a:pt x="2534" y="327"/>
                  </a:lnTo>
                  <a:cubicBezTo>
                    <a:pt x="2371" y="0"/>
                    <a:pt x="2044" y="0"/>
                    <a:pt x="1676"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4"/>
            <p:cNvSpPr/>
            <p:nvPr/>
          </p:nvSpPr>
          <p:spPr>
            <a:xfrm rot="10800000">
              <a:off x="-9513" y="3652041"/>
              <a:ext cx="1143784" cy="1085055"/>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4"/>
            <p:cNvSpPr/>
            <p:nvPr/>
          </p:nvSpPr>
          <p:spPr>
            <a:xfrm rot="10800000">
              <a:off x="-9513" y="2774418"/>
              <a:ext cx="1143784" cy="1085055"/>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4"/>
            <p:cNvSpPr/>
            <p:nvPr/>
          </p:nvSpPr>
          <p:spPr>
            <a:xfrm>
              <a:off x="7972352" y="1381124"/>
              <a:ext cx="1196082" cy="1134709"/>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 name="Google Shape;264;p14"/>
          <p:cNvGrpSpPr/>
          <p:nvPr/>
        </p:nvGrpSpPr>
        <p:grpSpPr>
          <a:xfrm>
            <a:off x="4281415" y="75177"/>
            <a:ext cx="581170" cy="125403"/>
            <a:chOff x="4685288" y="186288"/>
            <a:chExt cx="419375" cy="90485"/>
          </a:xfrm>
        </p:grpSpPr>
        <p:sp>
          <p:nvSpPr>
            <p:cNvPr id="265" name="Google Shape;265;p14"/>
            <p:cNvSpPr/>
            <p:nvPr/>
          </p:nvSpPr>
          <p:spPr>
            <a:xfrm>
              <a:off x="4687513" y="186288"/>
              <a:ext cx="414900" cy="82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6" name="Google Shape;266;p14"/>
            <p:cNvGrpSpPr/>
            <p:nvPr/>
          </p:nvGrpSpPr>
          <p:grpSpPr>
            <a:xfrm>
              <a:off x="4685288" y="186300"/>
              <a:ext cx="419375" cy="90473"/>
              <a:chOff x="4390000" y="182175"/>
              <a:chExt cx="419375" cy="90473"/>
            </a:xfrm>
          </p:grpSpPr>
          <p:sp>
            <p:nvSpPr>
              <p:cNvPr id="267" name="Google Shape;267;p14"/>
              <p:cNvSpPr/>
              <p:nvPr/>
            </p:nvSpPr>
            <p:spPr>
              <a:xfrm>
                <a:off x="4390000" y="182175"/>
                <a:ext cx="419375" cy="90473"/>
              </a:xfrm>
              <a:custGeom>
                <a:avLst/>
                <a:gdLst/>
                <a:ahLst/>
                <a:cxnLst/>
                <a:rect l="l" t="t" r="r" b="b"/>
                <a:pathLst>
                  <a:path w="8835" h="1906" extrusionOk="0">
                    <a:moveTo>
                      <a:pt x="7882" y="155"/>
                    </a:moveTo>
                    <a:cubicBezTo>
                      <a:pt x="8323" y="155"/>
                      <a:pt x="8680" y="512"/>
                      <a:pt x="8680" y="953"/>
                    </a:cubicBezTo>
                    <a:cubicBezTo>
                      <a:pt x="8680" y="1393"/>
                      <a:pt x="8323" y="1750"/>
                      <a:pt x="7882" y="1750"/>
                    </a:cubicBezTo>
                    <a:lnTo>
                      <a:pt x="953" y="1750"/>
                    </a:lnTo>
                    <a:cubicBezTo>
                      <a:pt x="512" y="1750"/>
                      <a:pt x="155" y="1393"/>
                      <a:pt x="155" y="953"/>
                    </a:cubicBezTo>
                    <a:cubicBezTo>
                      <a:pt x="155" y="512"/>
                      <a:pt x="512" y="155"/>
                      <a:pt x="953" y="155"/>
                    </a:cubicBezTo>
                    <a:close/>
                    <a:moveTo>
                      <a:pt x="953" y="0"/>
                    </a:moveTo>
                    <a:cubicBezTo>
                      <a:pt x="429" y="0"/>
                      <a:pt x="0" y="429"/>
                      <a:pt x="0" y="953"/>
                    </a:cubicBezTo>
                    <a:cubicBezTo>
                      <a:pt x="0" y="1476"/>
                      <a:pt x="429" y="1905"/>
                      <a:pt x="953" y="1905"/>
                    </a:cubicBezTo>
                    <a:lnTo>
                      <a:pt x="7882" y="1905"/>
                    </a:lnTo>
                    <a:cubicBezTo>
                      <a:pt x="8406" y="1905"/>
                      <a:pt x="8835" y="1476"/>
                      <a:pt x="8835" y="953"/>
                    </a:cubicBezTo>
                    <a:cubicBezTo>
                      <a:pt x="8835" y="429"/>
                      <a:pt x="8406" y="0"/>
                      <a:pt x="788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4"/>
              <p:cNvSpPr/>
              <p:nvPr/>
            </p:nvSpPr>
            <p:spPr>
              <a:xfrm>
                <a:off x="4464048" y="201352"/>
                <a:ext cx="52024" cy="52072"/>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9" name="Google Shape;269;p14"/>
          <p:cNvSpPr txBox="1">
            <a:spLocks noGrp="1"/>
          </p:cNvSpPr>
          <p:nvPr>
            <p:ph type="title"/>
          </p:nvPr>
        </p:nvSpPr>
        <p:spPr>
          <a:xfrm>
            <a:off x="722375" y="530750"/>
            <a:ext cx="7699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solidFill>
                  <a:schemeClr val="accent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70" name="Google Shape;270;p14"/>
          <p:cNvGrpSpPr/>
          <p:nvPr/>
        </p:nvGrpSpPr>
        <p:grpSpPr>
          <a:xfrm rot="-338429" flipH="1">
            <a:off x="7728496" y="462641"/>
            <a:ext cx="1386128" cy="2705639"/>
            <a:chOff x="409722" y="228600"/>
            <a:chExt cx="1385931" cy="2705253"/>
          </a:xfrm>
        </p:grpSpPr>
        <p:grpSp>
          <p:nvGrpSpPr>
            <p:cNvPr id="271" name="Google Shape;271;p14"/>
            <p:cNvGrpSpPr/>
            <p:nvPr/>
          </p:nvGrpSpPr>
          <p:grpSpPr>
            <a:xfrm rot="-617154" flipH="1">
              <a:off x="575967" y="402323"/>
              <a:ext cx="1053440" cy="2450002"/>
              <a:chOff x="3817855" y="1437512"/>
              <a:chExt cx="541146" cy="1128254"/>
            </a:xfrm>
          </p:grpSpPr>
          <p:sp>
            <p:nvSpPr>
              <p:cNvPr id="272" name="Google Shape;272;p14"/>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4"/>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4" name="Google Shape;274;p14"/>
            <p:cNvSpPr/>
            <p:nvPr/>
          </p:nvSpPr>
          <p:spPr>
            <a:xfrm>
              <a:off x="1419225" y="228600"/>
              <a:ext cx="142800" cy="14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326"/>
        <p:cNvGrpSpPr/>
        <p:nvPr/>
      </p:nvGrpSpPr>
      <p:grpSpPr>
        <a:xfrm>
          <a:off x="0" y="0"/>
          <a:ext cx="0" cy="0"/>
          <a:chOff x="0" y="0"/>
          <a:chExt cx="0" cy="0"/>
        </a:xfrm>
      </p:grpSpPr>
      <p:grpSp>
        <p:nvGrpSpPr>
          <p:cNvPr id="327" name="Google Shape;327;p17"/>
          <p:cNvGrpSpPr/>
          <p:nvPr/>
        </p:nvGrpSpPr>
        <p:grpSpPr>
          <a:xfrm>
            <a:off x="-9513" y="2"/>
            <a:ext cx="9177947" cy="5143510"/>
            <a:chOff x="-9513" y="2"/>
            <a:chExt cx="9177947" cy="5143510"/>
          </a:xfrm>
        </p:grpSpPr>
        <p:sp>
          <p:nvSpPr>
            <p:cNvPr id="328" name="Google Shape;328;p17"/>
            <p:cNvSpPr/>
            <p:nvPr/>
          </p:nvSpPr>
          <p:spPr>
            <a:xfrm>
              <a:off x="319050" y="283350"/>
              <a:ext cx="8505900" cy="4576800"/>
            </a:xfrm>
            <a:prstGeom prst="roundRect">
              <a:avLst>
                <a:gd name="adj" fmla="val 3396"/>
              </a:avLst>
            </a:prstGeom>
            <a:solidFill>
              <a:schemeClr val="accent4"/>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7"/>
            <p:cNvSpPr/>
            <p:nvPr/>
          </p:nvSpPr>
          <p:spPr>
            <a:xfrm>
              <a:off x="7132742" y="2"/>
              <a:ext cx="1612254" cy="1208486"/>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7"/>
            <p:cNvSpPr/>
            <p:nvPr/>
          </p:nvSpPr>
          <p:spPr>
            <a:xfrm>
              <a:off x="743298" y="3878776"/>
              <a:ext cx="1664900" cy="1264737"/>
            </a:xfrm>
            <a:custGeom>
              <a:avLst/>
              <a:gdLst/>
              <a:ahLst/>
              <a:cxnLst/>
              <a:rect l="l" t="t" r="r" b="b"/>
              <a:pathLst>
                <a:path w="24157" h="19743" extrusionOk="0">
                  <a:moveTo>
                    <a:pt x="1676" y="0"/>
                  </a:moveTo>
                  <a:cubicBezTo>
                    <a:pt x="1185" y="0"/>
                    <a:pt x="818" y="164"/>
                    <a:pt x="491" y="532"/>
                  </a:cubicBezTo>
                  <a:cubicBezTo>
                    <a:pt x="0" y="1022"/>
                    <a:pt x="0" y="2044"/>
                    <a:pt x="654" y="2575"/>
                  </a:cubicBezTo>
                  <a:lnTo>
                    <a:pt x="19742" y="19743"/>
                  </a:lnTo>
                  <a:lnTo>
                    <a:pt x="24157" y="19743"/>
                  </a:lnTo>
                  <a:lnTo>
                    <a:pt x="2534" y="327"/>
                  </a:lnTo>
                  <a:cubicBezTo>
                    <a:pt x="2371" y="0"/>
                    <a:pt x="2044" y="0"/>
                    <a:pt x="1676"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7"/>
            <p:cNvSpPr/>
            <p:nvPr/>
          </p:nvSpPr>
          <p:spPr>
            <a:xfrm rot="10800000">
              <a:off x="-9513" y="3652041"/>
              <a:ext cx="1143784" cy="1085055"/>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7"/>
            <p:cNvSpPr/>
            <p:nvPr/>
          </p:nvSpPr>
          <p:spPr>
            <a:xfrm>
              <a:off x="7972352" y="1381124"/>
              <a:ext cx="1196082" cy="1134709"/>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 name="Google Shape;333;p17"/>
          <p:cNvGrpSpPr/>
          <p:nvPr/>
        </p:nvGrpSpPr>
        <p:grpSpPr>
          <a:xfrm>
            <a:off x="4281415" y="75177"/>
            <a:ext cx="581170" cy="125403"/>
            <a:chOff x="4685288" y="186288"/>
            <a:chExt cx="419375" cy="90485"/>
          </a:xfrm>
        </p:grpSpPr>
        <p:sp>
          <p:nvSpPr>
            <p:cNvPr id="334" name="Google Shape;334;p17"/>
            <p:cNvSpPr/>
            <p:nvPr/>
          </p:nvSpPr>
          <p:spPr>
            <a:xfrm>
              <a:off x="4687513" y="186288"/>
              <a:ext cx="414900" cy="82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5" name="Google Shape;335;p17"/>
            <p:cNvGrpSpPr/>
            <p:nvPr/>
          </p:nvGrpSpPr>
          <p:grpSpPr>
            <a:xfrm>
              <a:off x="4685288" y="186300"/>
              <a:ext cx="419375" cy="90473"/>
              <a:chOff x="4390000" y="182175"/>
              <a:chExt cx="419375" cy="90473"/>
            </a:xfrm>
          </p:grpSpPr>
          <p:sp>
            <p:nvSpPr>
              <p:cNvPr id="336" name="Google Shape;336;p17"/>
              <p:cNvSpPr/>
              <p:nvPr/>
            </p:nvSpPr>
            <p:spPr>
              <a:xfrm>
                <a:off x="4390000" y="182175"/>
                <a:ext cx="419375" cy="90473"/>
              </a:xfrm>
              <a:custGeom>
                <a:avLst/>
                <a:gdLst/>
                <a:ahLst/>
                <a:cxnLst/>
                <a:rect l="l" t="t" r="r" b="b"/>
                <a:pathLst>
                  <a:path w="8835" h="1906" extrusionOk="0">
                    <a:moveTo>
                      <a:pt x="7882" y="155"/>
                    </a:moveTo>
                    <a:cubicBezTo>
                      <a:pt x="8323" y="155"/>
                      <a:pt x="8680" y="512"/>
                      <a:pt x="8680" y="953"/>
                    </a:cubicBezTo>
                    <a:cubicBezTo>
                      <a:pt x="8680" y="1393"/>
                      <a:pt x="8323" y="1750"/>
                      <a:pt x="7882" y="1750"/>
                    </a:cubicBezTo>
                    <a:lnTo>
                      <a:pt x="953" y="1750"/>
                    </a:lnTo>
                    <a:cubicBezTo>
                      <a:pt x="512" y="1750"/>
                      <a:pt x="155" y="1393"/>
                      <a:pt x="155" y="953"/>
                    </a:cubicBezTo>
                    <a:cubicBezTo>
                      <a:pt x="155" y="512"/>
                      <a:pt x="512" y="155"/>
                      <a:pt x="953" y="155"/>
                    </a:cubicBezTo>
                    <a:close/>
                    <a:moveTo>
                      <a:pt x="953" y="0"/>
                    </a:moveTo>
                    <a:cubicBezTo>
                      <a:pt x="429" y="0"/>
                      <a:pt x="0" y="429"/>
                      <a:pt x="0" y="953"/>
                    </a:cubicBezTo>
                    <a:cubicBezTo>
                      <a:pt x="0" y="1476"/>
                      <a:pt x="429" y="1905"/>
                      <a:pt x="953" y="1905"/>
                    </a:cubicBezTo>
                    <a:lnTo>
                      <a:pt x="7882" y="1905"/>
                    </a:lnTo>
                    <a:cubicBezTo>
                      <a:pt x="8406" y="1905"/>
                      <a:pt x="8835" y="1476"/>
                      <a:pt x="8835" y="953"/>
                    </a:cubicBezTo>
                    <a:cubicBezTo>
                      <a:pt x="8835" y="429"/>
                      <a:pt x="8406" y="0"/>
                      <a:pt x="788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7"/>
              <p:cNvSpPr/>
              <p:nvPr/>
            </p:nvSpPr>
            <p:spPr>
              <a:xfrm>
                <a:off x="4464048" y="201352"/>
                <a:ext cx="52024" cy="52072"/>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38" name="Google Shape;338;p17"/>
          <p:cNvSpPr txBox="1">
            <a:spLocks noGrp="1"/>
          </p:cNvSpPr>
          <p:nvPr>
            <p:ph type="subTitle" idx="1"/>
          </p:nvPr>
        </p:nvSpPr>
        <p:spPr>
          <a:xfrm>
            <a:off x="2117765" y="3228984"/>
            <a:ext cx="1398600" cy="405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None/>
              <a:defRPr sz="1800" b="1">
                <a:solidFill>
                  <a:schemeClr val="accent5"/>
                </a:solidFill>
                <a:latin typeface="Aldrich"/>
                <a:ea typeface="Aldrich"/>
                <a:cs typeface="Aldrich"/>
                <a:sym typeface="Aldrich"/>
              </a:defRPr>
            </a:lvl1pPr>
            <a:lvl2pPr lvl="1" algn="r" rtl="0">
              <a:lnSpc>
                <a:spcPct val="100000"/>
              </a:lnSpc>
              <a:spcBef>
                <a:spcPts val="0"/>
              </a:spcBef>
              <a:spcAft>
                <a:spcPts val="0"/>
              </a:spcAft>
              <a:buNone/>
              <a:defRPr b="1">
                <a:solidFill>
                  <a:schemeClr val="accent5"/>
                </a:solidFill>
                <a:latin typeface="Aldrich"/>
                <a:ea typeface="Aldrich"/>
                <a:cs typeface="Aldrich"/>
                <a:sym typeface="Aldrich"/>
              </a:defRPr>
            </a:lvl2pPr>
            <a:lvl3pPr lvl="2" algn="r" rtl="0">
              <a:lnSpc>
                <a:spcPct val="100000"/>
              </a:lnSpc>
              <a:spcBef>
                <a:spcPts val="0"/>
              </a:spcBef>
              <a:spcAft>
                <a:spcPts val="0"/>
              </a:spcAft>
              <a:buNone/>
              <a:defRPr b="1">
                <a:solidFill>
                  <a:schemeClr val="accent5"/>
                </a:solidFill>
                <a:latin typeface="Aldrich"/>
                <a:ea typeface="Aldrich"/>
                <a:cs typeface="Aldrich"/>
                <a:sym typeface="Aldrich"/>
              </a:defRPr>
            </a:lvl3pPr>
            <a:lvl4pPr lvl="3" algn="r" rtl="0">
              <a:lnSpc>
                <a:spcPct val="100000"/>
              </a:lnSpc>
              <a:spcBef>
                <a:spcPts val="0"/>
              </a:spcBef>
              <a:spcAft>
                <a:spcPts val="0"/>
              </a:spcAft>
              <a:buNone/>
              <a:defRPr b="1">
                <a:solidFill>
                  <a:schemeClr val="accent5"/>
                </a:solidFill>
                <a:latin typeface="Aldrich"/>
                <a:ea typeface="Aldrich"/>
                <a:cs typeface="Aldrich"/>
                <a:sym typeface="Aldrich"/>
              </a:defRPr>
            </a:lvl4pPr>
            <a:lvl5pPr lvl="4" algn="r" rtl="0">
              <a:lnSpc>
                <a:spcPct val="100000"/>
              </a:lnSpc>
              <a:spcBef>
                <a:spcPts val="0"/>
              </a:spcBef>
              <a:spcAft>
                <a:spcPts val="0"/>
              </a:spcAft>
              <a:buNone/>
              <a:defRPr b="1">
                <a:solidFill>
                  <a:schemeClr val="accent5"/>
                </a:solidFill>
                <a:latin typeface="Aldrich"/>
                <a:ea typeface="Aldrich"/>
                <a:cs typeface="Aldrich"/>
                <a:sym typeface="Aldrich"/>
              </a:defRPr>
            </a:lvl5pPr>
            <a:lvl6pPr lvl="5" algn="r" rtl="0">
              <a:lnSpc>
                <a:spcPct val="100000"/>
              </a:lnSpc>
              <a:spcBef>
                <a:spcPts val="0"/>
              </a:spcBef>
              <a:spcAft>
                <a:spcPts val="0"/>
              </a:spcAft>
              <a:buNone/>
              <a:defRPr b="1">
                <a:solidFill>
                  <a:schemeClr val="accent5"/>
                </a:solidFill>
                <a:latin typeface="Aldrich"/>
                <a:ea typeface="Aldrich"/>
                <a:cs typeface="Aldrich"/>
                <a:sym typeface="Aldrich"/>
              </a:defRPr>
            </a:lvl6pPr>
            <a:lvl7pPr lvl="6" algn="r" rtl="0">
              <a:lnSpc>
                <a:spcPct val="100000"/>
              </a:lnSpc>
              <a:spcBef>
                <a:spcPts val="0"/>
              </a:spcBef>
              <a:spcAft>
                <a:spcPts val="0"/>
              </a:spcAft>
              <a:buNone/>
              <a:defRPr b="1">
                <a:solidFill>
                  <a:schemeClr val="accent5"/>
                </a:solidFill>
                <a:latin typeface="Aldrich"/>
                <a:ea typeface="Aldrich"/>
                <a:cs typeface="Aldrich"/>
                <a:sym typeface="Aldrich"/>
              </a:defRPr>
            </a:lvl7pPr>
            <a:lvl8pPr lvl="7" algn="r" rtl="0">
              <a:lnSpc>
                <a:spcPct val="100000"/>
              </a:lnSpc>
              <a:spcBef>
                <a:spcPts val="0"/>
              </a:spcBef>
              <a:spcAft>
                <a:spcPts val="0"/>
              </a:spcAft>
              <a:buNone/>
              <a:defRPr b="1">
                <a:solidFill>
                  <a:schemeClr val="accent5"/>
                </a:solidFill>
                <a:latin typeface="Aldrich"/>
                <a:ea typeface="Aldrich"/>
                <a:cs typeface="Aldrich"/>
                <a:sym typeface="Aldrich"/>
              </a:defRPr>
            </a:lvl8pPr>
            <a:lvl9pPr lvl="8" algn="r" rtl="0">
              <a:lnSpc>
                <a:spcPct val="100000"/>
              </a:lnSpc>
              <a:spcBef>
                <a:spcPts val="0"/>
              </a:spcBef>
              <a:spcAft>
                <a:spcPts val="0"/>
              </a:spcAft>
              <a:buNone/>
              <a:defRPr b="1">
                <a:solidFill>
                  <a:schemeClr val="accent5"/>
                </a:solidFill>
                <a:latin typeface="Aldrich"/>
                <a:ea typeface="Aldrich"/>
                <a:cs typeface="Aldrich"/>
                <a:sym typeface="Aldrich"/>
              </a:defRPr>
            </a:lvl9pPr>
          </a:lstStyle>
          <a:p>
            <a:endParaRPr/>
          </a:p>
        </p:txBody>
      </p:sp>
      <p:sp>
        <p:nvSpPr>
          <p:cNvPr id="339" name="Google Shape;339;p17"/>
          <p:cNvSpPr txBox="1">
            <a:spLocks noGrp="1"/>
          </p:cNvSpPr>
          <p:nvPr>
            <p:ph type="subTitle" idx="2"/>
          </p:nvPr>
        </p:nvSpPr>
        <p:spPr>
          <a:xfrm>
            <a:off x="5627635" y="3228984"/>
            <a:ext cx="1398600" cy="405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800" b="1">
                <a:solidFill>
                  <a:schemeClr val="accent5"/>
                </a:solidFill>
                <a:latin typeface="Aldrich"/>
                <a:ea typeface="Aldrich"/>
                <a:cs typeface="Aldrich"/>
                <a:sym typeface="Aldrich"/>
              </a:defRPr>
            </a:lvl1pPr>
            <a:lvl2pPr lvl="1" rtl="0">
              <a:lnSpc>
                <a:spcPct val="100000"/>
              </a:lnSpc>
              <a:spcBef>
                <a:spcPts val="0"/>
              </a:spcBef>
              <a:spcAft>
                <a:spcPts val="0"/>
              </a:spcAft>
              <a:buNone/>
              <a:defRPr b="1">
                <a:solidFill>
                  <a:schemeClr val="accent5"/>
                </a:solidFill>
                <a:latin typeface="Aldrich"/>
                <a:ea typeface="Aldrich"/>
                <a:cs typeface="Aldrich"/>
                <a:sym typeface="Aldrich"/>
              </a:defRPr>
            </a:lvl2pPr>
            <a:lvl3pPr lvl="2" rtl="0">
              <a:lnSpc>
                <a:spcPct val="100000"/>
              </a:lnSpc>
              <a:spcBef>
                <a:spcPts val="0"/>
              </a:spcBef>
              <a:spcAft>
                <a:spcPts val="0"/>
              </a:spcAft>
              <a:buNone/>
              <a:defRPr b="1">
                <a:solidFill>
                  <a:schemeClr val="accent5"/>
                </a:solidFill>
                <a:latin typeface="Aldrich"/>
                <a:ea typeface="Aldrich"/>
                <a:cs typeface="Aldrich"/>
                <a:sym typeface="Aldrich"/>
              </a:defRPr>
            </a:lvl3pPr>
            <a:lvl4pPr lvl="3" rtl="0">
              <a:lnSpc>
                <a:spcPct val="100000"/>
              </a:lnSpc>
              <a:spcBef>
                <a:spcPts val="0"/>
              </a:spcBef>
              <a:spcAft>
                <a:spcPts val="0"/>
              </a:spcAft>
              <a:buNone/>
              <a:defRPr b="1">
                <a:solidFill>
                  <a:schemeClr val="accent5"/>
                </a:solidFill>
                <a:latin typeface="Aldrich"/>
                <a:ea typeface="Aldrich"/>
                <a:cs typeface="Aldrich"/>
                <a:sym typeface="Aldrich"/>
              </a:defRPr>
            </a:lvl4pPr>
            <a:lvl5pPr lvl="4" rtl="0">
              <a:lnSpc>
                <a:spcPct val="100000"/>
              </a:lnSpc>
              <a:spcBef>
                <a:spcPts val="0"/>
              </a:spcBef>
              <a:spcAft>
                <a:spcPts val="0"/>
              </a:spcAft>
              <a:buNone/>
              <a:defRPr b="1">
                <a:solidFill>
                  <a:schemeClr val="accent5"/>
                </a:solidFill>
                <a:latin typeface="Aldrich"/>
                <a:ea typeface="Aldrich"/>
                <a:cs typeface="Aldrich"/>
                <a:sym typeface="Aldrich"/>
              </a:defRPr>
            </a:lvl5pPr>
            <a:lvl6pPr lvl="5" rtl="0">
              <a:lnSpc>
                <a:spcPct val="100000"/>
              </a:lnSpc>
              <a:spcBef>
                <a:spcPts val="0"/>
              </a:spcBef>
              <a:spcAft>
                <a:spcPts val="0"/>
              </a:spcAft>
              <a:buNone/>
              <a:defRPr b="1">
                <a:solidFill>
                  <a:schemeClr val="accent5"/>
                </a:solidFill>
                <a:latin typeface="Aldrich"/>
                <a:ea typeface="Aldrich"/>
                <a:cs typeface="Aldrich"/>
                <a:sym typeface="Aldrich"/>
              </a:defRPr>
            </a:lvl6pPr>
            <a:lvl7pPr lvl="6" rtl="0">
              <a:lnSpc>
                <a:spcPct val="100000"/>
              </a:lnSpc>
              <a:spcBef>
                <a:spcPts val="0"/>
              </a:spcBef>
              <a:spcAft>
                <a:spcPts val="0"/>
              </a:spcAft>
              <a:buNone/>
              <a:defRPr b="1">
                <a:solidFill>
                  <a:schemeClr val="accent5"/>
                </a:solidFill>
                <a:latin typeface="Aldrich"/>
                <a:ea typeface="Aldrich"/>
                <a:cs typeface="Aldrich"/>
                <a:sym typeface="Aldrich"/>
              </a:defRPr>
            </a:lvl7pPr>
            <a:lvl8pPr lvl="7" rtl="0">
              <a:lnSpc>
                <a:spcPct val="100000"/>
              </a:lnSpc>
              <a:spcBef>
                <a:spcPts val="0"/>
              </a:spcBef>
              <a:spcAft>
                <a:spcPts val="0"/>
              </a:spcAft>
              <a:buNone/>
              <a:defRPr b="1">
                <a:solidFill>
                  <a:schemeClr val="accent5"/>
                </a:solidFill>
                <a:latin typeface="Aldrich"/>
                <a:ea typeface="Aldrich"/>
                <a:cs typeface="Aldrich"/>
                <a:sym typeface="Aldrich"/>
              </a:defRPr>
            </a:lvl8pPr>
            <a:lvl9pPr lvl="8" rtl="0">
              <a:lnSpc>
                <a:spcPct val="100000"/>
              </a:lnSpc>
              <a:spcBef>
                <a:spcPts val="0"/>
              </a:spcBef>
              <a:spcAft>
                <a:spcPts val="0"/>
              </a:spcAft>
              <a:buNone/>
              <a:defRPr b="1">
                <a:solidFill>
                  <a:schemeClr val="accent5"/>
                </a:solidFill>
                <a:latin typeface="Aldrich"/>
                <a:ea typeface="Aldrich"/>
                <a:cs typeface="Aldrich"/>
                <a:sym typeface="Aldrich"/>
              </a:defRPr>
            </a:lvl9pPr>
          </a:lstStyle>
          <a:p>
            <a:endParaRPr/>
          </a:p>
        </p:txBody>
      </p:sp>
      <p:sp>
        <p:nvSpPr>
          <p:cNvPr id="340" name="Google Shape;340;p17"/>
          <p:cNvSpPr txBox="1">
            <a:spLocks noGrp="1"/>
          </p:cNvSpPr>
          <p:nvPr>
            <p:ph type="subTitle" idx="3"/>
          </p:nvPr>
        </p:nvSpPr>
        <p:spPr>
          <a:xfrm>
            <a:off x="1297865" y="3645247"/>
            <a:ext cx="2218500" cy="459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accent5"/>
              </a:buClr>
              <a:buSzPts val="1600"/>
              <a:buNone/>
              <a:defRPr sz="1600">
                <a:solidFill>
                  <a:schemeClr val="accent5"/>
                </a:solidFill>
              </a:defRPr>
            </a:lvl1pPr>
            <a:lvl2pPr lvl="1" rtl="0">
              <a:spcBef>
                <a:spcPts val="0"/>
              </a:spcBef>
              <a:spcAft>
                <a:spcPts val="0"/>
              </a:spcAft>
              <a:buClr>
                <a:schemeClr val="accent5"/>
              </a:buClr>
              <a:buSzPts val="1400"/>
              <a:buNone/>
              <a:defRPr>
                <a:solidFill>
                  <a:schemeClr val="accent5"/>
                </a:solidFill>
              </a:defRPr>
            </a:lvl2pPr>
            <a:lvl3pPr lvl="2" rtl="0">
              <a:spcBef>
                <a:spcPts val="1600"/>
              </a:spcBef>
              <a:spcAft>
                <a:spcPts val="0"/>
              </a:spcAft>
              <a:buClr>
                <a:schemeClr val="accent5"/>
              </a:buClr>
              <a:buSzPts val="1400"/>
              <a:buNone/>
              <a:defRPr>
                <a:solidFill>
                  <a:schemeClr val="accent5"/>
                </a:solidFill>
              </a:defRPr>
            </a:lvl3pPr>
            <a:lvl4pPr lvl="3" rtl="0">
              <a:spcBef>
                <a:spcPts val="1600"/>
              </a:spcBef>
              <a:spcAft>
                <a:spcPts val="0"/>
              </a:spcAft>
              <a:buClr>
                <a:schemeClr val="accent5"/>
              </a:buClr>
              <a:buSzPts val="1400"/>
              <a:buNone/>
              <a:defRPr>
                <a:solidFill>
                  <a:schemeClr val="accent5"/>
                </a:solidFill>
              </a:defRPr>
            </a:lvl4pPr>
            <a:lvl5pPr lvl="4" rtl="0">
              <a:spcBef>
                <a:spcPts val="1600"/>
              </a:spcBef>
              <a:spcAft>
                <a:spcPts val="0"/>
              </a:spcAft>
              <a:buClr>
                <a:schemeClr val="accent5"/>
              </a:buClr>
              <a:buSzPts val="1400"/>
              <a:buNone/>
              <a:defRPr>
                <a:solidFill>
                  <a:schemeClr val="accent5"/>
                </a:solidFill>
              </a:defRPr>
            </a:lvl5pPr>
            <a:lvl6pPr lvl="5" rtl="0">
              <a:spcBef>
                <a:spcPts val="1600"/>
              </a:spcBef>
              <a:spcAft>
                <a:spcPts val="0"/>
              </a:spcAft>
              <a:buClr>
                <a:schemeClr val="accent5"/>
              </a:buClr>
              <a:buSzPts val="1400"/>
              <a:buNone/>
              <a:defRPr>
                <a:solidFill>
                  <a:schemeClr val="accent5"/>
                </a:solidFill>
              </a:defRPr>
            </a:lvl6pPr>
            <a:lvl7pPr lvl="6" rtl="0">
              <a:spcBef>
                <a:spcPts val="1600"/>
              </a:spcBef>
              <a:spcAft>
                <a:spcPts val="0"/>
              </a:spcAft>
              <a:buClr>
                <a:schemeClr val="accent5"/>
              </a:buClr>
              <a:buSzPts val="1400"/>
              <a:buNone/>
              <a:defRPr>
                <a:solidFill>
                  <a:schemeClr val="accent5"/>
                </a:solidFill>
              </a:defRPr>
            </a:lvl7pPr>
            <a:lvl8pPr lvl="7" rtl="0">
              <a:spcBef>
                <a:spcPts val="1600"/>
              </a:spcBef>
              <a:spcAft>
                <a:spcPts val="0"/>
              </a:spcAft>
              <a:buClr>
                <a:schemeClr val="accent5"/>
              </a:buClr>
              <a:buSzPts val="1400"/>
              <a:buNone/>
              <a:defRPr>
                <a:solidFill>
                  <a:schemeClr val="accent5"/>
                </a:solidFill>
              </a:defRPr>
            </a:lvl8pPr>
            <a:lvl9pPr lvl="8" rtl="0">
              <a:spcBef>
                <a:spcPts val="1600"/>
              </a:spcBef>
              <a:spcAft>
                <a:spcPts val="1600"/>
              </a:spcAft>
              <a:buClr>
                <a:schemeClr val="accent5"/>
              </a:buClr>
              <a:buSzPts val="1400"/>
              <a:buNone/>
              <a:defRPr>
                <a:solidFill>
                  <a:schemeClr val="accent5"/>
                </a:solidFill>
              </a:defRPr>
            </a:lvl9pPr>
          </a:lstStyle>
          <a:p>
            <a:endParaRPr/>
          </a:p>
        </p:txBody>
      </p:sp>
      <p:sp>
        <p:nvSpPr>
          <p:cNvPr id="341" name="Google Shape;341;p17"/>
          <p:cNvSpPr txBox="1">
            <a:spLocks noGrp="1"/>
          </p:cNvSpPr>
          <p:nvPr>
            <p:ph type="subTitle" idx="4"/>
          </p:nvPr>
        </p:nvSpPr>
        <p:spPr>
          <a:xfrm>
            <a:off x="5627635" y="3645247"/>
            <a:ext cx="2218500" cy="459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5"/>
              </a:buClr>
              <a:buSzPts val="1600"/>
              <a:buNone/>
              <a:defRPr sz="1600">
                <a:solidFill>
                  <a:schemeClr val="accent5"/>
                </a:solidFill>
              </a:defRPr>
            </a:lvl1pPr>
            <a:lvl2pPr lvl="1" rtl="0">
              <a:spcBef>
                <a:spcPts val="0"/>
              </a:spcBef>
              <a:spcAft>
                <a:spcPts val="0"/>
              </a:spcAft>
              <a:buClr>
                <a:schemeClr val="accent5"/>
              </a:buClr>
              <a:buSzPts val="1400"/>
              <a:buNone/>
              <a:defRPr>
                <a:solidFill>
                  <a:schemeClr val="accent5"/>
                </a:solidFill>
              </a:defRPr>
            </a:lvl2pPr>
            <a:lvl3pPr lvl="2" rtl="0">
              <a:spcBef>
                <a:spcPts val="1600"/>
              </a:spcBef>
              <a:spcAft>
                <a:spcPts val="0"/>
              </a:spcAft>
              <a:buClr>
                <a:schemeClr val="accent5"/>
              </a:buClr>
              <a:buSzPts val="1400"/>
              <a:buNone/>
              <a:defRPr>
                <a:solidFill>
                  <a:schemeClr val="accent5"/>
                </a:solidFill>
              </a:defRPr>
            </a:lvl3pPr>
            <a:lvl4pPr lvl="3" rtl="0">
              <a:spcBef>
                <a:spcPts val="1600"/>
              </a:spcBef>
              <a:spcAft>
                <a:spcPts val="0"/>
              </a:spcAft>
              <a:buClr>
                <a:schemeClr val="accent5"/>
              </a:buClr>
              <a:buSzPts val="1400"/>
              <a:buNone/>
              <a:defRPr>
                <a:solidFill>
                  <a:schemeClr val="accent5"/>
                </a:solidFill>
              </a:defRPr>
            </a:lvl4pPr>
            <a:lvl5pPr lvl="4" rtl="0">
              <a:spcBef>
                <a:spcPts val="1600"/>
              </a:spcBef>
              <a:spcAft>
                <a:spcPts val="0"/>
              </a:spcAft>
              <a:buClr>
                <a:schemeClr val="accent5"/>
              </a:buClr>
              <a:buSzPts val="1400"/>
              <a:buNone/>
              <a:defRPr>
                <a:solidFill>
                  <a:schemeClr val="accent5"/>
                </a:solidFill>
              </a:defRPr>
            </a:lvl5pPr>
            <a:lvl6pPr lvl="5" rtl="0">
              <a:spcBef>
                <a:spcPts val="1600"/>
              </a:spcBef>
              <a:spcAft>
                <a:spcPts val="0"/>
              </a:spcAft>
              <a:buClr>
                <a:schemeClr val="accent5"/>
              </a:buClr>
              <a:buSzPts val="1400"/>
              <a:buNone/>
              <a:defRPr>
                <a:solidFill>
                  <a:schemeClr val="accent5"/>
                </a:solidFill>
              </a:defRPr>
            </a:lvl6pPr>
            <a:lvl7pPr lvl="6" rtl="0">
              <a:spcBef>
                <a:spcPts val="1600"/>
              </a:spcBef>
              <a:spcAft>
                <a:spcPts val="0"/>
              </a:spcAft>
              <a:buClr>
                <a:schemeClr val="accent5"/>
              </a:buClr>
              <a:buSzPts val="1400"/>
              <a:buNone/>
              <a:defRPr>
                <a:solidFill>
                  <a:schemeClr val="accent5"/>
                </a:solidFill>
              </a:defRPr>
            </a:lvl7pPr>
            <a:lvl8pPr lvl="7" rtl="0">
              <a:spcBef>
                <a:spcPts val="1600"/>
              </a:spcBef>
              <a:spcAft>
                <a:spcPts val="0"/>
              </a:spcAft>
              <a:buClr>
                <a:schemeClr val="accent5"/>
              </a:buClr>
              <a:buSzPts val="1400"/>
              <a:buNone/>
              <a:defRPr>
                <a:solidFill>
                  <a:schemeClr val="accent5"/>
                </a:solidFill>
              </a:defRPr>
            </a:lvl8pPr>
            <a:lvl9pPr lvl="8" rtl="0">
              <a:spcBef>
                <a:spcPts val="1600"/>
              </a:spcBef>
              <a:spcAft>
                <a:spcPts val="1600"/>
              </a:spcAft>
              <a:buClr>
                <a:schemeClr val="accent5"/>
              </a:buClr>
              <a:buSzPts val="1400"/>
              <a:buNone/>
              <a:defRPr>
                <a:solidFill>
                  <a:schemeClr val="accent5"/>
                </a:solidFill>
              </a:defRPr>
            </a:lvl9pPr>
          </a:lstStyle>
          <a:p>
            <a:endParaRPr/>
          </a:p>
        </p:txBody>
      </p:sp>
      <p:sp>
        <p:nvSpPr>
          <p:cNvPr id="342" name="Google Shape;342;p17"/>
          <p:cNvSpPr txBox="1">
            <a:spLocks noGrp="1"/>
          </p:cNvSpPr>
          <p:nvPr>
            <p:ph type="subTitle" idx="5"/>
          </p:nvPr>
        </p:nvSpPr>
        <p:spPr>
          <a:xfrm>
            <a:off x="2117765" y="1709641"/>
            <a:ext cx="1398600" cy="405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None/>
              <a:defRPr sz="1800" b="1">
                <a:solidFill>
                  <a:schemeClr val="accent5"/>
                </a:solidFill>
                <a:latin typeface="Aldrich"/>
                <a:ea typeface="Aldrich"/>
                <a:cs typeface="Aldrich"/>
                <a:sym typeface="Aldrich"/>
              </a:defRPr>
            </a:lvl1pPr>
            <a:lvl2pPr lvl="1" algn="r" rtl="0">
              <a:lnSpc>
                <a:spcPct val="100000"/>
              </a:lnSpc>
              <a:spcBef>
                <a:spcPts val="0"/>
              </a:spcBef>
              <a:spcAft>
                <a:spcPts val="0"/>
              </a:spcAft>
              <a:buNone/>
              <a:defRPr b="1">
                <a:solidFill>
                  <a:schemeClr val="accent5"/>
                </a:solidFill>
                <a:latin typeface="Aldrich"/>
                <a:ea typeface="Aldrich"/>
                <a:cs typeface="Aldrich"/>
                <a:sym typeface="Aldrich"/>
              </a:defRPr>
            </a:lvl2pPr>
            <a:lvl3pPr lvl="2" algn="r" rtl="0">
              <a:lnSpc>
                <a:spcPct val="100000"/>
              </a:lnSpc>
              <a:spcBef>
                <a:spcPts val="0"/>
              </a:spcBef>
              <a:spcAft>
                <a:spcPts val="0"/>
              </a:spcAft>
              <a:buNone/>
              <a:defRPr b="1">
                <a:solidFill>
                  <a:schemeClr val="accent5"/>
                </a:solidFill>
                <a:latin typeface="Aldrich"/>
                <a:ea typeface="Aldrich"/>
                <a:cs typeface="Aldrich"/>
                <a:sym typeface="Aldrich"/>
              </a:defRPr>
            </a:lvl3pPr>
            <a:lvl4pPr lvl="3" algn="r" rtl="0">
              <a:lnSpc>
                <a:spcPct val="100000"/>
              </a:lnSpc>
              <a:spcBef>
                <a:spcPts val="0"/>
              </a:spcBef>
              <a:spcAft>
                <a:spcPts val="0"/>
              </a:spcAft>
              <a:buNone/>
              <a:defRPr b="1">
                <a:solidFill>
                  <a:schemeClr val="accent5"/>
                </a:solidFill>
                <a:latin typeface="Aldrich"/>
                <a:ea typeface="Aldrich"/>
                <a:cs typeface="Aldrich"/>
                <a:sym typeface="Aldrich"/>
              </a:defRPr>
            </a:lvl4pPr>
            <a:lvl5pPr lvl="4" algn="r" rtl="0">
              <a:lnSpc>
                <a:spcPct val="100000"/>
              </a:lnSpc>
              <a:spcBef>
                <a:spcPts val="0"/>
              </a:spcBef>
              <a:spcAft>
                <a:spcPts val="0"/>
              </a:spcAft>
              <a:buNone/>
              <a:defRPr b="1">
                <a:solidFill>
                  <a:schemeClr val="accent5"/>
                </a:solidFill>
                <a:latin typeface="Aldrich"/>
                <a:ea typeface="Aldrich"/>
                <a:cs typeface="Aldrich"/>
                <a:sym typeface="Aldrich"/>
              </a:defRPr>
            </a:lvl5pPr>
            <a:lvl6pPr lvl="5" algn="r" rtl="0">
              <a:lnSpc>
                <a:spcPct val="100000"/>
              </a:lnSpc>
              <a:spcBef>
                <a:spcPts val="0"/>
              </a:spcBef>
              <a:spcAft>
                <a:spcPts val="0"/>
              </a:spcAft>
              <a:buNone/>
              <a:defRPr b="1">
                <a:solidFill>
                  <a:schemeClr val="accent5"/>
                </a:solidFill>
                <a:latin typeface="Aldrich"/>
                <a:ea typeface="Aldrich"/>
                <a:cs typeface="Aldrich"/>
                <a:sym typeface="Aldrich"/>
              </a:defRPr>
            </a:lvl6pPr>
            <a:lvl7pPr lvl="6" algn="r" rtl="0">
              <a:lnSpc>
                <a:spcPct val="100000"/>
              </a:lnSpc>
              <a:spcBef>
                <a:spcPts val="0"/>
              </a:spcBef>
              <a:spcAft>
                <a:spcPts val="0"/>
              </a:spcAft>
              <a:buNone/>
              <a:defRPr b="1">
                <a:solidFill>
                  <a:schemeClr val="accent5"/>
                </a:solidFill>
                <a:latin typeface="Aldrich"/>
                <a:ea typeface="Aldrich"/>
                <a:cs typeface="Aldrich"/>
                <a:sym typeface="Aldrich"/>
              </a:defRPr>
            </a:lvl7pPr>
            <a:lvl8pPr lvl="7" algn="r" rtl="0">
              <a:lnSpc>
                <a:spcPct val="100000"/>
              </a:lnSpc>
              <a:spcBef>
                <a:spcPts val="0"/>
              </a:spcBef>
              <a:spcAft>
                <a:spcPts val="0"/>
              </a:spcAft>
              <a:buNone/>
              <a:defRPr b="1">
                <a:solidFill>
                  <a:schemeClr val="accent5"/>
                </a:solidFill>
                <a:latin typeface="Aldrich"/>
                <a:ea typeface="Aldrich"/>
                <a:cs typeface="Aldrich"/>
                <a:sym typeface="Aldrich"/>
              </a:defRPr>
            </a:lvl8pPr>
            <a:lvl9pPr lvl="8" algn="r" rtl="0">
              <a:lnSpc>
                <a:spcPct val="100000"/>
              </a:lnSpc>
              <a:spcBef>
                <a:spcPts val="0"/>
              </a:spcBef>
              <a:spcAft>
                <a:spcPts val="0"/>
              </a:spcAft>
              <a:buNone/>
              <a:defRPr b="1">
                <a:solidFill>
                  <a:schemeClr val="accent5"/>
                </a:solidFill>
                <a:latin typeface="Aldrich"/>
                <a:ea typeface="Aldrich"/>
                <a:cs typeface="Aldrich"/>
                <a:sym typeface="Aldrich"/>
              </a:defRPr>
            </a:lvl9pPr>
          </a:lstStyle>
          <a:p>
            <a:endParaRPr/>
          </a:p>
        </p:txBody>
      </p:sp>
      <p:sp>
        <p:nvSpPr>
          <p:cNvPr id="343" name="Google Shape;343;p17"/>
          <p:cNvSpPr txBox="1">
            <a:spLocks noGrp="1"/>
          </p:cNvSpPr>
          <p:nvPr>
            <p:ph type="subTitle" idx="6"/>
          </p:nvPr>
        </p:nvSpPr>
        <p:spPr>
          <a:xfrm>
            <a:off x="5627635" y="1709641"/>
            <a:ext cx="1398600" cy="405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800" b="1">
                <a:solidFill>
                  <a:schemeClr val="accent5"/>
                </a:solidFill>
                <a:latin typeface="Aldrich"/>
                <a:ea typeface="Aldrich"/>
                <a:cs typeface="Aldrich"/>
                <a:sym typeface="Aldrich"/>
              </a:defRPr>
            </a:lvl1pPr>
            <a:lvl2pPr lvl="1" rtl="0">
              <a:lnSpc>
                <a:spcPct val="100000"/>
              </a:lnSpc>
              <a:spcBef>
                <a:spcPts val="0"/>
              </a:spcBef>
              <a:spcAft>
                <a:spcPts val="0"/>
              </a:spcAft>
              <a:buNone/>
              <a:defRPr b="1">
                <a:solidFill>
                  <a:schemeClr val="accent5"/>
                </a:solidFill>
                <a:latin typeface="Aldrich"/>
                <a:ea typeface="Aldrich"/>
                <a:cs typeface="Aldrich"/>
                <a:sym typeface="Aldrich"/>
              </a:defRPr>
            </a:lvl2pPr>
            <a:lvl3pPr lvl="2" rtl="0">
              <a:lnSpc>
                <a:spcPct val="100000"/>
              </a:lnSpc>
              <a:spcBef>
                <a:spcPts val="0"/>
              </a:spcBef>
              <a:spcAft>
                <a:spcPts val="0"/>
              </a:spcAft>
              <a:buNone/>
              <a:defRPr b="1">
                <a:solidFill>
                  <a:schemeClr val="accent5"/>
                </a:solidFill>
                <a:latin typeface="Aldrich"/>
                <a:ea typeface="Aldrich"/>
                <a:cs typeface="Aldrich"/>
                <a:sym typeface="Aldrich"/>
              </a:defRPr>
            </a:lvl3pPr>
            <a:lvl4pPr lvl="3" rtl="0">
              <a:lnSpc>
                <a:spcPct val="100000"/>
              </a:lnSpc>
              <a:spcBef>
                <a:spcPts val="0"/>
              </a:spcBef>
              <a:spcAft>
                <a:spcPts val="0"/>
              </a:spcAft>
              <a:buNone/>
              <a:defRPr b="1">
                <a:solidFill>
                  <a:schemeClr val="accent5"/>
                </a:solidFill>
                <a:latin typeface="Aldrich"/>
                <a:ea typeface="Aldrich"/>
                <a:cs typeface="Aldrich"/>
                <a:sym typeface="Aldrich"/>
              </a:defRPr>
            </a:lvl4pPr>
            <a:lvl5pPr lvl="4" rtl="0">
              <a:lnSpc>
                <a:spcPct val="100000"/>
              </a:lnSpc>
              <a:spcBef>
                <a:spcPts val="0"/>
              </a:spcBef>
              <a:spcAft>
                <a:spcPts val="0"/>
              </a:spcAft>
              <a:buNone/>
              <a:defRPr b="1">
                <a:solidFill>
                  <a:schemeClr val="accent5"/>
                </a:solidFill>
                <a:latin typeface="Aldrich"/>
                <a:ea typeface="Aldrich"/>
                <a:cs typeface="Aldrich"/>
                <a:sym typeface="Aldrich"/>
              </a:defRPr>
            </a:lvl5pPr>
            <a:lvl6pPr lvl="5" rtl="0">
              <a:lnSpc>
                <a:spcPct val="100000"/>
              </a:lnSpc>
              <a:spcBef>
                <a:spcPts val="0"/>
              </a:spcBef>
              <a:spcAft>
                <a:spcPts val="0"/>
              </a:spcAft>
              <a:buNone/>
              <a:defRPr b="1">
                <a:solidFill>
                  <a:schemeClr val="accent5"/>
                </a:solidFill>
                <a:latin typeface="Aldrich"/>
                <a:ea typeface="Aldrich"/>
                <a:cs typeface="Aldrich"/>
                <a:sym typeface="Aldrich"/>
              </a:defRPr>
            </a:lvl6pPr>
            <a:lvl7pPr lvl="6" rtl="0">
              <a:lnSpc>
                <a:spcPct val="100000"/>
              </a:lnSpc>
              <a:spcBef>
                <a:spcPts val="0"/>
              </a:spcBef>
              <a:spcAft>
                <a:spcPts val="0"/>
              </a:spcAft>
              <a:buNone/>
              <a:defRPr b="1">
                <a:solidFill>
                  <a:schemeClr val="accent5"/>
                </a:solidFill>
                <a:latin typeface="Aldrich"/>
                <a:ea typeface="Aldrich"/>
                <a:cs typeface="Aldrich"/>
                <a:sym typeface="Aldrich"/>
              </a:defRPr>
            </a:lvl7pPr>
            <a:lvl8pPr lvl="7" rtl="0">
              <a:lnSpc>
                <a:spcPct val="100000"/>
              </a:lnSpc>
              <a:spcBef>
                <a:spcPts val="0"/>
              </a:spcBef>
              <a:spcAft>
                <a:spcPts val="0"/>
              </a:spcAft>
              <a:buNone/>
              <a:defRPr b="1">
                <a:solidFill>
                  <a:schemeClr val="accent5"/>
                </a:solidFill>
                <a:latin typeface="Aldrich"/>
                <a:ea typeface="Aldrich"/>
                <a:cs typeface="Aldrich"/>
                <a:sym typeface="Aldrich"/>
              </a:defRPr>
            </a:lvl8pPr>
            <a:lvl9pPr lvl="8" rtl="0">
              <a:lnSpc>
                <a:spcPct val="100000"/>
              </a:lnSpc>
              <a:spcBef>
                <a:spcPts val="0"/>
              </a:spcBef>
              <a:spcAft>
                <a:spcPts val="0"/>
              </a:spcAft>
              <a:buNone/>
              <a:defRPr b="1">
                <a:solidFill>
                  <a:schemeClr val="accent5"/>
                </a:solidFill>
                <a:latin typeface="Aldrich"/>
                <a:ea typeface="Aldrich"/>
                <a:cs typeface="Aldrich"/>
                <a:sym typeface="Aldrich"/>
              </a:defRPr>
            </a:lvl9pPr>
          </a:lstStyle>
          <a:p>
            <a:endParaRPr/>
          </a:p>
        </p:txBody>
      </p:sp>
      <p:sp>
        <p:nvSpPr>
          <p:cNvPr id="344" name="Google Shape;344;p17"/>
          <p:cNvSpPr txBox="1">
            <a:spLocks noGrp="1"/>
          </p:cNvSpPr>
          <p:nvPr>
            <p:ph type="subTitle" idx="7"/>
          </p:nvPr>
        </p:nvSpPr>
        <p:spPr>
          <a:xfrm>
            <a:off x="1297865" y="2125989"/>
            <a:ext cx="2218500" cy="459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accent5"/>
              </a:buClr>
              <a:buSzPts val="1600"/>
              <a:buNone/>
              <a:defRPr sz="1600">
                <a:solidFill>
                  <a:schemeClr val="accent5"/>
                </a:solidFill>
              </a:defRPr>
            </a:lvl1pPr>
            <a:lvl2pPr lvl="1" rtl="0">
              <a:spcBef>
                <a:spcPts val="0"/>
              </a:spcBef>
              <a:spcAft>
                <a:spcPts val="0"/>
              </a:spcAft>
              <a:buClr>
                <a:schemeClr val="accent5"/>
              </a:buClr>
              <a:buSzPts val="1400"/>
              <a:buNone/>
              <a:defRPr>
                <a:solidFill>
                  <a:schemeClr val="accent5"/>
                </a:solidFill>
              </a:defRPr>
            </a:lvl2pPr>
            <a:lvl3pPr lvl="2" rtl="0">
              <a:spcBef>
                <a:spcPts val="1600"/>
              </a:spcBef>
              <a:spcAft>
                <a:spcPts val="0"/>
              </a:spcAft>
              <a:buClr>
                <a:schemeClr val="accent5"/>
              </a:buClr>
              <a:buSzPts val="1400"/>
              <a:buNone/>
              <a:defRPr>
                <a:solidFill>
                  <a:schemeClr val="accent5"/>
                </a:solidFill>
              </a:defRPr>
            </a:lvl3pPr>
            <a:lvl4pPr lvl="3" rtl="0">
              <a:spcBef>
                <a:spcPts val="1600"/>
              </a:spcBef>
              <a:spcAft>
                <a:spcPts val="0"/>
              </a:spcAft>
              <a:buClr>
                <a:schemeClr val="accent5"/>
              </a:buClr>
              <a:buSzPts val="1400"/>
              <a:buNone/>
              <a:defRPr>
                <a:solidFill>
                  <a:schemeClr val="accent5"/>
                </a:solidFill>
              </a:defRPr>
            </a:lvl4pPr>
            <a:lvl5pPr lvl="4" rtl="0">
              <a:spcBef>
                <a:spcPts val="1600"/>
              </a:spcBef>
              <a:spcAft>
                <a:spcPts val="0"/>
              </a:spcAft>
              <a:buClr>
                <a:schemeClr val="accent5"/>
              </a:buClr>
              <a:buSzPts val="1400"/>
              <a:buNone/>
              <a:defRPr>
                <a:solidFill>
                  <a:schemeClr val="accent5"/>
                </a:solidFill>
              </a:defRPr>
            </a:lvl5pPr>
            <a:lvl6pPr lvl="5" rtl="0">
              <a:spcBef>
                <a:spcPts val="1600"/>
              </a:spcBef>
              <a:spcAft>
                <a:spcPts val="0"/>
              </a:spcAft>
              <a:buClr>
                <a:schemeClr val="accent5"/>
              </a:buClr>
              <a:buSzPts val="1400"/>
              <a:buNone/>
              <a:defRPr>
                <a:solidFill>
                  <a:schemeClr val="accent5"/>
                </a:solidFill>
              </a:defRPr>
            </a:lvl6pPr>
            <a:lvl7pPr lvl="6" rtl="0">
              <a:spcBef>
                <a:spcPts val="1600"/>
              </a:spcBef>
              <a:spcAft>
                <a:spcPts val="0"/>
              </a:spcAft>
              <a:buClr>
                <a:schemeClr val="accent5"/>
              </a:buClr>
              <a:buSzPts val="1400"/>
              <a:buNone/>
              <a:defRPr>
                <a:solidFill>
                  <a:schemeClr val="accent5"/>
                </a:solidFill>
              </a:defRPr>
            </a:lvl7pPr>
            <a:lvl8pPr lvl="7" rtl="0">
              <a:spcBef>
                <a:spcPts val="1600"/>
              </a:spcBef>
              <a:spcAft>
                <a:spcPts val="0"/>
              </a:spcAft>
              <a:buClr>
                <a:schemeClr val="accent5"/>
              </a:buClr>
              <a:buSzPts val="1400"/>
              <a:buNone/>
              <a:defRPr>
                <a:solidFill>
                  <a:schemeClr val="accent5"/>
                </a:solidFill>
              </a:defRPr>
            </a:lvl8pPr>
            <a:lvl9pPr lvl="8" rtl="0">
              <a:spcBef>
                <a:spcPts val="1600"/>
              </a:spcBef>
              <a:spcAft>
                <a:spcPts val="1600"/>
              </a:spcAft>
              <a:buClr>
                <a:schemeClr val="accent5"/>
              </a:buClr>
              <a:buSzPts val="1400"/>
              <a:buNone/>
              <a:defRPr>
                <a:solidFill>
                  <a:schemeClr val="accent5"/>
                </a:solidFill>
              </a:defRPr>
            </a:lvl9pPr>
          </a:lstStyle>
          <a:p>
            <a:endParaRPr/>
          </a:p>
        </p:txBody>
      </p:sp>
      <p:sp>
        <p:nvSpPr>
          <p:cNvPr id="345" name="Google Shape;345;p17"/>
          <p:cNvSpPr txBox="1">
            <a:spLocks noGrp="1"/>
          </p:cNvSpPr>
          <p:nvPr>
            <p:ph type="subTitle" idx="8"/>
          </p:nvPr>
        </p:nvSpPr>
        <p:spPr>
          <a:xfrm>
            <a:off x="5627635" y="2125989"/>
            <a:ext cx="2218500" cy="459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5"/>
              </a:buClr>
              <a:buSzPts val="1600"/>
              <a:buNone/>
              <a:defRPr sz="1600">
                <a:solidFill>
                  <a:schemeClr val="accent5"/>
                </a:solidFill>
              </a:defRPr>
            </a:lvl1pPr>
            <a:lvl2pPr lvl="1" rtl="0">
              <a:spcBef>
                <a:spcPts val="0"/>
              </a:spcBef>
              <a:spcAft>
                <a:spcPts val="0"/>
              </a:spcAft>
              <a:buClr>
                <a:schemeClr val="accent5"/>
              </a:buClr>
              <a:buSzPts val="1400"/>
              <a:buNone/>
              <a:defRPr>
                <a:solidFill>
                  <a:schemeClr val="accent5"/>
                </a:solidFill>
              </a:defRPr>
            </a:lvl2pPr>
            <a:lvl3pPr lvl="2" rtl="0">
              <a:spcBef>
                <a:spcPts val="1600"/>
              </a:spcBef>
              <a:spcAft>
                <a:spcPts val="0"/>
              </a:spcAft>
              <a:buClr>
                <a:schemeClr val="accent5"/>
              </a:buClr>
              <a:buSzPts val="1400"/>
              <a:buNone/>
              <a:defRPr>
                <a:solidFill>
                  <a:schemeClr val="accent5"/>
                </a:solidFill>
              </a:defRPr>
            </a:lvl3pPr>
            <a:lvl4pPr lvl="3" rtl="0">
              <a:spcBef>
                <a:spcPts val="1600"/>
              </a:spcBef>
              <a:spcAft>
                <a:spcPts val="0"/>
              </a:spcAft>
              <a:buClr>
                <a:schemeClr val="accent5"/>
              </a:buClr>
              <a:buSzPts val="1400"/>
              <a:buNone/>
              <a:defRPr>
                <a:solidFill>
                  <a:schemeClr val="accent5"/>
                </a:solidFill>
              </a:defRPr>
            </a:lvl4pPr>
            <a:lvl5pPr lvl="4" rtl="0">
              <a:spcBef>
                <a:spcPts val="1600"/>
              </a:spcBef>
              <a:spcAft>
                <a:spcPts val="0"/>
              </a:spcAft>
              <a:buClr>
                <a:schemeClr val="accent5"/>
              </a:buClr>
              <a:buSzPts val="1400"/>
              <a:buNone/>
              <a:defRPr>
                <a:solidFill>
                  <a:schemeClr val="accent5"/>
                </a:solidFill>
              </a:defRPr>
            </a:lvl5pPr>
            <a:lvl6pPr lvl="5" rtl="0">
              <a:spcBef>
                <a:spcPts val="1600"/>
              </a:spcBef>
              <a:spcAft>
                <a:spcPts val="0"/>
              </a:spcAft>
              <a:buClr>
                <a:schemeClr val="accent5"/>
              </a:buClr>
              <a:buSzPts val="1400"/>
              <a:buNone/>
              <a:defRPr>
                <a:solidFill>
                  <a:schemeClr val="accent5"/>
                </a:solidFill>
              </a:defRPr>
            </a:lvl6pPr>
            <a:lvl7pPr lvl="6" rtl="0">
              <a:spcBef>
                <a:spcPts val="1600"/>
              </a:spcBef>
              <a:spcAft>
                <a:spcPts val="0"/>
              </a:spcAft>
              <a:buClr>
                <a:schemeClr val="accent5"/>
              </a:buClr>
              <a:buSzPts val="1400"/>
              <a:buNone/>
              <a:defRPr>
                <a:solidFill>
                  <a:schemeClr val="accent5"/>
                </a:solidFill>
              </a:defRPr>
            </a:lvl7pPr>
            <a:lvl8pPr lvl="7" rtl="0">
              <a:spcBef>
                <a:spcPts val="1600"/>
              </a:spcBef>
              <a:spcAft>
                <a:spcPts val="0"/>
              </a:spcAft>
              <a:buClr>
                <a:schemeClr val="accent5"/>
              </a:buClr>
              <a:buSzPts val="1400"/>
              <a:buNone/>
              <a:defRPr>
                <a:solidFill>
                  <a:schemeClr val="accent5"/>
                </a:solidFill>
              </a:defRPr>
            </a:lvl8pPr>
            <a:lvl9pPr lvl="8" rtl="0">
              <a:spcBef>
                <a:spcPts val="1600"/>
              </a:spcBef>
              <a:spcAft>
                <a:spcPts val="1600"/>
              </a:spcAft>
              <a:buClr>
                <a:schemeClr val="accent5"/>
              </a:buClr>
              <a:buSzPts val="1400"/>
              <a:buNone/>
              <a:defRPr>
                <a:solidFill>
                  <a:schemeClr val="accent5"/>
                </a:solidFill>
              </a:defRPr>
            </a:lvl9pPr>
          </a:lstStyle>
          <a:p>
            <a:endParaRPr/>
          </a:p>
        </p:txBody>
      </p:sp>
      <p:sp>
        <p:nvSpPr>
          <p:cNvPr id="346" name="Google Shape;346;p17"/>
          <p:cNvSpPr txBox="1">
            <a:spLocks noGrp="1"/>
          </p:cNvSpPr>
          <p:nvPr>
            <p:ph type="title"/>
          </p:nvPr>
        </p:nvSpPr>
        <p:spPr>
          <a:xfrm>
            <a:off x="722375" y="530750"/>
            <a:ext cx="7699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347" name="Google Shape;347;p17"/>
          <p:cNvGrpSpPr/>
          <p:nvPr/>
        </p:nvGrpSpPr>
        <p:grpSpPr>
          <a:xfrm rot="10308110">
            <a:off x="7728626" y="741469"/>
            <a:ext cx="1385958" cy="2705306"/>
            <a:chOff x="409722" y="228600"/>
            <a:chExt cx="1385931" cy="2705253"/>
          </a:xfrm>
        </p:grpSpPr>
        <p:grpSp>
          <p:nvGrpSpPr>
            <p:cNvPr id="348" name="Google Shape;348;p17"/>
            <p:cNvGrpSpPr/>
            <p:nvPr/>
          </p:nvGrpSpPr>
          <p:grpSpPr>
            <a:xfrm rot="-617154" flipH="1">
              <a:off x="575967" y="402323"/>
              <a:ext cx="1053440" cy="2450002"/>
              <a:chOff x="3817855" y="1437512"/>
              <a:chExt cx="541146" cy="1128254"/>
            </a:xfrm>
          </p:grpSpPr>
          <p:sp>
            <p:nvSpPr>
              <p:cNvPr id="349" name="Google Shape;349;p17"/>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7"/>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1" name="Google Shape;351;p17"/>
            <p:cNvSpPr/>
            <p:nvPr/>
          </p:nvSpPr>
          <p:spPr>
            <a:xfrm>
              <a:off x="1419225" y="228600"/>
              <a:ext cx="142800" cy="14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2" name="Google Shape;352;p17"/>
          <p:cNvGrpSpPr/>
          <p:nvPr/>
        </p:nvGrpSpPr>
        <p:grpSpPr>
          <a:xfrm rot="-2972274">
            <a:off x="538275" y="2810662"/>
            <a:ext cx="1386048" cy="2705483"/>
            <a:chOff x="409722" y="228600"/>
            <a:chExt cx="1385931" cy="2705253"/>
          </a:xfrm>
        </p:grpSpPr>
        <p:grpSp>
          <p:nvGrpSpPr>
            <p:cNvPr id="353" name="Google Shape;353;p17"/>
            <p:cNvGrpSpPr/>
            <p:nvPr/>
          </p:nvGrpSpPr>
          <p:grpSpPr>
            <a:xfrm rot="-617154" flipH="1">
              <a:off x="575967" y="402323"/>
              <a:ext cx="1053440" cy="2450002"/>
              <a:chOff x="3817855" y="1437512"/>
              <a:chExt cx="541146" cy="1128254"/>
            </a:xfrm>
          </p:grpSpPr>
          <p:sp>
            <p:nvSpPr>
              <p:cNvPr id="354" name="Google Shape;354;p17"/>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7"/>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6" name="Google Shape;356;p17"/>
            <p:cNvSpPr/>
            <p:nvPr/>
          </p:nvSpPr>
          <p:spPr>
            <a:xfrm>
              <a:off x="1419225" y="228600"/>
              <a:ext cx="142800" cy="14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CUSTOM_10">
    <p:bg>
      <p:bgPr>
        <a:solidFill>
          <a:schemeClr val="accent2"/>
        </a:solidFill>
        <a:effectLst/>
      </p:bgPr>
    </p:bg>
    <p:spTree>
      <p:nvGrpSpPr>
        <p:cNvPr id="1" name="Shape 433"/>
        <p:cNvGrpSpPr/>
        <p:nvPr/>
      </p:nvGrpSpPr>
      <p:grpSpPr>
        <a:xfrm>
          <a:off x="0" y="0"/>
          <a:ext cx="0" cy="0"/>
          <a:chOff x="0" y="0"/>
          <a:chExt cx="0" cy="0"/>
        </a:xfrm>
      </p:grpSpPr>
      <p:cxnSp>
        <p:nvCxnSpPr>
          <p:cNvPr id="434" name="Google Shape;434;p22"/>
          <p:cNvCxnSpPr/>
          <p:nvPr/>
        </p:nvCxnSpPr>
        <p:spPr>
          <a:xfrm rot="10800000">
            <a:off x="447750" y="4895850"/>
            <a:ext cx="1133400" cy="0"/>
          </a:xfrm>
          <a:prstGeom prst="straightConnector1">
            <a:avLst/>
          </a:prstGeom>
          <a:noFill/>
          <a:ln w="19050" cap="flat" cmpd="sng">
            <a:solidFill>
              <a:schemeClr val="accent5"/>
            </a:solidFill>
            <a:prstDash val="solid"/>
            <a:round/>
            <a:headEnd type="none" w="med" len="med"/>
            <a:tailEnd type="none" w="med" len="med"/>
          </a:ln>
        </p:spPr>
      </p:cxnSp>
      <p:grpSp>
        <p:nvGrpSpPr>
          <p:cNvPr id="435" name="Google Shape;435;p22"/>
          <p:cNvGrpSpPr/>
          <p:nvPr/>
        </p:nvGrpSpPr>
        <p:grpSpPr>
          <a:xfrm flipH="1">
            <a:off x="-47478" y="2136847"/>
            <a:ext cx="1179753" cy="2854241"/>
            <a:chOff x="7907551" y="-114309"/>
            <a:chExt cx="1908059" cy="4616272"/>
          </a:xfrm>
        </p:grpSpPr>
        <p:sp>
          <p:nvSpPr>
            <p:cNvPr id="436" name="Google Shape;436;p22"/>
            <p:cNvSpPr/>
            <p:nvPr/>
          </p:nvSpPr>
          <p:spPr>
            <a:xfrm>
              <a:off x="8606186" y="3608365"/>
              <a:ext cx="39" cy="483371"/>
            </a:xfrm>
            <a:custGeom>
              <a:avLst/>
              <a:gdLst/>
              <a:ahLst/>
              <a:cxnLst/>
              <a:rect l="l" t="t" r="r" b="b"/>
              <a:pathLst>
                <a:path w="1" h="12426" extrusionOk="0">
                  <a:moveTo>
                    <a:pt x="1" y="0"/>
                  </a:moveTo>
                  <a:lnTo>
                    <a:pt x="1" y="1242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2"/>
            <p:cNvSpPr/>
            <p:nvPr/>
          </p:nvSpPr>
          <p:spPr>
            <a:xfrm>
              <a:off x="8566430" y="3568608"/>
              <a:ext cx="79551" cy="562883"/>
            </a:xfrm>
            <a:custGeom>
              <a:avLst/>
              <a:gdLst/>
              <a:ahLst/>
              <a:cxnLst/>
              <a:rect l="l" t="t" r="r" b="b"/>
              <a:pathLst>
                <a:path w="2045" h="14470" extrusionOk="0">
                  <a:moveTo>
                    <a:pt x="1023" y="0"/>
                  </a:moveTo>
                  <a:cubicBezTo>
                    <a:pt x="369" y="0"/>
                    <a:pt x="1" y="327"/>
                    <a:pt x="1" y="1022"/>
                  </a:cubicBezTo>
                  <a:lnTo>
                    <a:pt x="1" y="13448"/>
                  </a:lnTo>
                  <a:cubicBezTo>
                    <a:pt x="1" y="13979"/>
                    <a:pt x="369" y="14470"/>
                    <a:pt x="1023" y="14470"/>
                  </a:cubicBezTo>
                  <a:cubicBezTo>
                    <a:pt x="1554" y="14470"/>
                    <a:pt x="2044" y="13979"/>
                    <a:pt x="2044" y="13448"/>
                  </a:cubicBezTo>
                  <a:lnTo>
                    <a:pt x="2044" y="1022"/>
                  </a:lnTo>
                  <a:cubicBezTo>
                    <a:pt x="2044" y="327"/>
                    <a:pt x="1554" y="0"/>
                    <a:pt x="1023" y="0"/>
                  </a:cubicBezTo>
                  <a:close/>
                </a:path>
              </a:pathLst>
            </a:custGeom>
            <a:solidFill>
              <a:schemeClr val="accent1">
                <a:alpha val="12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2"/>
            <p:cNvSpPr/>
            <p:nvPr/>
          </p:nvSpPr>
          <p:spPr>
            <a:xfrm>
              <a:off x="8798589" y="3873900"/>
              <a:ext cx="39" cy="483371"/>
            </a:xfrm>
            <a:custGeom>
              <a:avLst/>
              <a:gdLst/>
              <a:ahLst/>
              <a:cxnLst/>
              <a:rect l="l" t="t" r="r" b="b"/>
              <a:pathLst>
                <a:path w="1" h="12426" extrusionOk="0">
                  <a:moveTo>
                    <a:pt x="0" y="0"/>
                  </a:moveTo>
                  <a:lnTo>
                    <a:pt x="0" y="1242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2"/>
            <p:cNvSpPr/>
            <p:nvPr/>
          </p:nvSpPr>
          <p:spPr>
            <a:xfrm>
              <a:off x="8758832" y="3834144"/>
              <a:ext cx="79551" cy="562883"/>
            </a:xfrm>
            <a:custGeom>
              <a:avLst/>
              <a:gdLst/>
              <a:ahLst/>
              <a:cxnLst/>
              <a:rect l="l" t="t" r="r" b="b"/>
              <a:pathLst>
                <a:path w="2045" h="14470" extrusionOk="0">
                  <a:moveTo>
                    <a:pt x="1022" y="0"/>
                  </a:moveTo>
                  <a:cubicBezTo>
                    <a:pt x="532" y="0"/>
                    <a:pt x="0" y="491"/>
                    <a:pt x="0" y="1022"/>
                  </a:cubicBezTo>
                  <a:lnTo>
                    <a:pt x="0" y="13448"/>
                  </a:lnTo>
                  <a:cubicBezTo>
                    <a:pt x="0" y="14102"/>
                    <a:pt x="532" y="14470"/>
                    <a:pt x="1022" y="14470"/>
                  </a:cubicBezTo>
                  <a:cubicBezTo>
                    <a:pt x="1554" y="14470"/>
                    <a:pt x="2044" y="14102"/>
                    <a:pt x="2044" y="13448"/>
                  </a:cubicBezTo>
                  <a:lnTo>
                    <a:pt x="2044" y="1022"/>
                  </a:lnTo>
                  <a:cubicBezTo>
                    <a:pt x="2044" y="491"/>
                    <a:pt x="1554" y="0"/>
                    <a:pt x="1022" y="0"/>
                  </a:cubicBezTo>
                  <a:close/>
                </a:path>
              </a:pathLst>
            </a:custGeom>
            <a:solidFill>
              <a:schemeClr val="accent1">
                <a:alpha val="12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2"/>
            <p:cNvSpPr/>
            <p:nvPr/>
          </p:nvSpPr>
          <p:spPr>
            <a:xfrm>
              <a:off x="7907551" y="-114309"/>
              <a:ext cx="1238654" cy="3139619"/>
            </a:xfrm>
            <a:custGeom>
              <a:avLst/>
              <a:gdLst/>
              <a:ahLst/>
              <a:cxnLst/>
              <a:rect l="l" t="t" r="r" b="b"/>
              <a:pathLst>
                <a:path w="31842" h="80710" extrusionOk="0">
                  <a:moveTo>
                    <a:pt x="3210" y="0"/>
                  </a:moveTo>
                  <a:cubicBezTo>
                    <a:pt x="2252" y="0"/>
                    <a:pt x="1348" y="293"/>
                    <a:pt x="818" y="992"/>
                  </a:cubicBezTo>
                  <a:cubicBezTo>
                    <a:pt x="164" y="1851"/>
                    <a:pt x="1" y="2873"/>
                    <a:pt x="1" y="3894"/>
                  </a:cubicBezTo>
                  <a:cubicBezTo>
                    <a:pt x="1" y="8677"/>
                    <a:pt x="4088" y="12928"/>
                    <a:pt x="3557" y="17710"/>
                  </a:cubicBezTo>
                  <a:cubicBezTo>
                    <a:pt x="3393" y="20408"/>
                    <a:pt x="1513" y="22983"/>
                    <a:pt x="1513" y="25680"/>
                  </a:cubicBezTo>
                  <a:cubicBezTo>
                    <a:pt x="1513" y="29768"/>
                    <a:pt x="5437" y="33038"/>
                    <a:pt x="6295" y="36921"/>
                  </a:cubicBezTo>
                  <a:cubicBezTo>
                    <a:pt x="7481" y="43420"/>
                    <a:pt x="655" y="50736"/>
                    <a:pt x="4579" y="56009"/>
                  </a:cubicBezTo>
                  <a:cubicBezTo>
                    <a:pt x="6295" y="58584"/>
                    <a:pt x="10219" y="59933"/>
                    <a:pt x="10383" y="62998"/>
                  </a:cubicBezTo>
                  <a:cubicBezTo>
                    <a:pt x="10546" y="65369"/>
                    <a:pt x="7971" y="67086"/>
                    <a:pt x="6786" y="69293"/>
                  </a:cubicBezTo>
                  <a:cubicBezTo>
                    <a:pt x="5273" y="71663"/>
                    <a:pt x="5437" y="74729"/>
                    <a:pt x="6786" y="77141"/>
                  </a:cubicBezTo>
                  <a:cubicBezTo>
                    <a:pt x="8254" y="79382"/>
                    <a:pt x="10929" y="80710"/>
                    <a:pt x="13496" y="80710"/>
                  </a:cubicBezTo>
                  <a:cubicBezTo>
                    <a:pt x="13644" y="80710"/>
                    <a:pt x="13792" y="80706"/>
                    <a:pt x="13939" y="80697"/>
                  </a:cubicBezTo>
                  <a:lnTo>
                    <a:pt x="22645" y="79838"/>
                  </a:lnTo>
                  <a:cubicBezTo>
                    <a:pt x="28245" y="79511"/>
                    <a:pt x="31842" y="71663"/>
                    <a:pt x="28245" y="67249"/>
                  </a:cubicBezTo>
                  <a:cubicBezTo>
                    <a:pt x="26569" y="65042"/>
                    <a:pt x="23503" y="63489"/>
                    <a:pt x="22645" y="60791"/>
                  </a:cubicBezTo>
                  <a:cubicBezTo>
                    <a:pt x="21623" y="56540"/>
                    <a:pt x="26732" y="52248"/>
                    <a:pt x="25016" y="48161"/>
                  </a:cubicBezTo>
                  <a:cubicBezTo>
                    <a:pt x="24321" y="46322"/>
                    <a:pt x="22277" y="45300"/>
                    <a:pt x="21092" y="43583"/>
                  </a:cubicBezTo>
                  <a:cubicBezTo>
                    <a:pt x="17863" y="39169"/>
                    <a:pt x="21787" y="32670"/>
                    <a:pt x="20601" y="27397"/>
                  </a:cubicBezTo>
                  <a:cubicBezTo>
                    <a:pt x="19743" y="22615"/>
                    <a:pt x="15124" y="19549"/>
                    <a:pt x="12917" y="15298"/>
                  </a:cubicBezTo>
                  <a:cubicBezTo>
                    <a:pt x="10383" y="10353"/>
                    <a:pt x="10546" y="3404"/>
                    <a:pt x="5764" y="665"/>
                  </a:cubicBezTo>
                  <a:cubicBezTo>
                    <a:pt x="5036" y="252"/>
                    <a:pt x="4100" y="0"/>
                    <a:pt x="3210" y="0"/>
                  </a:cubicBezTo>
                  <a:close/>
                </a:path>
              </a:pathLst>
            </a:custGeom>
            <a:solidFill>
              <a:schemeClr val="accent3"/>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2"/>
            <p:cNvSpPr/>
            <p:nvPr/>
          </p:nvSpPr>
          <p:spPr>
            <a:xfrm>
              <a:off x="8119015" y="89647"/>
              <a:ext cx="596298" cy="2776176"/>
            </a:xfrm>
            <a:custGeom>
              <a:avLst/>
              <a:gdLst/>
              <a:ahLst/>
              <a:cxnLst/>
              <a:rect l="l" t="t" r="r" b="b"/>
              <a:pathLst>
                <a:path w="15329" h="71367" extrusionOk="0">
                  <a:moveTo>
                    <a:pt x="328" y="0"/>
                  </a:moveTo>
                  <a:cubicBezTo>
                    <a:pt x="164" y="0"/>
                    <a:pt x="1" y="205"/>
                    <a:pt x="1" y="368"/>
                  </a:cubicBezTo>
                  <a:cubicBezTo>
                    <a:pt x="164" y="695"/>
                    <a:pt x="5805" y="23339"/>
                    <a:pt x="10219" y="43776"/>
                  </a:cubicBezTo>
                  <a:lnTo>
                    <a:pt x="10219" y="43776"/>
                  </a:lnTo>
                  <a:lnTo>
                    <a:pt x="4252" y="39525"/>
                  </a:lnTo>
                  <a:cubicBezTo>
                    <a:pt x="4252" y="39362"/>
                    <a:pt x="4088" y="39362"/>
                    <a:pt x="4088" y="39362"/>
                  </a:cubicBezTo>
                  <a:cubicBezTo>
                    <a:pt x="3925" y="39362"/>
                    <a:pt x="3925" y="39362"/>
                    <a:pt x="3925" y="39525"/>
                  </a:cubicBezTo>
                  <a:cubicBezTo>
                    <a:pt x="3761" y="39689"/>
                    <a:pt x="3761" y="39852"/>
                    <a:pt x="3925" y="40057"/>
                  </a:cubicBezTo>
                  <a:lnTo>
                    <a:pt x="10056" y="44471"/>
                  </a:lnTo>
                  <a:lnTo>
                    <a:pt x="10219" y="44635"/>
                  </a:lnTo>
                  <a:lnTo>
                    <a:pt x="10383" y="44635"/>
                  </a:lnTo>
                  <a:cubicBezTo>
                    <a:pt x="11568" y="50929"/>
                    <a:pt x="12754" y="57060"/>
                    <a:pt x="13612" y="62170"/>
                  </a:cubicBezTo>
                  <a:lnTo>
                    <a:pt x="8666" y="57060"/>
                  </a:lnTo>
                  <a:cubicBezTo>
                    <a:pt x="8666" y="56897"/>
                    <a:pt x="8503" y="56897"/>
                    <a:pt x="8503" y="56897"/>
                  </a:cubicBezTo>
                  <a:cubicBezTo>
                    <a:pt x="8339" y="56897"/>
                    <a:pt x="8339" y="56897"/>
                    <a:pt x="8176" y="57060"/>
                  </a:cubicBezTo>
                  <a:lnTo>
                    <a:pt x="8176" y="57428"/>
                  </a:lnTo>
                  <a:lnTo>
                    <a:pt x="13775" y="63355"/>
                  </a:lnTo>
                  <a:cubicBezTo>
                    <a:pt x="14307" y="66420"/>
                    <a:pt x="14634" y="69159"/>
                    <a:pt x="14797" y="71366"/>
                  </a:cubicBezTo>
                  <a:lnTo>
                    <a:pt x="15329" y="71366"/>
                  </a:lnTo>
                  <a:cubicBezTo>
                    <a:pt x="15329" y="69322"/>
                    <a:pt x="15002" y="66788"/>
                    <a:pt x="14470" y="64050"/>
                  </a:cubicBezTo>
                  <a:lnTo>
                    <a:pt x="14634" y="64050"/>
                  </a:lnTo>
                  <a:cubicBezTo>
                    <a:pt x="14634" y="64050"/>
                    <a:pt x="14797" y="64050"/>
                    <a:pt x="14797" y="63886"/>
                  </a:cubicBezTo>
                  <a:cubicBezTo>
                    <a:pt x="15002" y="63886"/>
                    <a:pt x="15002" y="63559"/>
                    <a:pt x="14797" y="63559"/>
                  </a:cubicBezTo>
                  <a:lnTo>
                    <a:pt x="14470" y="63028"/>
                  </a:lnTo>
                  <a:cubicBezTo>
                    <a:pt x="11078" y="41406"/>
                    <a:pt x="859" y="695"/>
                    <a:pt x="696" y="205"/>
                  </a:cubicBezTo>
                  <a:cubicBezTo>
                    <a:pt x="696" y="0"/>
                    <a:pt x="491" y="0"/>
                    <a:pt x="328"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2"/>
            <p:cNvSpPr/>
            <p:nvPr/>
          </p:nvSpPr>
          <p:spPr>
            <a:xfrm>
              <a:off x="8424307" y="938692"/>
              <a:ext cx="111332" cy="318046"/>
            </a:xfrm>
            <a:custGeom>
              <a:avLst/>
              <a:gdLst/>
              <a:ahLst/>
              <a:cxnLst/>
              <a:rect l="l" t="t" r="r" b="b"/>
              <a:pathLst>
                <a:path w="2862" h="8176" extrusionOk="0">
                  <a:moveTo>
                    <a:pt x="2535" y="1"/>
                  </a:moveTo>
                  <a:cubicBezTo>
                    <a:pt x="2371" y="1"/>
                    <a:pt x="2208" y="164"/>
                    <a:pt x="2208" y="328"/>
                  </a:cubicBezTo>
                  <a:lnTo>
                    <a:pt x="1" y="7808"/>
                  </a:lnTo>
                  <a:cubicBezTo>
                    <a:pt x="1" y="8012"/>
                    <a:pt x="1" y="8176"/>
                    <a:pt x="164" y="8176"/>
                  </a:cubicBezTo>
                  <a:lnTo>
                    <a:pt x="328" y="8176"/>
                  </a:lnTo>
                  <a:cubicBezTo>
                    <a:pt x="491" y="8176"/>
                    <a:pt x="491" y="8176"/>
                    <a:pt x="655" y="8012"/>
                  </a:cubicBezTo>
                  <a:lnTo>
                    <a:pt x="2862" y="491"/>
                  </a:lnTo>
                  <a:cubicBezTo>
                    <a:pt x="2862" y="328"/>
                    <a:pt x="2698" y="164"/>
                    <a:pt x="2535"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2"/>
            <p:cNvSpPr/>
            <p:nvPr/>
          </p:nvSpPr>
          <p:spPr>
            <a:xfrm>
              <a:off x="8788417" y="298310"/>
              <a:ext cx="1027193" cy="2682583"/>
            </a:xfrm>
            <a:custGeom>
              <a:avLst/>
              <a:gdLst/>
              <a:ahLst/>
              <a:cxnLst/>
              <a:rect l="l" t="t" r="r" b="b"/>
              <a:pathLst>
                <a:path w="26406" h="68961" extrusionOk="0">
                  <a:moveTo>
                    <a:pt x="18871" y="0"/>
                  </a:moveTo>
                  <a:cubicBezTo>
                    <a:pt x="18467" y="0"/>
                    <a:pt x="18069" y="86"/>
                    <a:pt x="17699" y="277"/>
                  </a:cubicBezTo>
                  <a:cubicBezTo>
                    <a:pt x="17004" y="604"/>
                    <a:pt x="16514" y="1462"/>
                    <a:pt x="16187" y="2321"/>
                  </a:cubicBezTo>
                  <a:cubicBezTo>
                    <a:pt x="14961" y="6081"/>
                    <a:pt x="16841" y="10495"/>
                    <a:pt x="15165" y="14256"/>
                  </a:cubicBezTo>
                  <a:cubicBezTo>
                    <a:pt x="14143" y="16299"/>
                    <a:pt x="12100" y="17648"/>
                    <a:pt x="11241" y="19856"/>
                  </a:cubicBezTo>
                  <a:cubicBezTo>
                    <a:pt x="10056" y="23085"/>
                    <a:pt x="12263" y="26845"/>
                    <a:pt x="11568" y="30237"/>
                  </a:cubicBezTo>
                  <a:cubicBezTo>
                    <a:pt x="10710" y="35715"/>
                    <a:pt x="3230" y="39434"/>
                    <a:pt x="4742" y="44707"/>
                  </a:cubicBezTo>
                  <a:cubicBezTo>
                    <a:pt x="5437" y="47282"/>
                    <a:pt x="8176" y="49326"/>
                    <a:pt x="7317" y="51696"/>
                  </a:cubicBezTo>
                  <a:cubicBezTo>
                    <a:pt x="6786" y="53740"/>
                    <a:pt x="4415" y="54435"/>
                    <a:pt x="2699" y="55784"/>
                  </a:cubicBezTo>
                  <a:cubicBezTo>
                    <a:pt x="859" y="57173"/>
                    <a:pt x="1" y="59708"/>
                    <a:pt x="491" y="62078"/>
                  </a:cubicBezTo>
                  <a:cubicBezTo>
                    <a:pt x="1023" y="64326"/>
                    <a:pt x="2903" y="66166"/>
                    <a:pt x="5110" y="66861"/>
                  </a:cubicBezTo>
                  <a:lnTo>
                    <a:pt x="12263" y="68741"/>
                  </a:lnTo>
                  <a:cubicBezTo>
                    <a:pt x="12754" y="68891"/>
                    <a:pt x="13251" y="68961"/>
                    <a:pt x="13745" y="68961"/>
                  </a:cubicBezTo>
                  <a:cubicBezTo>
                    <a:pt x="17699" y="68961"/>
                    <a:pt x="21473" y="64472"/>
                    <a:pt x="20274" y="60402"/>
                  </a:cubicBezTo>
                  <a:cubicBezTo>
                    <a:pt x="19580" y="58195"/>
                    <a:pt x="17536" y="56152"/>
                    <a:pt x="17699" y="53577"/>
                  </a:cubicBezTo>
                  <a:cubicBezTo>
                    <a:pt x="18026" y="50020"/>
                    <a:pt x="23340" y="48140"/>
                    <a:pt x="23136" y="44380"/>
                  </a:cubicBezTo>
                  <a:cubicBezTo>
                    <a:pt x="23136" y="42663"/>
                    <a:pt x="21787" y="41314"/>
                    <a:pt x="21460" y="39598"/>
                  </a:cubicBezTo>
                  <a:cubicBezTo>
                    <a:pt x="20070" y="35183"/>
                    <a:pt x="25016" y="31259"/>
                    <a:pt x="25711" y="26681"/>
                  </a:cubicBezTo>
                  <a:cubicBezTo>
                    <a:pt x="26406" y="22758"/>
                    <a:pt x="23667" y="18997"/>
                    <a:pt x="23340" y="14910"/>
                  </a:cubicBezTo>
                  <a:cubicBezTo>
                    <a:pt x="22645" y="10332"/>
                    <a:pt x="24852" y="4855"/>
                    <a:pt x="21787" y="1462"/>
                  </a:cubicBezTo>
                  <a:cubicBezTo>
                    <a:pt x="21045" y="602"/>
                    <a:pt x="19938" y="0"/>
                    <a:pt x="18871" y="0"/>
                  </a:cubicBezTo>
                  <a:close/>
                </a:path>
              </a:pathLst>
            </a:custGeom>
            <a:solidFill>
              <a:schemeClr val="accent3"/>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2"/>
            <p:cNvSpPr/>
            <p:nvPr/>
          </p:nvSpPr>
          <p:spPr>
            <a:xfrm>
              <a:off x="9179562" y="495109"/>
              <a:ext cx="410278" cy="2370722"/>
            </a:xfrm>
            <a:custGeom>
              <a:avLst/>
              <a:gdLst/>
              <a:ahLst/>
              <a:cxnLst/>
              <a:rect l="l" t="t" r="r" b="b"/>
              <a:pathLst>
                <a:path w="10547" h="60944" extrusionOk="0">
                  <a:moveTo>
                    <a:pt x="10383" y="0"/>
                  </a:moveTo>
                  <a:cubicBezTo>
                    <a:pt x="10219" y="0"/>
                    <a:pt x="10015" y="0"/>
                    <a:pt x="10015" y="164"/>
                  </a:cubicBezTo>
                  <a:cubicBezTo>
                    <a:pt x="10015" y="491"/>
                    <a:pt x="7971" y="19906"/>
                    <a:pt x="5437" y="37277"/>
                  </a:cubicBezTo>
                  <a:lnTo>
                    <a:pt x="2045" y="32168"/>
                  </a:lnTo>
                  <a:cubicBezTo>
                    <a:pt x="2045" y="32168"/>
                    <a:pt x="2045" y="32004"/>
                    <a:pt x="1840" y="32004"/>
                  </a:cubicBezTo>
                  <a:lnTo>
                    <a:pt x="1677" y="32168"/>
                  </a:lnTo>
                  <a:cubicBezTo>
                    <a:pt x="1677" y="32168"/>
                    <a:pt x="1513" y="32331"/>
                    <a:pt x="1677" y="32495"/>
                  </a:cubicBezTo>
                  <a:lnTo>
                    <a:pt x="5274" y="37972"/>
                  </a:lnTo>
                  <a:lnTo>
                    <a:pt x="5437" y="37972"/>
                  </a:lnTo>
                  <a:cubicBezTo>
                    <a:pt x="4579" y="43408"/>
                    <a:pt x="3720" y="48518"/>
                    <a:pt x="2862" y="52768"/>
                  </a:cubicBezTo>
                  <a:lnTo>
                    <a:pt x="491" y="47332"/>
                  </a:lnTo>
                  <a:cubicBezTo>
                    <a:pt x="491" y="47169"/>
                    <a:pt x="328" y="47169"/>
                    <a:pt x="328" y="47169"/>
                  </a:cubicBezTo>
                  <a:lnTo>
                    <a:pt x="164" y="47169"/>
                  </a:lnTo>
                  <a:cubicBezTo>
                    <a:pt x="1" y="47169"/>
                    <a:pt x="1" y="47332"/>
                    <a:pt x="1" y="47496"/>
                  </a:cubicBezTo>
                  <a:lnTo>
                    <a:pt x="2699" y="53790"/>
                  </a:lnTo>
                  <a:cubicBezTo>
                    <a:pt x="2208" y="56692"/>
                    <a:pt x="1513" y="59063"/>
                    <a:pt x="1023" y="60943"/>
                  </a:cubicBezTo>
                  <a:lnTo>
                    <a:pt x="1513" y="60943"/>
                  </a:lnTo>
                  <a:cubicBezTo>
                    <a:pt x="2045" y="59267"/>
                    <a:pt x="2535" y="57019"/>
                    <a:pt x="3066" y="54485"/>
                  </a:cubicBezTo>
                  <a:lnTo>
                    <a:pt x="3393" y="54485"/>
                  </a:lnTo>
                  <a:cubicBezTo>
                    <a:pt x="3393" y="54485"/>
                    <a:pt x="3557" y="54322"/>
                    <a:pt x="3393" y="54158"/>
                  </a:cubicBezTo>
                  <a:lnTo>
                    <a:pt x="3230" y="53627"/>
                  </a:lnTo>
                  <a:cubicBezTo>
                    <a:pt x="6786" y="35560"/>
                    <a:pt x="10546" y="654"/>
                    <a:pt x="10546" y="164"/>
                  </a:cubicBezTo>
                  <a:cubicBezTo>
                    <a:pt x="10546" y="164"/>
                    <a:pt x="10546" y="0"/>
                    <a:pt x="10383"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2"/>
            <p:cNvSpPr/>
            <p:nvPr/>
          </p:nvSpPr>
          <p:spPr>
            <a:xfrm>
              <a:off x="9476919" y="1275805"/>
              <a:ext cx="179718" cy="225815"/>
            </a:xfrm>
            <a:custGeom>
              <a:avLst/>
              <a:gdLst/>
              <a:ahLst/>
              <a:cxnLst/>
              <a:rect l="l" t="t" r="r" b="b"/>
              <a:pathLst>
                <a:path w="4620" h="5805" extrusionOk="0">
                  <a:moveTo>
                    <a:pt x="4251" y="0"/>
                  </a:moveTo>
                  <a:cubicBezTo>
                    <a:pt x="4088" y="0"/>
                    <a:pt x="4088" y="0"/>
                    <a:pt x="4088" y="164"/>
                  </a:cubicBezTo>
                  <a:lnTo>
                    <a:pt x="0" y="5477"/>
                  </a:lnTo>
                  <a:cubicBezTo>
                    <a:pt x="0" y="5477"/>
                    <a:pt x="0" y="5641"/>
                    <a:pt x="164" y="5804"/>
                  </a:cubicBezTo>
                  <a:lnTo>
                    <a:pt x="532" y="5804"/>
                  </a:lnTo>
                  <a:lnTo>
                    <a:pt x="4415" y="368"/>
                  </a:lnTo>
                  <a:cubicBezTo>
                    <a:pt x="4619" y="368"/>
                    <a:pt x="4415" y="164"/>
                    <a:pt x="4415"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2"/>
            <p:cNvSpPr/>
            <p:nvPr/>
          </p:nvSpPr>
          <p:spPr>
            <a:xfrm>
              <a:off x="8106294" y="2865830"/>
              <a:ext cx="1510565" cy="1636134"/>
            </a:xfrm>
            <a:custGeom>
              <a:avLst/>
              <a:gdLst/>
              <a:ahLst/>
              <a:cxnLst/>
              <a:rect l="l" t="t" r="r" b="b"/>
              <a:pathLst>
                <a:path w="38832" h="42060" extrusionOk="0">
                  <a:moveTo>
                    <a:pt x="1" y="0"/>
                  </a:moveTo>
                  <a:lnTo>
                    <a:pt x="5437" y="42059"/>
                  </a:lnTo>
                  <a:lnTo>
                    <a:pt x="34744" y="42059"/>
                  </a:lnTo>
                  <a:lnTo>
                    <a:pt x="38831" y="0"/>
                  </a:lnTo>
                  <a:close/>
                </a:path>
              </a:pathLst>
            </a:custGeom>
            <a:solidFill>
              <a:schemeClr val="accent1"/>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2"/>
            <p:cNvSpPr/>
            <p:nvPr/>
          </p:nvSpPr>
          <p:spPr>
            <a:xfrm>
              <a:off x="8522881" y="3144086"/>
              <a:ext cx="39" cy="483371"/>
            </a:xfrm>
            <a:custGeom>
              <a:avLst/>
              <a:gdLst/>
              <a:ahLst/>
              <a:cxnLst/>
              <a:rect l="l" t="t" r="r" b="b"/>
              <a:pathLst>
                <a:path w="1" h="12426" extrusionOk="0">
                  <a:moveTo>
                    <a:pt x="1" y="0"/>
                  </a:moveTo>
                  <a:lnTo>
                    <a:pt x="1" y="1242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2"/>
            <p:cNvSpPr/>
            <p:nvPr/>
          </p:nvSpPr>
          <p:spPr>
            <a:xfrm>
              <a:off x="8483163" y="3104329"/>
              <a:ext cx="79512" cy="562883"/>
            </a:xfrm>
            <a:custGeom>
              <a:avLst/>
              <a:gdLst/>
              <a:ahLst/>
              <a:cxnLst/>
              <a:rect l="l" t="t" r="r" b="b"/>
              <a:pathLst>
                <a:path w="2044" h="14470" extrusionOk="0">
                  <a:moveTo>
                    <a:pt x="1022" y="0"/>
                  </a:moveTo>
                  <a:cubicBezTo>
                    <a:pt x="327" y="0"/>
                    <a:pt x="0" y="368"/>
                    <a:pt x="0" y="1022"/>
                  </a:cubicBezTo>
                  <a:lnTo>
                    <a:pt x="0" y="13448"/>
                  </a:lnTo>
                  <a:cubicBezTo>
                    <a:pt x="0" y="13979"/>
                    <a:pt x="327" y="14470"/>
                    <a:pt x="1022" y="14470"/>
                  </a:cubicBezTo>
                  <a:cubicBezTo>
                    <a:pt x="1553" y="14470"/>
                    <a:pt x="2044" y="13979"/>
                    <a:pt x="2044" y="13448"/>
                  </a:cubicBezTo>
                  <a:lnTo>
                    <a:pt x="2044" y="1022"/>
                  </a:lnTo>
                  <a:cubicBezTo>
                    <a:pt x="2044" y="368"/>
                    <a:pt x="1553" y="0"/>
                    <a:pt x="10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2"/>
            <p:cNvSpPr/>
            <p:nvPr/>
          </p:nvSpPr>
          <p:spPr>
            <a:xfrm>
              <a:off x="9139845" y="3031196"/>
              <a:ext cx="79512" cy="564478"/>
            </a:xfrm>
            <a:custGeom>
              <a:avLst/>
              <a:gdLst/>
              <a:ahLst/>
              <a:cxnLst/>
              <a:rect l="l" t="t" r="r" b="b"/>
              <a:pathLst>
                <a:path w="2044" h="14511" extrusionOk="0">
                  <a:moveTo>
                    <a:pt x="1022" y="0"/>
                  </a:moveTo>
                  <a:cubicBezTo>
                    <a:pt x="491" y="0"/>
                    <a:pt x="0" y="368"/>
                    <a:pt x="0" y="1022"/>
                  </a:cubicBezTo>
                  <a:lnTo>
                    <a:pt x="0" y="13488"/>
                  </a:lnTo>
                  <a:cubicBezTo>
                    <a:pt x="0" y="13979"/>
                    <a:pt x="491" y="14510"/>
                    <a:pt x="1022" y="14510"/>
                  </a:cubicBezTo>
                  <a:cubicBezTo>
                    <a:pt x="1512" y="14510"/>
                    <a:pt x="2044" y="13979"/>
                    <a:pt x="2044" y="13488"/>
                  </a:cubicBezTo>
                  <a:lnTo>
                    <a:pt x="2044" y="1022"/>
                  </a:lnTo>
                  <a:cubicBezTo>
                    <a:pt x="2044" y="368"/>
                    <a:pt x="1512" y="0"/>
                    <a:pt x="10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2"/>
            <p:cNvSpPr/>
            <p:nvPr/>
          </p:nvSpPr>
          <p:spPr>
            <a:xfrm>
              <a:off x="8993540" y="3323729"/>
              <a:ext cx="79551" cy="562922"/>
            </a:xfrm>
            <a:custGeom>
              <a:avLst/>
              <a:gdLst/>
              <a:ahLst/>
              <a:cxnLst/>
              <a:rect l="l" t="t" r="r" b="b"/>
              <a:pathLst>
                <a:path w="2045" h="14471" extrusionOk="0">
                  <a:moveTo>
                    <a:pt x="1022" y="1"/>
                  </a:moveTo>
                  <a:cubicBezTo>
                    <a:pt x="491" y="1"/>
                    <a:pt x="1" y="328"/>
                    <a:pt x="1" y="1023"/>
                  </a:cubicBezTo>
                  <a:lnTo>
                    <a:pt x="1" y="13448"/>
                  </a:lnTo>
                  <a:cubicBezTo>
                    <a:pt x="1" y="14143"/>
                    <a:pt x="491" y="14470"/>
                    <a:pt x="1022" y="14470"/>
                  </a:cubicBezTo>
                  <a:cubicBezTo>
                    <a:pt x="1513" y="14470"/>
                    <a:pt x="2044" y="14143"/>
                    <a:pt x="2044" y="13448"/>
                  </a:cubicBezTo>
                  <a:lnTo>
                    <a:pt x="2044" y="1023"/>
                  </a:lnTo>
                  <a:cubicBezTo>
                    <a:pt x="2044" y="328"/>
                    <a:pt x="1513" y="1"/>
                    <a:pt x="10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2"/>
            <p:cNvSpPr/>
            <p:nvPr/>
          </p:nvSpPr>
          <p:spPr>
            <a:xfrm>
              <a:off x="9165286" y="3733975"/>
              <a:ext cx="79512" cy="569263"/>
            </a:xfrm>
            <a:custGeom>
              <a:avLst/>
              <a:gdLst/>
              <a:ahLst/>
              <a:cxnLst/>
              <a:rect l="l" t="t" r="r" b="b"/>
              <a:pathLst>
                <a:path w="2044" h="14634" extrusionOk="0">
                  <a:moveTo>
                    <a:pt x="1022" y="0"/>
                  </a:moveTo>
                  <a:cubicBezTo>
                    <a:pt x="368" y="0"/>
                    <a:pt x="0" y="532"/>
                    <a:pt x="0" y="1022"/>
                  </a:cubicBezTo>
                  <a:lnTo>
                    <a:pt x="0" y="13611"/>
                  </a:lnTo>
                  <a:cubicBezTo>
                    <a:pt x="0" y="14143"/>
                    <a:pt x="368" y="14633"/>
                    <a:pt x="1022" y="14633"/>
                  </a:cubicBezTo>
                  <a:cubicBezTo>
                    <a:pt x="1553" y="14633"/>
                    <a:pt x="2044" y="14143"/>
                    <a:pt x="2044" y="13611"/>
                  </a:cubicBezTo>
                  <a:lnTo>
                    <a:pt x="2044" y="1022"/>
                  </a:lnTo>
                  <a:cubicBezTo>
                    <a:pt x="2044" y="532"/>
                    <a:pt x="1553" y="0"/>
                    <a:pt x="10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2" name="Google Shape;452;p22"/>
          <p:cNvSpPr/>
          <p:nvPr/>
        </p:nvSpPr>
        <p:spPr>
          <a:xfrm flipH="1">
            <a:off x="6758010" y="4675051"/>
            <a:ext cx="1832405" cy="244805"/>
          </a:xfrm>
          <a:custGeom>
            <a:avLst/>
            <a:gdLst/>
            <a:ahLst/>
            <a:cxnLst/>
            <a:rect l="l" t="t" r="r" b="b"/>
            <a:pathLst>
              <a:path w="55866" h="7463" extrusionOk="0">
                <a:moveTo>
                  <a:pt x="16082" y="0"/>
                </a:moveTo>
                <a:cubicBezTo>
                  <a:pt x="15991" y="0"/>
                  <a:pt x="15916" y="25"/>
                  <a:pt x="15866" y="75"/>
                </a:cubicBezTo>
                <a:lnTo>
                  <a:pt x="8247" y="6542"/>
                </a:lnTo>
                <a:lnTo>
                  <a:pt x="728" y="75"/>
                </a:lnTo>
                <a:cubicBezTo>
                  <a:pt x="634" y="34"/>
                  <a:pt x="528" y="10"/>
                  <a:pt x="428" y="10"/>
                </a:cubicBezTo>
                <a:cubicBezTo>
                  <a:pt x="287" y="10"/>
                  <a:pt x="160" y="58"/>
                  <a:pt x="101" y="176"/>
                </a:cubicBezTo>
                <a:cubicBezTo>
                  <a:pt x="1" y="276"/>
                  <a:pt x="1" y="602"/>
                  <a:pt x="101" y="702"/>
                </a:cubicBezTo>
                <a:lnTo>
                  <a:pt x="8021" y="7369"/>
                </a:lnTo>
                <a:cubicBezTo>
                  <a:pt x="8084" y="7431"/>
                  <a:pt x="8165" y="7463"/>
                  <a:pt x="8256" y="7463"/>
                </a:cubicBezTo>
                <a:cubicBezTo>
                  <a:pt x="8347" y="7463"/>
                  <a:pt x="8447" y="7431"/>
                  <a:pt x="8547" y="7369"/>
                </a:cubicBezTo>
                <a:lnTo>
                  <a:pt x="16066" y="1003"/>
                </a:lnTo>
                <a:lnTo>
                  <a:pt x="23685" y="7369"/>
                </a:lnTo>
                <a:cubicBezTo>
                  <a:pt x="23748" y="7431"/>
                  <a:pt x="23854" y="7463"/>
                  <a:pt x="23958" y="7463"/>
                </a:cubicBezTo>
                <a:cubicBezTo>
                  <a:pt x="24061" y="7463"/>
                  <a:pt x="24161" y="7431"/>
                  <a:pt x="24212" y="7369"/>
                </a:cubicBezTo>
                <a:lnTo>
                  <a:pt x="31831" y="1003"/>
                </a:lnTo>
                <a:lnTo>
                  <a:pt x="39349" y="7369"/>
                </a:lnTo>
                <a:cubicBezTo>
                  <a:pt x="39462" y="7431"/>
                  <a:pt x="39569" y="7463"/>
                  <a:pt x="39672" y="7463"/>
                </a:cubicBezTo>
                <a:cubicBezTo>
                  <a:pt x="39776" y="7463"/>
                  <a:pt x="39876" y="7431"/>
                  <a:pt x="39976" y="7369"/>
                </a:cubicBezTo>
                <a:lnTo>
                  <a:pt x="47495" y="1003"/>
                </a:lnTo>
                <a:lnTo>
                  <a:pt x="55139" y="7369"/>
                </a:lnTo>
                <a:cubicBezTo>
                  <a:pt x="55225" y="7422"/>
                  <a:pt x="55310" y="7453"/>
                  <a:pt x="55388" y="7453"/>
                </a:cubicBezTo>
                <a:cubicBezTo>
                  <a:pt x="55493" y="7453"/>
                  <a:pt x="55583" y="7398"/>
                  <a:pt x="55640" y="7268"/>
                </a:cubicBezTo>
                <a:cubicBezTo>
                  <a:pt x="55866" y="7168"/>
                  <a:pt x="55866" y="6867"/>
                  <a:pt x="55640" y="6742"/>
                </a:cubicBezTo>
                <a:lnTo>
                  <a:pt x="47821" y="75"/>
                </a:lnTo>
                <a:cubicBezTo>
                  <a:pt x="47720" y="25"/>
                  <a:pt x="47614" y="0"/>
                  <a:pt x="47520" y="0"/>
                </a:cubicBezTo>
                <a:cubicBezTo>
                  <a:pt x="47426" y="0"/>
                  <a:pt x="47345" y="25"/>
                  <a:pt x="47294" y="75"/>
                </a:cubicBezTo>
                <a:lnTo>
                  <a:pt x="39675" y="6542"/>
                </a:lnTo>
                <a:lnTo>
                  <a:pt x="32056" y="75"/>
                </a:lnTo>
                <a:cubicBezTo>
                  <a:pt x="32006" y="25"/>
                  <a:pt x="31925" y="0"/>
                  <a:pt x="31831" y="0"/>
                </a:cubicBezTo>
                <a:cubicBezTo>
                  <a:pt x="31737" y="0"/>
                  <a:pt x="31630" y="25"/>
                  <a:pt x="31530" y="75"/>
                </a:cubicBezTo>
                <a:lnTo>
                  <a:pt x="24011" y="6542"/>
                </a:lnTo>
                <a:lnTo>
                  <a:pt x="16392" y="75"/>
                </a:lnTo>
                <a:cubicBezTo>
                  <a:pt x="16279" y="25"/>
                  <a:pt x="16173" y="0"/>
                  <a:pt x="160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3" name="Google Shape;453;p22"/>
          <p:cNvGrpSpPr/>
          <p:nvPr/>
        </p:nvGrpSpPr>
        <p:grpSpPr>
          <a:xfrm flipH="1">
            <a:off x="8058686" y="457200"/>
            <a:ext cx="1385931" cy="2705253"/>
            <a:chOff x="409722" y="228600"/>
            <a:chExt cx="1385931" cy="2705253"/>
          </a:xfrm>
        </p:grpSpPr>
        <p:grpSp>
          <p:nvGrpSpPr>
            <p:cNvPr id="454" name="Google Shape;454;p22"/>
            <p:cNvGrpSpPr/>
            <p:nvPr/>
          </p:nvGrpSpPr>
          <p:grpSpPr>
            <a:xfrm rot="-617154" flipH="1">
              <a:off x="575967" y="402323"/>
              <a:ext cx="1053440" cy="2450002"/>
              <a:chOff x="3817855" y="1437512"/>
              <a:chExt cx="541146" cy="1128254"/>
            </a:xfrm>
          </p:grpSpPr>
          <p:sp>
            <p:nvSpPr>
              <p:cNvPr id="455" name="Google Shape;455;p22"/>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2"/>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7" name="Google Shape;457;p22"/>
            <p:cNvSpPr/>
            <p:nvPr/>
          </p:nvSpPr>
          <p:spPr>
            <a:xfrm>
              <a:off x="1419225" y="228600"/>
              <a:ext cx="142800" cy="142800"/>
            </a:xfrm>
            <a:prstGeom prst="ellipse">
              <a:avLst/>
            </a:prstGeom>
            <a:solidFill>
              <a:schemeClr val="accent3"/>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1_1">
    <p:spTree>
      <p:nvGrpSpPr>
        <p:cNvPr id="1" name="Shape 458"/>
        <p:cNvGrpSpPr/>
        <p:nvPr/>
      </p:nvGrpSpPr>
      <p:grpSpPr>
        <a:xfrm>
          <a:off x="0" y="0"/>
          <a:ext cx="0" cy="0"/>
          <a:chOff x="0" y="0"/>
          <a:chExt cx="0" cy="0"/>
        </a:xfrm>
      </p:grpSpPr>
      <p:grpSp>
        <p:nvGrpSpPr>
          <p:cNvPr id="459" name="Google Shape;459;p23"/>
          <p:cNvGrpSpPr/>
          <p:nvPr/>
        </p:nvGrpSpPr>
        <p:grpSpPr>
          <a:xfrm flipH="1">
            <a:off x="-24431" y="-6"/>
            <a:ext cx="9169628" cy="5143518"/>
            <a:chOff x="-1204" y="-6"/>
            <a:chExt cx="9169628" cy="5143518"/>
          </a:xfrm>
        </p:grpSpPr>
        <p:sp>
          <p:nvSpPr>
            <p:cNvPr id="460" name="Google Shape;460;p23"/>
            <p:cNvSpPr/>
            <p:nvPr/>
          </p:nvSpPr>
          <p:spPr>
            <a:xfrm>
              <a:off x="319050" y="283350"/>
              <a:ext cx="8505900" cy="4576800"/>
            </a:xfrm>
            <a:prstGeom prst="roundRect">
              <a:avLst>
                <a:gd name="adj" fmla="val 3396"/>
              </a:avLst>
            </a:prstGeom>
            <a:solidFill>
              <a:schemeClr val="accent4"/>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3"/>
            <p:cNvSpPr/>
            <p:nvPr/>
          </p:nvSpPr>
          <p:spPr>
            <a:xfrm>
              <a:off x="7144668" y="0"/>
              <a:ext cx="1600279" cy="1208486"/>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3"/>
            <p:cNvSpPr/>
            <p:nvPr/>
          </p:nvSpPr>
          <p:spPr>
            <a:xfrm>
              <a:off x="6578703" y="-6"/>
              <a:ext cx="1250846" cy="937634"/>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3"/>
            <p:cNvSpPr/>
            <p:nvPr/>
          </p:nvSpPr>
          <p:spPr>
            <a:xfrm>
              <a:off x="743289" y="3878776"/>
              <a:ext cx="1664900" cy="1264737"/>
            </a:xfrm>
            <a:custGeom>
              <a:avLst/>
              <a:gdLst/>
              <a:ahLst/>
              <a:cxnLst/>
              <a:rect l="l" t="t" r="r" b="b"/>
              <a:pathLst>
                <a:path w="24157" h="19743" extrusionOk="0">
                  <a:moveTo>
                    <a:pt x="1676" y="0"/>
                  </a:moveTo>
                  <a:cubicBezTo>
                    <a:pt x="1185" y="0"/>
                    <a:pt x="818" y="164"/>
                    <a:pt x="491" y="532"/>
                  </a:cubicBezTo>
                  <a:cubicBezTo>
                    <a:pt x="0" y="1022"/>
                    <a:pt x="0" y="2044"/>
                    <a:pt x="654" y="2575"/>
                  </a:cubicBezTo>
                  <a:lnTo>
                    <a:pt x="19742" y="19743"/>
                  </a:lnTo>
                  <a:lnTo>
                    <a:pt x="24157" y="19743"/>
                  </a:lnTo>
                  <a:lnTo>
                    <a:pt x="2534" y="327"/>
                  </a:lnTo>
                  <a:cubicBezTo>
                    <a:pt x="2371" y="0"/>
                    <a:pt x="2044" y="0"/>
                    <a:pt x="1676"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3"/>
            <p:cNvSpPr/>
            <p:nvPr/>
          </p:nvSpPr>
          <p:spPr>
            <a:xfrm rot="10800000">
              <a:off x="-1204" y="3670093"/>
              <a:ext cx="1135497" cy="1067007"/>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3"/>
            <p:cNvSpPr/>
            <p:nvPr/>
          </p:nvSpPr>
          <p:spPr>
            <a:xfrm>
              <a:off x="7972342" y="1228724"/>
              <a:ext cx="1196082" cy="1134709"/>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6" name="Google Shape;466;p23"/>
          <p:cNvGrpSpPr/>
          <p:nvPr/>
        </p:nvGrpSpPr>
        <p:grpSpPr>
          <a:xfrm>
            <a:off x="4281415" y="75177"/>
            <a:ext cx="581170" cy="125403"/>
            <a:chOff x="4685288" y="186288"/>
            <a:chExt cx="419375" cy="90485"/>
          </a:xfrm>
        </p:grpSpPr>
        <p:sp>
          <p:nvSpPr>
            <p:cNvPr id="467" name="Google Shape;467;p23"/>
            <p:cNvSpPr/>
            <p:nvPr/>
          </p:nvSpPr>
          <p:spPr>
            <a:xfrm>
              <a:off x="4687513" y="186288"/>
              <a:ext cx="414900" cy="82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8" name="Google Shape;468;p23"/>
            <p:cNvGrpSpPr/>
            <p:nvPr/>
          </p:nvGrpSpPr>
          <p:grpSpPr>
            <a:xfrm>
              <a:off x="4685288" y="186300"/>
              <a:ext cx="419375" cy="90473"/>
              <a:chOff x="4390000" y="182175"/>
              <a:chExt cx="419375" cy="90473"/>
            </a:xfrm>
          </p:grpSpPr>
          <p:sp>
            <p:nvSpPr>
              <p:cNvPr id="469" name="Google Shape;469;p23"/>
              <p:cNvSpPr/>
              <p:nvPr/>
            </p:nvSpPr>
            <p:spPr>
              <a:xfrm>
                <a:off x="4390000" y="182175"/>
                <a:ext cx="419375" cy="90473"/>
              </a:xfrm>
              <a:custGeom>
                <a:avLst/>
                <a:gdLst/>
                <a:ahLst/>
                <a:cxnLst/>
                <a:rect l="l" t="t" r="r" b="b"/>
                <a:pathLst>
                  <a:path w="8835" h="1906" extrusionOk="0">
                    <a:moveTo>
                      <a:pt x="7882" y="155"/>
                    </a:moveTo>
                    <a:cubicBezTo>
                      <a:pt x="8323" y="155"/>
                      <a:pt x="8680" y="512"/>
                      <a:pt x="8680" y="953"/>
                    </a:cubicBezTo>
                    <a:cubicBezTo>
                      <a:pt x="8680" y="1393"/>
                      <a:pt x="8323" y="1750"/>
                      <a:pt x="7882" y="1750"/>
                    </a:cubicBezTo>
                    <a:lnTo>
                      <a:pt x="953" y="1750"/>
                    </a:lnTo>
                    <a:cubicBezTo>
                      <a:pt x="512" y="1750"/>
                      <a:pt x="155" y="1393"/>
                      <a:pt x="155" y="953"/>
                    </a:cubicBezTo>
                    <a:cubicBezTo>
                      <a:pt x="155" y="512"/>
                      <a:pt x="512" y="155"/>
                      <a:pt x="953" y="155"/>
                    </a:cubicBezTo>
                    <a:close/>
                    <a:moveTo>
                      <a:pt x="953" y="0"/>
                    </a:moveTo>
                    <a:cubicBezTo>
                      <a:pt x="429" y="0"/>
                      <a:pt x="0" y="429"/>
                      <a:pt x="0" y="953"/>
                    </a:cubicBezTo>
                    <a:cubicBezTo>
                      <a:pt x="0" y="1476"/>
                      <a:pt x="429" y="1905"/>
                      <a:pt x="953" y="1905"/>
                    </a:cubicBezTo>
                    <a:lnTo>
                      <a:pt x="7882" y="1905"/>
                    </a:lnTo>
                    <a:cubicBezTo>
                      <a:pt x="8406" y="1905"/>
                      <a:pt x="8835" y="1476"/>
                      <a:pt x="8835" y="953"/>
                    </a:cubicBezTo>
                    <a:cubicBezTo>
                      <a:pt x="8835" y="429"/>
                      <a:pt x="8406" y="0"/>
                      <a:pt x="788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3"/>
              <p:cNvSpPr/>
              <p:nvPr/>
            </p:nvSpPr>
            <p:spPr>
              <a:xfrm>
                <a:off x="4464048" y="201352"/>
                <a:ext cx="52024" cy="52072"/>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71" name="Google Shape;471;p23"/>
          <p:cNvGrpSpPr/>
          <p:nvPr/>
        </p:nvGrpSpPr>
        <p:grpSpPr>
          <a:xfrm rot="-1102275">
            <a:off x="239301" y="2899434"/>
            <a:ext cx="541146" cy="2225370"/>
            <a:chOff x="871338" y="1945155"/>
            <a:chExt cx="247109" cy="1016148"/>
          </a:xfrm>
        </p:grpSpPr>
        <p:sp>
          <p:nvSpPr>
            <p:cNvPr id="472" name="Google Shape;472;p23"/>
            <p:cNvSpPr/>
            <p:nvPr/>
          </p:nvSpPr>
          <p:spPr>
            <a:xfrm>
              <a:off x="1017893" y="2858365"/>
              <a:ext cx="100554" cy="102938"/>
            </a:xfrm>
            <a:custGeom>
              <a:avLst/>
              <a:gdLst/>
              <a:ahLst/>
              <a:cxnLst/>
              <a:rect l="l" t="t" r="r" b="b"/>
              <a:pathLst>
                <a:path w="5314" h="5440" extrusionOk="0">
                  <a:moveTo>
                    <a:pt x="2707" y="0"/>
                  </a:moveTo>
                  <a:cubicBezTo>
                    <a:pt x="1253" y="0"/>
                    <a:pt x="0" y="1254"/>
                    <a:pt x="0" y="2707"/>
                  </a:cubicBezTo>
                  <a:cubicBezTo>
                    <a:pt x="0" y="4186"/>
                    <a:pt x="1253" y="5439"/>
                    <a:pt x="2707" y="5439"/>
                  </a:cubicBezTo>
                  <a:cubicBezTo>
                    <a:pt x="4161" y="5439"/>
                    <a:pt x="5314" y="4186"/>
                    <a:pt x="5314" y="2707"/>
                  </a:cubicBezTo>
                  <a:cubicBezTo>
                    <a:pt x="5314" y="1254"/>
                    <a:pt x="4161" y="0"/>
                    <a:pt x="2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3"/>
            <p:cNvSpPr/>
            <p:nvPr/>
          </p:nvSpPr>
          <p:spPr>
            <a:xfrm>
              <a:off x="871338" y="2075844"/>
              <a:ext cx="215338" cy="853670"/>
            </a:xfrm>
            <a:custGeom>
              <a:avLst/>
              <a:gdLst/>
              <a:ahLst/>
              <a:cxnLst/>
              <a:rect l="l" t="t" r="r" b="b"/>
              <a:pathLst>
                <a:path w="11380" h="45114" extrusionOk="0">
                  <a:moveTo>
                    <a:pt x="6066" y="1"/>
                  </a:moveTo>
                  <a:cubicBezTo>
                    <a:pt x="2206" y="5640"/>
                    <a:pt x="1" y="12332"/>
                    <a:pt x="1" y="19625"/>
                  </a:cubicBezTo>
                  <a:cubicBezTo>
                    <a:pt x="1" y="29650"/>
                    <a:pt x="4287" y="38748"/>
                    <a:pt x="11079" y="45114"/>
                  </a:cubicBezTo>
                  <a:lnTo>
                    <a:pt x="11379" y="44813"/>
                  </a:lnTo>
                  <a:cubicBezTo>
                    <a:pt x="4612" y="38547"/>
                    <a:pt x="427" y="29550"/>
                    <a:pt x="427" y="19625"/>
                  </a:cubicBezTo>
                  <a:cubicBezTo>
                    <a:pt x="427" y="12432"/>
                    <a:pt x="2607" y="5740"/>
                    <a:pt x="6367" y="201"/>
                  </a:cubicBezTo>
                  <a:lnTo>
                    <a:pt x="60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3"/>
            <p:cNvSpPr/>
            <p:nvPr/>
          </p:nvSpPr>
          <p:spPr>
            <a:xfrm>
              <a:off x="1051083" y="1945155"/>
              <a:ext cx="67364" cy="51242"/>
            </a:xfrm>
            <a:custGeom>
              <a:avLst/>
              <a:gdLst/>
              <a:ahLst/>
              <a:cxnLst/>
              <a:rect l="l" t="t" r="r" b="b"/>
              <a:pathLst>
                <a:path w="3560" h="2708" extrusionOk="0">
                  <a:moveTo>
                    <a:pt x="1780" y="1"/>
                  </a:moveTo>
                  <a:cubicBezTo>
                    <a:pt x="1" y="1"/>
                    <a:pt x="1" y="2708"/>
                    <a:pt x="1780" y="2708"/>
                  </a:cubicBezTo>
                  <a:cubicBezTo>
                    <a:pt x="3459" y="2708"/>
                    <a:pt x="3560" y="1"/>
                    <a:pt x="17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5" name="Google Shape;475;p23"/>
          <p:cNvSpPr/>
          <p:nvPr/>
        </p:nvSpPr>
        <p:spPr>
          <a:xfrm>
            <a:off x="7683774" y="926546"/>
            <a:ext cx="1629891" cy="217696"/>
          </a:xfrm>
          <a:custGeom>
            <a:avLst/>
            <a:gdLst/>
            <a:ahLst/>
            <a:cxnLst/>
            <a:rect l="l" t="t" r="r" b="b"/>
            <a:pathLst>
              <a:path w="55866" h="7463" extrusionOk="0">
                <a:moveTo>
                  <a:pt x="16082" y="0"/>
                </a:moveTo>
                <a:cubicBezTo>
                  <a:pt x="15991" y="0"/>
                  <a:pt x="15916" y="25"/>
                  <a:pt x="15866" y="75"/>
                </a:cubicBezTo>
                <a:lnTo>
                  <a:pt x="8247" y="6542"/>
                </a:lnTo>
                <a:lnTo>
                  <a:pt x="728" y="75"/>
                </a:lnTo>
                <a:cubicBezTo>
                  <a:pt x="634" y="34"/>
                  <a:pt x="528" y="10"/>
                  <a:pt x="428" y="10"/>
                </a:cubicBezTo>
                <a:cubicBezTo>
                  <a:pt x="287" y="10"/>
                  <a:pt x="160" y="58"/>
                  <a:pt x="101" y="176"/>
                </a:cubicBezTo>
                <a:cubicBezTo>
                  <a:pt x="1" y="276"/>
                  <a:pt x="1" y="602"/>
                  <a:pt x="101" y="702"/>
                </a:cubicBezTo>
                <a:lnTo>
                  <a:pt x="8021" y="7369"/>
                </a:lnTo>
                <a:cubicBezTo>
                  <a:pt x="8084" y="7431"/>
                  <a:pt x="8165" y="7463"/>
                  <a:pt x="8256" y="7463"/>
                </a:cubicBezTo>
                <a:cubicBezTo>
                  <a:pt x="8347" y="7463"/>
                  <a:pt x="8447" y="7431"/>
                  <a:pt x="8547" y="7369"/>
                </a:cubicBezTo>
                <a:lnTo>
                  <a:pt x="16066" y="1003"/>
                </a:lnTo>
                <a:lnTo>
                  <a:pt x="23685" y="7369"/>
                </a:lnTo>
                <a:cubicBezTo>
                  <a:pt x="23748" y="7431"/>
                  <a:pt x="23854" y="7463"/>
                  <a:pt x="23958" y="7463"/>
                </a:cubicBezTo>
                <a:cubicBezTo>
                  <a:pt x="24061" y="7463"/>
                  <a:pt x="24161" y="7431"/>
                  <a:pt x="24212" y="7369"/>
                </a:cubicBezTo>
                <a:lnTo>
                  <a:pt x="31831" y="1003"/>
                </a:lnTo>
                <a:lnTo>
                  <a:pt x="39349" y="7369"/>
                </a:lnTo>
                <a:cubicBezTo>
                  <a:pt x="39462" y="7431"/>
                  <a:pt x="39569" y="7463"/>
                  <a:pt x="39672" y="7463"/>
                </a:cubicBezTo>
                <a:cubicBezTo>
                  <a:pt x="39776" y="7463"/>
                  <a:pt x="39876" y="7431"/>
                  <a:pt x="39976" y="7369"/>
                </a:cubicBezTo>
                <a:lnTo>
                  <a:pt x="47495" y="1003"/>
                </a:lnTo>
                <a:lnTo>
                  <a:pt x="55139" y="7369"/>
                </a:lnTo>
                <a:cubicBezTo>
                  <a:pt x="55225" y="7422"/>
                  <a:pt x="55310" y="7453"/>
                  <a:pt x="55388" y="7453"/>
                </a:cubicBezTo>
                <a:cubicBezTo>
                  <a:pt x="55493" y="7453"/>
                  <a:pt x="55583" y="7398"/>
                  <a:pt x="55640" y="7268"/>
                </a:cubicBezTo>
                <a:cubicBezTo>
                  <a:pt x="55866" y="7168"/>
                  <a:pt x="55866" y="6867"/>
                  <a:pt x="55640" y="6742"/>
                </a:cubicBezTo>
                <a:lnTo>
                  <a:pt x="47821" y="75"/>
                </a:lnTo>
                <a:cubicBezTo>
                  <a:pt x="47720" y="25"/>
                  <a:pt x="47614" y="0"/>
                  <a:pt x="47520" y="0"/>
                </a:cubicBezTo>
                <a:cubicBezTo>
                  <a:pt x="47426" y="0"/>
                  <a:pt x="47345" y="25"/>
                  <a:pt x="47294" y="75"/>
                </a:cubicBezTo>
                <a:lnTo>
                  <a:pt x="39675" y="6542"/>
                </a:lnTo>
                <a:lnTo>
                  <a:pt x="32056" y="75"/>
                </a:lnTo>
                <a:cubicBezTo>
                  <a:pt x="32006" y="25"/>
                  <a:pt x="31925" y="0"/>
                  <a:pt x="31831" y="0"/>
                </a:cubicBezTo>
                <a:cubicBezTo>
                  <a:pt x="31737" y="0"/>
                  <a:pt x="31630" y="25"/>
                  <a:pt x="31530" y="75"/>
                </a:cubicBezTo>
                <a:lnTo>
                  <a:pt x="24011" y="6542"/>
                </a:lnTo>
                <a:lnTo>
                  <a:pt x="16392" y="75"/>
                </a:lnTo>
                <a:cubicBezTo>
                  <a:pt x="16279" y="25"/>
                  <a:pt x="16173" y="0"/>
                  <a:pt x="160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2">
  <p:cSld name="MAIN_POINT_1">
    <p:bg>
      <p:bgPr>
        <a:solidFill>
          <a:schemeClr val="accent2"/>
        </a:solidFill>
        <a:effectLst/>
      </p:bgPr>
    </p:bg>
    <p:spTree>
      <p:nvGrpSpPr>
        <p:cNvPr id="1" name="Shape 476"/>
        <p:cNvGrpSpPr/>
        <p:nvPr/>
      </p:nvGrpSpPr>
      <p:grpSpPr>
        <a:xfrm>
          <a:off x="0" y="0"/>
          <a:ext cx="0" cy="0"/>
          <a:chOff x="0" y="0"/>
          <a:chExt cx="0" cy="0"/>
        </a:xfrm>
      </p:grpSpPr>
      <p:grpSp>
        <p:nvGrpSpPr>
          <p:cNvPr id="477" name="Google Shape;477;p24"/>
          <p:cNvGrpSpPr/>
          <p:nvPr/>
        </p:nvGrpSpPr>
        <p:grpSpPr>
          <a:xfrm>
            <a:off x="319043" y="283350"/>
            <a:ext cx="8505900" cy="4576800"/>
            <a:chOff x="319043" y="283350"/>
            <a:chExt cx="8505900" cy="4576800"/>
          </a:xfrm>
        </p:grpSpPr>
        <p:sp>
          <p:nvSpPr>
            <p:cNvPr id="478" name="Google Shape;478;p24"/>
            <p:cNvSpPr/>
            <p:nvPr/>
          </p:nvSpPr>
          <p:spPr>
            <a:xfrm flipH="1">
              <a:off x="319043" y="283350"/>
              <a:ext cx="8505900" cy="4576800"/>
            </a:xfrm>
            <a:prstGeom prst="roundRect">
              <a:avLst>
                <a:gd name="adj" fmla="val 3396"/>
              </a:avLst>
            </a:prstGeom>
            <a:solidFill>
              <a:schemeClr val="accent1"/>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4"/>
            <p:cNvSpPr/>
            <p:nvPr/>
          </p:nvSpPr>
          <p:spPr>
            <a:xfrm rot="10800000" flipH="1">
              <a:off x="694692" y="580875"/>
              <a:ext cx="7754700" cy="3981600"/>
            </a:xfrm>
            <a:prstGeom prst="roundRect">
              <a:avLst>
                <a:gd name="adj" fmla="val 3396"/>
              </a:avLst>
            </a:prstGeom>
            <a:solidFill>
              <a:schemeClr val="accent4"/>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4"/>
            <p:cNvSpPr/>
            <p:nvPr/>
          </p:nvSpPr>
          <p:spPr>
            <a:xfrm flipH="1">
              <a:off x="1289186" y="298550"/>
              <a:ext cx="1611114" cy="1202094"/>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rgbClr val="FFFFFF">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4"/>
            <p:cNvSpPr/>
            <p:nvPr/>
          </p:nvSpPr>
          <p:spPr>
            <a:xfrm flipH="1">
              <a:off x="2162181" y="298550"/>
              <a:ext cx="1348069" cy="995345"/>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rgbClr val="FFFFFF">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4"/>
            <p:cNvSpPr/>
            <p:nvPr/>
          </p:nvSpPr>
          <p:spPr>
            <a:xfrm rot="10800000">
              <a:off x="5767286" y="3636168"/>
              <a:ext cx="1611114" cy="1209957"/>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rgbClr val="FFFFFF">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4"/>
            <p:cNvSpPr/>
            <p:nvPr/>
          </p:nvSpPr>
          <p:spPr>
            <a:xfrm rot="10800000">
              <a:off x="6640281" y="3842942"/>
              <a:ext cx="1348069" cy="1004358"/>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rgbClr val="FFFFFF">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4" name="Google Shape;484;p24"/>
          <p:cNvGrpSpPr/>
          <p:nvPr/>
        </p:nvGrpSpPr>
        <p:grpSpPr>
          <a:xfrm>
            <a:off x="4281415" y="375214"/>
            <a:ext cx="581170" cy="125403"/>
            <a:chOff x="4685288" y="186288"/>
            <a:chExt cx="419375" cy="90485"/>
          </a:xfrm>
        </p:grpSpPr>
        <p:sp>
          <p:nvSpPr>
            <p:cNvPr id="485" name="Google Shape;485;p24"/>
            <p:cNvSpPr/>
            <p:nvPr/>
          </p:nvSpPr>
          <p:spPr>
            <a:xfrm>
              <a:off x="4687513" y="186288"/>
              <a:ext cx="414900" cy="82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6" name="Google Shape;486;p24"/>
            <p:cNvGrpSpPr/>
            <p:nvPr/>
          </p:nvGrpSpPr>
          <p:grpSpPr>
            <a:xfrm>
              <a:off x="4685288" y="186300"/>
              <a:ext cx="419375" cy="90473"/>
              <a:chOff x="4390000" y="182175"/>
              <a:chExt cx="419375" cy="90473"/>
            </a:xfrm>
          </p:grpSpPr>
          <p:sp>
            <p:nvSpPr>
              <p:cNvPr id="487" name="Google Shape;487;p24"/>
              <p:cNvSpPr/>
              <p:nvPr/>
            </p:nvSpPr>
            <p:spPr>
              <a:xfrm>
                <a:off x="4390000" y="182175"/>
                <a:ext cx="419375" cy="90473"/>
              </a:xfrm>
              <a:custGeom>
                <a:avLst/>
                <a:gdLst/>
                <a:ahLst/>
                <a:cxnLst/>
                <a:rect l="l" t="t" r="r" b="b"/>
                <a:pathLst>
                  <a:path w="8835" h="1906" extrusionOk="0">
                    <a:moveTo>
                      <a:pt x="7882" y="155"/>
                    </a:moveTo>
                    <a:cubicBezTo>
                      <a:pt x="8323" y="155"/>
                      <a:pt x="8680" y="512"/>
                      <a:pt x="8680" y="953"/>
                    </a:cubicBezTo>
                    <a:cubicBezTo>
                      <a:pt x="8680" y="1393"/>
                      <a:pt x="8323" y="1750"/>
                      <a:pt x="7882" y="1750"/>
                    </a:cubicBezTo>
                    <a:lnTo>
                      <a:pt x="953" y="1750"/>
                    </a:lnTo>
                    <a:cubicBezTo>
                      <a:pt x="512" y="1750"/>
                      <a:pt x="155" y="1393"/>
                      <a:pt x="155" y="953"/>
                    </a:cubicBezTo>
                    <a:cubicBezTo>
                      <a:pt x="155" y="512"/>
                      <a:pt x="512" y="155"/>
                      <a:pt x="953" y="155"/>
                    </a:cubicBezTo>
                    <a:close/>
                    <a:moveTo>
                      <a:pt x="953" y="0"/>
                    </a:moveTo>
                    <a:cubicBezTo>
                      <a:pt x="429" y="0"/>
                      <a:pt x="0" y="429"/>
                      <a:pt x="0" y="953"/>
                    </a:cubicBezTo>
                    <a:cubicBezTo>
                      <a:pt x="0" y="1476"/>
                      <a:pt x="429" y="1905"/>
                      <a:pt x="953" y="1905"/>
                    </a:cubicBezTo>
                    <a:lnTo>
                      <a:pt x="7882" y="1905"/>
                    </a:lnTo>
                    <a:cubicBezTo>
                      <a:pt x="8406" y="1905"/>
                      <a:pt x="8835" y="1476"/>
                      <a:pt x="8835" y="953"/>
                    </a:cubicBezTo>
                    <a:cubicBezTo>
                      <a:pt x="8835" y="429"/>
                      <a:pt x="8406" y="0"/>
                      <a:pt x="788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4"/>
              <p:cNvSpPr/>
              <p:nvPr/>
            </p:nvSpPr>
            <p:spPr>
              <a:xfrm>
                <a:off x="4464048" y="201352"/>
                <a:ext cx="52024" cy="52072"/>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5"/>
              </a:buClr>
              <a:buSzPts val="2800"/>
              <a:buFont typeface="Aldrich"/>
              <a:buNone/>
              <a:defRPr sz="2800">
                <a:solidFill>
                  <a:schemeClr val="accent5"/>
                </a:solidFill>
                <a:latin typeface="Aldrich"/>
                <a:ea typeface="Aldrich"/>
                <a:cs typeface="Aldrich"/>
                <a:sym typeface="Aldrich"/>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5"/>
              </a:buClr>
              <a:buSzPts val="1800"/>
              <a:buFont typeface="Didact Gothic"/>
              <a:buChar char="●"/>
              <a:defRPr sz="1800">
                <a:solidFill>
                  <a:schemeClr val="accent5"/>
                </a:solidFill>
                <a:latin typeface="Didact Gothic"/>
                <a:ea typeface="Didact Gothic"/>
                <a:cs typeface="Didact Gothic"/>
                <a:sym typeface="Didact Gothic"/>
              </a:defRPr>
            </a:lvl1pPr>
            <a:lvl2pPr marL="914400" lvl="1" indent="-317500">
              <a:lnSpc>
                <a:spcPct val="115000"/>
              </a:lnSpc>
              <a:spcBef>
                <a:spcPts val="1600"/>
              </a:spcBef>
              <a:spcAft>
                <a:spcPts val="0"/>
              </a:spcAft>
              <a:buClr>
                <a:schemeClr val="accent5"/>
              </a:buClr>
              <a:buSzPts val="1400"/>
              <a:buFont typeface="Didact Gothic"/>
              <a:buChar char="○"/>
              <a:defRPr>
                <a:solidFill>
                  <a:schemeClr val="accent5"/>
                </a:solidFill>
                <a:latin typeface="Didact Gothic"/>
                <a:ea typeface="Didact Gothic"/>
                <a:cs typeface="Didact Gothic"/>
                <a:sym typeface="Didact Gothic"/>
              </a:defRPr>
            </a:lvl2pPr>
            <a:lvl3pPr marL="1371600" lvl="2" indent="-317500">
              <a:lnSpc>
                <a:spcPct val="115000"/>
              </a:lnSpc>
              <a:spcBef>
                <a:spcPts val="1600"/>
              </a:spcBef>
              <a:spcAft>
                <a:spcPts val="0"/>
              </a:spcAft>
              <a:buClr>
                <a:schemeClr val="accent5"/>
              </a:buClr>
              <a:buSzPts val="1400"/>
              <a:buFont typeface="Didact Gothic"/>
              <a:buChar char="■"/>
              <a:defRPr>
                <a:solidFill>
                  <a:schemeClr val="accent5"/>
                </a:solidFill>
                <a:latin typeface="Didact Gothic"/>
                <a:ea typeface="Didact Gothic"/>
                <a:cs typeface="Didact Gothic"/>
                <a:sym typeface="Didact Gothic"/>
              </a:defRPr>
            </a:lvl3pPr>
            <a:lvl4pPr marL="1828800" lvl="3" indent="-317500">
              <a:lnSpc>
                <a:spcPct val="115000"/>
              </a:lnSpc>
              <a:spcBef>
                <a:spcPts val="1600"/>
              </a:spcBef>
              <a:spcAft>
                <a:spcPts val="0"/>
              </a:spcAft>
              <a:buClr>
                <a:schemeClr val="accent5"/>
              </a:buClr>
              <a:buSzPts val="1400"/>
              <a:buFont typeface="Didact Gothic"/>
              <a:buChar char="●"/>
              <a:defRPr>
                <a:solidFill>
                  <a:schemeClr val="accent5"/>
                </a:solidFill>
                <a:latin typeface="Didact Gothic"/>
                <a:ea typeface="Didact Gothic"/>
                <a:cs typeface="Didact Gothic"/>
                <a:sym typeface="Didact Gothic"/>
              </a:defRPr>
            </a:lvl4pPr>
            <a:lvl5pPr marL="2286000" lvl="4" indent="-317500">
              <a:lnSpc>
                <a:spcPct val="115000"/>
              </a:lnSpc>
              <a:spcBef>
                <a:spcPts val="1600"/>
              </a:spcBef>
              <a:spcAft>
                <a:spcPts val="0"/>
              </a:spcAft>
              <a:buClr>
                <a:schemeClr val="accent5"/>
              </a:buClr>
              <a:buSzPts val="1400"/>
              <a:buFont typeface="Didact Gothic"/>
              <a:buChar char="○"/>
              <a:defRPr>
                <a:solidFill>
                  <a:schemeClr val="accent5"/>
                </a:solidFill>
                <a:latin typeface="Didact Gothic"/>
                <a:ea typeface="Didact Gothic"/>
                <a:cs typeface="Didact Gothic"/>
                <a:sym typeface="Didact Gothic"/>
              </a:defRPr>
            </a:lvl5pPr>
            <a:lvl6pPr marL="2743200" lvl="5" indent="-317500">
              <a:lnSpc>
                <a:spcPct val="115000"/>
              </a:lnSpc>
              <a:spcBef>
                <a:spcPts val="1600"/>
              </a:spcBef>
              <a:spcAft>
                <a:spcPts val="0"/>
              </a:spcAft>
              <a:buClr>
                <a:schemeClr val="accent5"/>
              </a:buClr>
              <a:buSzPts val="1400"/>
              <a:buFont typeface="Didact Gothic"/>
              <a:buChar char="■"/>
              <a:defRPr>
                <a:solidFill>
                  <a:schemeClr val="accent5"/>
                </a:solidFill>
                <a:latin typeface="Didact Gothic"/>
                <a:ea typeface="Didact Gothic"/>
                <a:cs typeface="Didact Gothic"/>
                <a:sym typeface="Didact Gothic"/>
              </a:defRPr>
            </a:lvl6pPr>
            <a:lvl7pPr marL="3200400" lvl="6" indent="-317500">
              <a:lnSpc>
                <a:spcPct val="115000"/>
              </a:lnSpc>
              <a:spcBef>
                <a:spcPts val="1600"/>
              </a:spcBef>
              <a:spcAft>
                <a:spcPts val="0"/>
              </a:spcAft>
              <a:buClr>
                <a:schemeClr val="accent5"/>
              </a:buClr>
              <a:buSzPts val="1400"/>
              <a:buFont typeface="Didact Gothic"/>
              <a:buChar char="●"/>
              <a:defRPr>
                <a:solidFill>
                  <a:schemeClr val="accent5"/>
                </a:solidFill>
                <a:latin typeface="Didact Gothic"/>
                <a:ea typeface="Didact Gothic"/>
                <a:cs typeface="Didact Gothic"/>
                <a:sym typeface="Didact Gothic"/>
              </a:defRPr>
            </a:lvl7pPr>
            <a:lvl8pPr marL="3657600" lvl="7" indent="-317500">
              <a:lnSpc>
                <a:spcPct val="115000"/>
              </a:lnSpc>
              <a:spcBef>
                <a:spcPts val="1600"/>
              </a:spcBef>
              <a:spcAft>
                <a:spcPts val="0"/>
              </a:spcAft>
              <a:buClr>
                <a:schemeClr val="accent5"/>
              </a:buClr>
              <a:buSzPts val="1400"/>
              <a:buFont typeface="Didact Gothic"/>
              <a:buChar char="○"/>
              <a:defRPr>
                <a:solidFill>
                  <a:schemeClr val="accent5"/>
                </a:solidFill>
                <a:latin typeface="Didact Gothic"/>
                <a:ea typeface="Didact Gothic"/>
                <a:cs typeface="Didact Gothic"/>
                <a:sym typeface="Didact Gothic"/>
              </a:defRPr>
            </a:lvl8pPr>
            <a:lvl9pPr marL="4114800" lvl="8" indent="-317500">
              <a:lnSpc>
                <a:spcPct val="115000"/>
              </a:lnSpc>
              <a:spcBef>
                <a:spcPts val="1600"/>
              </a:spcBef>
              <a:spcAft>
                <a:spcPts val="1600"/>
              </a:spcAft>
              <a:buClr>
                <a:schemeClr val="accent5"/>
              </a:buClr>
              <a:buSzPts val="1400"/>
              <a:buFont typeface="Didact Gothic"/>
              <a:buChar char="■"/>
              <a:defRPr>
                <a:solidFill>
                  <a:schemeClr val="accent5"/>
                </a:solidFill>
                <a:latin typeface="Didact Gothic"/>
                <a:ea typeface="Didact Gothic"/>
                <a:cs typeface="Didact Gothic"/>
                <a:sym typeface="Didact Goth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5" r:id="rId3"/>
    <p:sldLayoutId id="2147483659" r:id="rId4"/>
    <p:sldLayoutId id="2147483660" r:id="rId5"/>
    <p:sldLayoutId id="2147483663" r:id="rId6"/>
    <p:sldLayoutId id="2147483668" r:id="rId7"/>
    <p:sldLayoutId id="2147483669" r:id="rId8"/>
    <p:sldLayoutId id="2147483670"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3.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sv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496"/>
        <p:cNvGrpSpPr/>
        <p:nvPr/>
      </p:nvGrpSpPr>
      <p:grpSpPr>
        <a:xfrm>
          <a:off x="0" y="0"/>
          <a:ext cx="0" cy="0"/>
          <a:chOff x="0" y="0"/>
          <a:chExt cx="0" cy="0"/>
        </a:xfrm>
      </p:grpSpPr>
      <p:sp>
        <p:nvSpPr>
          <p:cNvPr id="497" name="Google Shape;497;p27"/>
          <p:cNvSpPr txBox="1">
            <a:spLocks noGrp="1"/>
          </p:cNvSpPr>
          <p:nvPr>
            <p:ph type="subTitle" idx="1"/>
          </p:nvPr>
        </p:nvSpPr>
        <p:spPr>
          <a:xfrm>
            <a:off x="2254050" y="2862700"/>
            <a:ext cx="46359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chemeClr val="accent5"/>
                </a:solidFill>
                <a:latin typeface="Century Gothic"/>
                <a:ea typeface="Century Gothic"/>
                <a:cs typeface="Century Gothic"/>
                <a:sym typeface="Century Gothic"/>
              </a:rPr>
              <a:t>Here is where your presentation begins</a:t>
            </a:r>
            <a:endParaRPr sz="1600">
              <a:solidFill>
                <a:schemeClr val="accent5"/>
              </a:solidFill>
              <a:latin typeface="Century Gothic"/>
              <a:ea typeface="Century Gothic"/>
              <a:cs typeface="Century Gothic"/>
              <a:sym typeface="Century Gothic"/>
            </a:endParaRPr>
          </a:p>
        </p:txBody>
      </p:sp>
      <p:sp>
        <p:nvSpPr>
          <p:cNvPr id="498" name="Google Shape;498;p27"/>
          <p:cNvSpPr txBox="1">
            <a:spLocks noGrp="1"/>
          </p:cNvSpPr>
          <p:nvPr>
            <p:ph type="ctrTitle"/>
          </p:nvPr>
        </p:nvSpPr>
        <p:spPr>
          <a:xfrm>
            <a:off x="1896300" y="1379375"/>
            <a:ext cx="5351400" cy="137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400"/>
              <a:t>VIRTUAL SLIDES FOR EDUCATION DAY</a:t>
            </a:r>
            <a:endParaRPr sz="3400"/>
          </a:p>
        </p:txBody>
      </p:sp>
      <p:pic>
        <p:nvPicPr>
          <p:cNvPr id="3" name="Picture 2" descr="Logo&#10;&#10;Description automatically generated">
            <a:extLst>
              <a:ext uri="{FF2B5EF4-FFF2-40B4-BE49-F238E27FC236}">
                <a16:creationId xmlns:a16="http://schemas.microsoft.com/office/drawing/2014/main" id="{8F69AE7E-593F-3831-FCAA-35BD3F9D9D94}"/>
              </a:ext>
            </a:extLst>
          </p:cNvPr>
          <p:cNvPicPr>
            <a:picLocks noChangeAspect="1"/>
          </p:cNvPicPr>
          <p:nvPr/>
        </p:nvPicPr>
        <p:blipFill>
          <a:blip r:embed="rId3"/>
          <a:stretch>
            <a:fillRect/>
          </a:stretch>
        </p:blipFill>
        <p:spPr>
          <a:xfrm>
            <a:off x="2077424" y="590689"/>
            <a:ext cx="4989152" cy="33838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23"/>
        <p:cNvGrpSpPr/>
        <p:nvPr/>
      </p:nvGrpSpPr>
      <p:grpSpPr>
        <a:xfrm>
          <a:off x="0" y="0"/>
          <a:ext cx="0" cy="0"/>
          <a:chOff x="0" y="0"/>
          <a:chExt cx="0" cy="0"/>
        </a:xfrm>
      </p:grpSpPr>
      <p:sp>
        <p:nvSpPr>
          <p:cNvPr id="932" name="Google Shape;932;p50"/>
          <p:cNvSpPr txBox="1">
            <a:spLocks noGrp="1"/>
          </p:cNvSpPr>
          <p:nvPr>
            <p:ph type="title"/>
          </p:nvPr>
        </p:nvSpPr>
        <p:spPr>
          <a:xfrm>
            <a:off x="722375" y="530750"/>
            <a:ext cx="7699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LEARNING OBJECTIVES</a:t>
            </a:r>
            <a:endParaRPr dirty="0"/>
          </a:p>
        </p:txBody>
      </p:sp>
      <p:pic>
        <p:nvPicPr>
          <p:cNvPr id="3" name="Graphic 2" descr="Keyboard with solid fill">
            <a:extLst>
              <a:ext uri="{FF2B5EF4-FFF2-40B4-BE49-F238E27FC236}">
                <a16:creationId xmlns:a16="http://schemas.microsoft.com/office/drawing/2014/main" id="{8771CF76-A0A2-9135-1148-CB26B80542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51579" y="2218723"/>
            <a:ext cx="914400" cy="914400"/>
          </a:xfrm>
          <a:prstGeom prst="rect">
            <a:avLst/>
          </a:prstGeom>
        </p:spPr>
      </p:pic>
      <p:pic>
        <p:nvPicPr>
          <p:cNvPr id="5" name="Graphic 4" descr="Document with solid fill">
            <a:extLst>
              <a:ext uri="{FF2B5EF4-FFF2-40B4-BE49-F238E27FC236}">
                <a16:creationId xmlns:a16="http://schemas.microsoft.com/office/drawing/2014/main" id="{B810017B-D760-28A2-1603-55A07AEDF3D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984953" y="2299746"/>
            <a:ext cx="743550" cy="743550"/>
          </a:xfrm>
          <a:prstGeom prst="rect">
            <a:avLst/>
          </a:prstGeom>
        </p:spPr>
      </p:pic>
      <p:pic>
        <p:nvPicPr>
          <p:cNvPr id="7" name="Graphic 6" descr="Books on shelf with solid fill">
            <a:extLst>
              <a:ext uri="{FF2B5EF4-FFF2-40B4-BE49-F238E27FC236}">
                <a16:creationId xmlns:a16="http://schemas.microsoft.com/office/drawing/2014/main" id="{D0287F8B-0464-7C0A-1180-701F593698A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43306" y="2218723"/>
            <a:ext cx="914400" cy="914400"/>
          </a:xfrm>
          <a:prstGeom prst="rect">
            <a:avLst/>
          </a:prstGeom>
        </p:spPr>
      </p:pic>
      <p:pic>
        <p:nvPicPr>
          <p:cNvPr id="9" name="Graphic 8" descr="Magnifying glass with solid fill">
            <a:extLst>
              <a:ext uri="{FF2B5EF4-FFF2-40B4-BE49-F238E27FC236}">
                <a16:creationId xmlns:a16="http://schemas.microsoft.com/office/drawing/2014/main" id="{D3ED5E76-708F-35EA-647A-AFC99ADFDB7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323391" y="2389573"/>
            <a:ext cx="572700" cy="572700"/>
          </a:xfrm>
          <a:prstGeom prst="rect">
            <a:avLst/>
          </a:prstGeom>
        </p:spPr>
      </p:pic>
      <p:pic>
        <p:nvPicPr>
          <p:cNvPr id="11" name="Graphic 10" descr="Teacher with solid fill">
            <a:extLst>
              <a:ext uri="{FF2B5EF4-FFF2-40B4-BE49-F238E27FC236}">
                <a16:creationId xmlns:a16="http://schemas.microsoft.com/office/drawing/2014/main" id="{B79333A1-49BF-5ACF-7775-5A30C10DBDE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605830" y="2218723"/>
            <a:ext cx="914400" cy="914400"/>
          </a:xfrm>
          <a:prstGeom prst="rect">
            <a:avLst/>
          </a:prstGeom>
        </p:spPr>
      </p:pic>
    </p:spTree>
    <p:extLst>
      <p:ext uri="{BB962C8B-B14F-4D97-AF65-F5344CB8AC3E}">
        <p14:creationId xmlns:p14="http://schemas.microsoft.com/office/powerpoint/2010/main" val="1532868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23"/>
        <p:cNvGrpSpPr/>
        <p:nvPr/>
      </p:nvGrpSpPr>
      <p:grpSpPr>
        <a:xfrm>
          <a:off x="0" y="0"/>
          <a:ext cx="0" cy="0"/>
          <a:chOff x="0" y="0"/>
          <a:chExt cx="0" cy="0"/>
        </a:xfrm>
      </p:grpSpPr>
      <p:sp>
        <p:nvSpPr>
          <p:cNvPr id="932" name="Google Shape;932;p50"/>
          <p:cNvSpPr txBox="1">
            <a:spLocks noGrp="1"/>
          </p:cNvSpPr>
          <p:nvPr>
            <p:ph type="title"/>
          </p:nvPr>
        </p:nvSpPr>
        <p:spPr>
          <a:xfrm>
            <a:off x="722375" y="530750"/>
            <a:ext cx="7699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LEARNING OBJECTIVES</a:t>
            </a:r>
            <a:endParaRPr dirty="0"/>
          </a:p>
        </p:txBody>
      </p:sp>
      <p:pic>
        <p:nvPicPr>
          <p:cNvPr id="5" name="Graphic 4" descr="Document with solid fill">
            <a:extLst>
              <a:ext uri="{FF2B5EF4-FFF2-40B4-BE49-F238E27FC236}">
                <a16:creationId xmlns:a16="http://schemas.microsoft.com/office/drawing/2014/main" id="{B810017B-D760-28A2-1603-55A07AEDF3D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85879" y="1865946"/>
            <a:ext cx="1772242" cy="1772242"/>
          </a:xfrm>
          <a:prstGeom prst="rect">
            <a:avLst/>
          </a:prstGeom>
        </p:spPr>
      </p:pic>
    </p:spTree>
    <p:extLst>
      <p:ext uri="{BB962C8B-B14F-4D97-AF65-F5344CB8AC3E}">
        <p14:creationId xmlns:p14="http://schemas.microsoft.com/office/powerpoint/2010/main" val="2299342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32"/>
          <p:cNvSpPr txBox="1">
            <a:spLocks noGrp="1"/>
          </p:cNvSpPr>
          <p:nvPr>
            <p:ph type="ctrTitle"/>
          </p:nvPr>
        </p:nvSpPr>
        <p:spPr>
          <a:xfrm>
            <a:off x="468515" y="2009550"/>
            <a:ext cx="8206969" cy="11244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dirty="0"/>
              <a:t>TARGET LEARNERS</a:t>
            </a:r>
            <a:endParaRPr dirty="0"/>
          </a:p>
        </p:txBody>
      </p:sp>
      <p:sp>
        <p:nvSpPr>
          <p:cNvPr id="581" name="Google Shape;581;p32"/>
          <p:cNvSpPr txBox="1">
            <a:spLocks noGrp="1"/>
          </p:cNvSpPr>
          <p:nvPr>
            <p:ph type="title" idx="2"/>
          </p:nvPr>
        </p:nvSpPr>
        <p:spPr>
          <a:xfrm>
            <a:off x="2492100" y="1483386"/>
            <a:ext cx="4159800" cy="704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03</a:t>
            </a:r>
            <a:endParaRPr dirty="0"/>
          </a:p>
        </p:txBody>
      </p:sp>
      <p:sp>
        <p:nvSpPr>
          <p:cNvPr id="582" name="Google Shape;582;p32"/>
          <p:cNvSpPr/>
          <p:nvPr/>
        </p:nvSpPr>
        <p:spPr>
          <a:xfrm>
            <a:off x="3655800" y="3866701"/>
            <a:ext cx="1832405" cy="244805"/>
          </a:xfrm>
          <a:custGeom>
            <a:avLst/>
            <a:gdLst/>
            <a:ahLst/>
            <a:cxnLst/>
            <a:rect l="l" t="t" r="r" b="b"/>
            <a:pathLst>
              <a:path w="55866" h="7463" extrusionOk="0">
                <a:moveTo>
                  <a:pt x="16082" y="0"/>
                </a:moveTo>
                <a:cubicBezTo>
                  <a:pt x="15991" y="0"/>
                  <a:pt x="15916" y="25"/>
                  <a:pt x="15866" y="75"/>
                </a:cubicBezTo>
                <a:lnTo>
                  <a:pt x="8247" y="6542"/>
                </a:lnTo>
                <a:lnTo>
                  <a:pt x="728" y="75"/>
                </a:lnTo>
                <a:cubicBezTo>
                  <a:pt x="634" y="34"/>
                  <a:pt x="528" y="10"/>
                  <a:pt x="428" y="10"/>
                </a:cubicBezTo>
                <a:cubicBezTo>
                  <a:pt x="287" y="10"/>
                  <a:pt x="160" y="58"/>
                  <a:pt x="101" y="176"/>
                </a:cubicBezTo>
                <a:cubicBezTo>
                  <a:pt x="1" y="276"/>
                  <a:pt x="1" y="602"/>
                  <a:pt x="101" y="702"/>
                </a:cubicBezTo>
                <a:lnTo>
                  <a:pt x="8021" y="7369"/>
                </a:lnTo>
                <a:cubicBezTo>
                  <a:pt x="8084" y="7431"/>
                  <a:pt x="8165" y="7463"/>
                  <a:pt x="8256" y="7463"/>
                </a:cubicBezTo>
                <a:cubicBezTo>
                  <a:pt x="8347" y="7463"/>
                  <a:pt x="8447" y="7431"/>
                  <a:pt x="8547" y="7369"/>
                </a:cubicBezTo>
                <a:lnTo>
                  <a:pt x="16066" y="1003"/>
                </a:lnTo>
                <a:lnTo>
                  <a:pt x="23685" y="7369"/>
                </a:lnTo>
                <a:cubicBezTo>
                  <a:pt x="23748" y="7431"/>
                  <a:pt x="23854" y="7463"/>
                  <a:pt x="23958" y="7463"/>
                </a:cubicBezTo>
                <a:cubicBezTo>
                  <a:pt x="24061" y="7463"/>
                  <a:pt x="24161" y="7431"/>
                  <a:pt x="24212" y="7369"/>
                </a:cubicBezTo>
                <a:lnTo>
                  <a:pt x="31831" y="1003"/>
                </a:lnTo>
                <a:lnTo>
                  <a:pt x="39349" y="7369"/>
                </a:lnTo>
                <a:cubicBezTo>
                  <a:pt x="39462" y="7431"/>
                  <a:pt x="39569" y="7463"/>
                  <a:pt x="39672" y="7463"/>
                </a:cubicBezTo>
                <a:cubicBezTo>
                  <a:pt x="39776" y="7463"/>
                  <a:pt x="39876" y="7431"/>
                  <a:pt x="39976" y="7369"/>
                </a:cubicBezTo>
                <a:lnTo>
                  <a:pt x="47495" y="1003"/>
                </a:lnTo>
                <a:lnTo>
                  <a:pt x="55139" y="7369"/>
                </a:lnTo>
                <a:cubicBezTo>
                  <a:pt x="55225" y="7422"/>
                  <a:pt x="55310" y="7453"/>
                  <a:pt x="55388" y="7453"/>
                </a:cubicBezTo>
                <a:cubicBezTo>
                  <a:pt x="55493" y="7453"/>
                  <a:pt x="55583" y="7398"/>
                  <a:pt x="55640" y="7268"/>
                </a:cubicBezTo>
                <a:cubicBezTo>
                  <a:pt x="55866" y="7168"/>
                  <a:pt x="55866" y="6867"/>
                  <a:pt x="55640" y="6742"/>
                </a:cubicBezTo>
                <a:lnTo>
                  <a:pt x="47821" y="75"/>
                </a:lnTo>
                <a:cubicBezTo>
                  <a:pt x="47720" y="25"/>
                  <a:pt x="47614" y="0"/>
                  <a:pt x="47520" y="0"/>
                </a:cubicBezTo>
                <a:cubicBezTo>
                  <a:pt x="47426" y="0"/>
                  <a:pt x="47345" y="25"/>
                  <a:pt x="47294" y="75"/>
                </a:cubicBezTo>
                <a:lnTo>
                  <a:pt x="39675" y="6542"/>
                </a:lnTo>
                <a:lnTo>
                  <a:pt x="32056" y="75"/>
                </a:lnTo>
                <a:cubicBezTo>
                  <a:pt x="32006" y="25"/>
                  <a:pt x="31925" y="0"/>
                  <a:pt x="31831" y="0"/>
                </a:cubicBezTo>
                <a:cubicBezTo>
                  <a:pt x="31737" y="0"/>
                  <a:pt x="31630" y="25"/>
                  <a:pt x="31530" y="75"/>
                </a:cubicBezTo>
                <a:lnTo>
                  <a:pt x="24011" y="6542"/>
                </a:lnTo>
                <a:lnTo>
                  <a:pt x="16392" y="75"/>
                </a:lnTo>
                <a:cubicBezTo>
                  <a:pt x="16279" y="25"/>
                  <a:pt x="16173" y="0"/>
                  <a:pt x="160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3" name="Google Shape;583;p32"/>
          <p:cNvGrpSpPr/>
          <p:nvPr/>
        </p:nvGrpSpPr>
        <p:grpSpPr>
          <a:xfrm rot="10667963">
            <a:off x="7458206" y="1380526"/>
            <a:ext cx="1385983" cy="2705355"/>
            <a:chOff x="409722" y="228600"/>
            <a:chExt cx="1385931" cy="2705253"/>
          </a:xfrm>
        </p:grpSpPr>
        <p:grpSp>
          <p:nvGrpSpPr>
            <p:cNvPr id="584" name="Google Shape;584;p32"/>
            <p:cNvGrpSpPr/>
            <p:nvPr/>
          </p:nvGrpSpPr>
          <p:grpSpPr>
            <a:xfrm rot="-617154" flipH="1">
              <a:off x="575967" y="402323"/>
              <a:ext cx="1053440" cy="2450002"/>
              <a:chOff x="3817855" y="1437512"/>
              <a:chExt cx="541146" cy="1128254"/>
            </a:xfrm>
          </p:grpSpPr>
          <p:sp>
            <p:nvSpPr>
              <p:cNvPr id="585" name="Google Shape;585;p32"/>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2"/>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7" name="Google Shape;587;p32"/>
            <p:cNvSpPr/>
            <p:nvPr/>
          </p:nvSpPr>
          <p:spPr>
            <a:xfrm>
              <a:off x="1419225" y="228600"/>
              <a:ext cx="142800" cy="14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8" name="Google Shape;588;p32"/>
          <p:cNvGrpSpPr/>
          <p:nvPr/>
        </p:nvGrpSpPr>
        <p:grpSpPr>
          <a:xfrm rot="-230834">
            <a:off x="262018" y="1063686"/>
            <a:ext cx="1386005" cy="2705399"/>
            <a:chOff x="409722" y="228600"/>
            <a:chExt cx="1385931" cy="2705253"/>
          </a:xfrm>
        </p:grpSpPr>
        <p:grpSp>
          <p:nvGrpSpPr>
            <p:cNvPr id="589" name="Google Shape;589;p32"/>
            <p:cNvGrpSpPr/>
            <p:nvPr/>
          </p:nvGrpSpPr>
          <p:grpSpPr>
            <a:xfrm rot="-617154" flipH="1">
              <a:off x="575967" y="402323"/>
              <a:ext cx="1053440" cy="2450002"/>
              <a:chOff x="3817855" y="1437512"/>
              <a:chExt cx="541146" cy="1128254"/>
            </a:xfrm>
          </p:grpSpPr>
          <p:sp>
            <p:nvSpPr>
              <p:cNvPr id="590" name="Google Shape;590;p32"/>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2"/>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2" name="Google Shape;592;p32"/>
            <p:cNvSpPr/>
            <p:nvPr/>
          </p:nvSpPr>
          <p:spPr>
            <a:xfrm>
              <a:off x="1419225" y="228600"/>
              <a:ext cx="142800" cy="14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423675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23"/>
        <p:cNvGrpSpPr/>
        <p:nvPr/>
      </p:nvGrpSpPr>
      <p:grpSpPr>
        <a:xfrm>
          <a:off x="0" y="0"/>
          <a:ext cx="0" cy="0"/>
          <a:chOff x="0" y="0"/>
          <a:chExt cx="0" cy="0"/>
        </a:xfrm>
      </p:grpSpPr>
      <p:sp>
        <p:nvSpPr>
          <p:cNvPr id="932" name="Google Shape;932;p50"/>
          <p:cNvSpPr txBox="1">
            <a:spLocks noGrp="1"/>
          </p:cNvSpPr>
          <p:nvPr>
            <p:ph type="title"/>
          </p:nvPr>
        </p:nvSpPr>
        <p:spPr>
          <a:xfrm>
            <a:off x="722375" y="530750"/>
            <a:ext cx="7699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TARGET LEARNERS</a:t>
            </a:r>
            <a:endParaRPr dirty="0"/>
          </a:p>
        </p:txBody>
      </p:sp>
      <p:pic>
        <p:nvPicPr>
          <p:cNvPr id="3" name="Picture 2" descr="A group of people sitting at desks with laptops&#10;&#10;Description automatically generated with medium confidence">
            <a:extLst>
              <a:ext uri="{FF2B5EF4-FFF2-40B4-BE49-F238E27FC236}">
                <a16:creationId xmlns:a16="http://schemas.microsoft.com/office/drawing/2014/main" id="{3E419179-4D1D-F49E-0E4D-0719F4C843A0}"/>
              </a:ext>
            </a:extLst>
          </p:cNvPr>
          <p:cNvPicPr>
            <a:picLocks noChangeAspect="1"/>
          </p:cNvPicPr>
          <p:nvPr/>
        </p:nvPicPr>
        <p:blipFill>
          <a:blip r:embed="rId3"/>
          <a:stretch>
            <a:fillRect/>
          </a:stretch>
        </p:blipFill>
        <p:spPr>
          <a:xfrm>
            <a:off x="1860414" y="1103450"/>
            <a:ext cx="5423171" cy="3509300"/>
          </a:xfrm>
          <a:prstGeom prst="rect">
            <a:avLst/>
          </a:prstGeom>
        </p:spPr>
      </p:pic>
    </p:spTree>
    <p:extLst>
      <p:ext uri="{BB962C8B-B14F-4D97-AF65-F5344CB8AC3E}">
        <p14:creationId xmlns:p14="http://schemas.microsoft.com/office/powerpoint/2010/main" val="3756497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32"/>
          <p:cNvSpPr txBox="1">
            <a:spLocks noGrp="1"/>
          </p:cNvSpPr>
          <p:nvPr>
            <p:ph type="ctrTitle"/>
          </p:nvPr>
        </p:nvSpPr>
        <p:spPr>
          <a:xfrm>
            <a:off x="468515" y="2009550"/>
            <a:ext cx="8206969" cy="11244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dirty="0"/>
              <a:t>DESIGN PHILOSOPHY</a:t>
            </a:r>
            <a:endParaRPr dirty="0"/>
          </a:p>
        </p:txBody>
      </p:sp>
      <p:sp>
        <p:nvSpPr>
          <p:cNvPr id="581" name="Google Shape;581;p32"/>
          <p:cNvSpPr txBox="1">
            <a:spLocks noGrp="1"/>
          </p:cNvSpPr>
          <p:nvPr>
            <p:ph type="title" idx="2"/>
          </p:nvPr>
        </p:nvSpPr>
        <p:spPr>
          <a:xfrm>
            <a:off x="2492100" y="1483386"/>
            <a:ext cx="4159800" cy="704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04</a:t>
            </a:r>
            <a:endParaRPr dirty="0"/>
          </a:p>
        </p:txBody>
      </p:sp>
      <p:sp>
        <p:nvSpPr>
          <p:cNvPr id="582" name="Google Shape;582;p32"/>
          <p:cNvSpPr/>
          <p:nvPr/>
        </p:nvSpPr>
        <p:spPr>
          <a:xfrm>
            <a:off x="3655800" y="3866701"/>
            <a:ext cx="1832405" cy="244805"/>
          </a:xfrm>
          <a:custGeom>
            <a:avLst/>
            <a:gdLst/>
            <a:ahLst/>
            <a:cxnLst/>
            <a:rect l="l" t="t" r="r" b="b"/>
            <a:pathLst>
              <a:path w="55866" h="7463" extrusionOk="0">
                <a:moveTo>
                  <a:pt x="16082" y="0"/>
                </a:moveTo>
                <a:cubicBezTo>
                  <a:pt x="15991" y="0"/>
                  <a:pt x="15916" y="25"/>
                  <a:pt x="15866" y="75"/>
                </a:cubicBezTo>
                <a:lnTo>
                  <a:pt x="8247" y="6542"/>
                </a:lnTo>
                <a:lnTo>
                  <a:pt x="728" y="75"/>
                </a:lnTo>
                <a:cubicBezTo>
                  <a:pt x="634" y="34"/>
                  <a:pt x="528" y="10"/>
                  <a:pt x="428" y="10"/>
                </a:cubicBezTo>
                <a:cubicBezTo>
                  <a:pt x="287" y="10"/>
                  <a:pt x="160" y="58"/>
                  <a:pt x="101" y="176"/>
                </a:cubicBezTo>
                <a:cubicBezTo>
                  <a:pt x="1" y="276"/>
                  <a:pt x="1" y="602"/>
                  <a:pt x="101" y="702"/>
                </a:cubicBezTo>
                <a:lnTo>
                  <a:pt x="8021" y="7369"/>
                </a:lnTo>
                <a:cubicBezTo>
                  <a:pt x="8084" y="7431"/>
                  <a:pt x="8165" y="7463"/>
                  <a:pt x="8256" y="7463"/>
                </a:cubicBezTo>
                <a:cubicBezTo>
                  <a:pt x="8347" y="7463"/>
                  <a:pt x="8447" y="7431"/>
                  <a:pt x="8547" y="7369"/>
                </a:cubicBezTo>
                <a:lnTo>
                  <a:pt x="16066" y="1003"/>
                </a:lnTo>
                <a:lnTo>
                  <a:pt x="23685" y="7369"/>
                </a:lnTo>
                <a:cubicBezTo>
                  <a:pt x="23748" y="7431"/>
                  <a:pt x="23854" y="7463"/>
                  <a:pt x="23958" y="7463"/>
                </a:cubicBezTo>
                <a:cubicBezTo>
                  <a:pt x="24061" y="7463"/>
                  <a:pt x="24161" y="7431"/>
                  <a:pt x="24212" y="7369"/>
                </a:cubicBezTo>
                <a:lnTo>
                  <a:pt x="31831" y="1003"/>
                </a:lnTo>
                <a:lnTo>
                  <a:pt x="39349" y="7369"/>
                </a:lnTo>
                <a:cubicBezTo>
                  <a:pt x="39462" y="7431"/>
                  <a:pt x="39569" y="7463"/>
                  <a:pt x="39672" y="7463"/>
                </a:cubicBezTo>
                <a:cubicBezTo>
                  <a:pt x="39776" y="7463"/>
                  <a:pt x="39876" y="7431"/>
                  <a:pt x="39976" y="7369"/>
                </a:cubicBezTo>
                <a:lnTo>
                  <a:pt x="47495" y="1003"/>
                </a:lnTo>
                <a:lnTo>
                  <a:pt x="55139" y="7369"/>
                </a:lnTo>
                <a:cubicBezTo>
                  <a:pt x="55225" y="7422"/>
                  <a:pt x="55310" y="7453"/>
                  <a:pt x="55388" y="7453"/>
                </a:cubicBezTo>
                <a:cubicBezTo>
                  <a:pt x="55493" y="7453"/>
                  <a:pt x="55583" y="7398"/>
                  <a:pt x="55640" y="7268"/>
                </a:cubicBezTo>
                <a:cubicBezTo>
                  <a:pt x="55866" y="7168"/>
                  <a:pt x="55866" y="6867"/>
                  <a:pt x="55640" y="6742"/>
                </a:cubicBezTo>
                <a:lnTo>
                  <a:pt x="47821" y="75"/>
                </a:lnTo>
                <a:cubicBezTo>
                  <a:pt x="47720" y="25"/>
                  <a:pt x="47614" y="0"/>
                  <a:pt x="47520" y="0"/>
                </a:cubicBezTo>
                <a:cubicBezTo>
                  <a:pt x="47426" y="0"/>
                  <a:pt x="47345" y="25"/>
                  <a:pt x="47294" y="75"/>
                </a:cubicBezTo>
                <a:lnTo>
                  <a:pt x="39675" y="6542"/>
                </a:lnTo>
                <a:lnTo>
                  <a:pt x="32056" y="75"/>
                </a:lnTo>
                <a:cubicBezTo>
                  <a:pt x="32006" y="25"/>
                  <a:pt x="31925" y="0"/>
                  <a:pt x="31831" y="0"/>
                </a:cubicBezTo>
                <a:cubicBezTo>
                  <a:pt x="31737" y="0"/>
                  <a:pt x="31630" y="25"/>
                  <a:pt x="31530" y="75"/>
                </a:cubicBezTo>
                <a:lnTo>
                  <a:pt x="24011" y="6542"/>
                </a:lnTo>
                <a:lnTo>
                  <a:pt x="16392" y="75"/>
                </a:lnTo>
                <a:cubicBezTo>
                  <a:pt x="16279" y="25"/>
                  <a:pt x="16173" y="0"/>
                  <a:pt x="160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3" name="Google Shape;583;p32"/>
          <p:cNvGrpSpPr/>
          <p:nvPr/>
        </p:nvGrpSpPr>
        <p:grpSpPr>
          <a:xfrm rot="10667963">
            <a:off x="7458206" y="1380526"/>
            <a:ext cx="1385983" cy="2705355"/>
            <a:chOff x="409722" y="228600"/>
            <a:chExt cx="1385931" cy="2705253"/>
          </a:xfrm>
        </p:grpSpPr>
        <p:grpSp>
          <p:nvGrpSpPr>
            <p:cNvPr id="584" name="Google Shape;584;p32"/>
            <p:cNvGrpSpPr/>
            <p:nvPr/>
          </p:nvGrpSpPr>
          <p:grpSpPr>
            <a:xfrm rot="-617154" flipH="1">
              <a:off x="575967" y="402323"/>
              <a:ext cx="1053440" cy="2450002"/>
              <a:chOff x="3817855" y="1437512"/>
              <a:chExt cx="541146" cy="1128254"/>
            </a:xfrm>
          </p:grpSpPr>
          <p:sp>
            <p:nvSpPr>
              <p:cNvPr id="585" name="Google Shape;585;p32"/>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2"/>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7" name="Google Shape;587;p32"/>
            <p:cNvSpPr/>
            <p:nvPr/>
          </p:nvSpPr>
          <p:spPr>
            <a:xfrm>
              <a:off x="1419225" y="228600"/>
              <a:ext cx="142800" cy="14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8" name="Google Shape;588;p32"/>
          <p:cNvGrpSpPr/>
          <p:nvPr/>
        </p:nvGrpSpPr>
        <p:grpSpPr>
          <a:xfrm rot="-230834">
            <a:off x="262018" y="1063686"/>
            <a:ext cx="1386005" cy="2705399"/>
            <a:chOff x="409722" y="228600"/>
            <a:chExt cx="1385931" cy="2705253"/>
          </a:xfrm>
        </p:grpSpPr>
        <p:grpSp>
          <p:nvGrpSpPr>
            <p:cNvPr id="589" name="Google Shape;589;p32"/>
            <p:cNvGrpSpPr/>
            <p:nvPr/>
          </p:nvGrpSpPr>
          <p:grpSpPr>
            <a:xfrm rot="-617154" flipH="1">
              <a:off x="575967" y="402323"/>
              <a:ext cx="1053440" cy="2450002"/>
              <a:chOff x="3817855" y="1437512"/>
              <a:chExt cx="541146" cy="1128254"/>
            </a:xfrm>
          </p:grpSpPr>
          <p:sp>
            <p:nvSpPr>
              <p:cNvPr id="590" name="Google Shape;590;p32"/>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2"/>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2" name="Google Shape;592;p32"/>
            <p:cNvSpPr/>
            <p:nvPr/>
          </p:nvSpPr>
          <p:spPr>
            <a:xfrm>
              <a:off x="1419225" y="228600"/>
              <a:ext cx="142800" cy="14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788397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23"/>
        <p:cNvGrpSpPr/>
        <p:nvPr/>
      </p:nvGrpSpPr>
      <p:grpSpPr>
        <a:xfrm>
          <a:off x="0" y="0"/>
          <a:ext cx="0" cy="0"/>
          <a:chOff x="0" y="0"/>
          <a:chExt cx="0" cy="0"/>
        </a:xfrm>
      </p:grpSpPr>
      <p:sp>
        <p:nvSpPr>
          <p:cNvPr id="932" name="Google Shape;932;p50"/>
          <p:cNvSpPr txBox="1">
            <a:spLocks noGrp="1"/>
          </p:cNvSpPr>
          <p:nvPr>
            <p:ph type="title"/>
          </p:nvPr>
        </p:nvSpPr>
        <p:spPr>
          <a:xfrm>
            <a:off x="722375" y="530750"/>
            <a:ext cx="7699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DESIGN PHILOSOPHY</a:t>
            </a:r>
            <a:endParaRPr dirty="0"/>
          </a:p>
        </p:txBody>
      </p:sp>
      <p:pic>
        <p:nvPicPr>
          <p:cNvPr id="4" name="Graphic 3" descr="Idea with solid fill">
            <a:extLst>
              <a:ext uri="{FF2B5EF4-FFF2-40B4-BE49-F238E27FC236}">
                <a16:creationId xmlns:a16="http://schemas.microsoft.com/office/drawing/2014/main" id="{5A9227B4-11BB-7A74-8CB0-80352470BF0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14800" y="2114550"/>
            <a:ext cx="914400" cy="914400"/>
          </a:xfrm>
          <a:prstGeom prst="rect">
            <a:avLst/>
          </a:prstGeom>
        </p:spPr>
      </p:pic>
      <p:pic>
        <p:nvPicPr>
          <p:cNvPr id="6" name="Graphic 5" descr="Share with solid fill">
            <a:extLst>
              <a:ext uri="{FF2B5EF4-FFF2-40B4-BE49-F238E27FC236}">
                <a16:creationId xmlns:a16="http://schemas.microsoft.com/office/drawing/2014/main" id="{8C10D096-C49D-1AFB-3627-D4E3D967C0B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47772" y="2114550"/>
            <a:ext cx="914400" cy="914400"/>
          </a:xfrm>
          <a:prstGeom prst="rect">
            <a:avLst/>
          </a:prstGeom>
        </p:spPr>
      </p:pic>
      <p:pic>
        <p:nvPicPr>
          <p:cNvPr id="8" name="Graphic 7" descr="Gears with solid fill">
            <a:extLst>
              <a:ext uri="{FF2B5EF4-FFF2-40B4-BE49-F238E27FC236}">
                <a16:creationId xmlns:a16="http://schemas.microsoft.com/office/drawing/2014/main" id="{73DD67E2-81EA-CBBD-DBAD-08AC3D3A718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83443" y="2114550"/>
            <a:ext cx="914400" cy="914400"/>
          </a:xfrm>
          <a:prstGeom prst="rect">
            <a:avLst/>
          </a:prstGeom>
        </p:spPr>
      </p:pic>
    </p:spTree>
    <p:extLst>
      <p:ext uri="{BB962C8B-B14F-4D97-AF65-F5344CB8AC3E}">
        <p14:creationId xmlns:p14="http://schemas.microsoft.com/office/powerpoint/2010/main" val="1891870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32"/>
          <p:cNvSpPr txBox="1">
            <a:spLocks noGrp="1"/>
          </p:cNvSpPr>
          <p:nvPr>
            <p:ph type="ctrTitle"/>
          </p:nvPr>
        </p:nvSpPr>
        <p:spPr>
          <a:xfrm>
            <a:off x="468515" y="2009550"/>
            <a:ext cx="8206969" cy="11244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dirty="0"/>
              <a:t>COURSE FEATURES</a:t>
            </a:r>
            <a:endParaRPr dirty="0"/>
          </a:p>
        </p:txBody>
      </p:sp>
      <p:sp>
        <p:nvSpPr>
          <p:cNvPr id="581" name="Google Shape;581;p32"/>
          <p:cNvSpPr txBox="1">
            <a:spLocks noGrp="1"/>
          </p:cNvSpPr>
          <p:nvPr>
            <p:ph type="title" idx="2"/>
          </p:nvPr>
        </p:nvSpPr>
        <p:spPr>
          <a:xfrm>
            <a:off x="2492100" y="1483386"/>
            <a:ext cx="4159800" cy="704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05</a:t>
            </a:r>
            <a:endParaRPr dirty="0"/>
          </a:p>
        </p:txBody>
      </p:sp>
      <p:sp>
        <p:nvSpPr>
          <p:cNvPr id="582" name="Google Shape;582;p32"/>
          <p:cNvSpPr/>
          <p:nvPr/>
        </p:nvSpPr>
        <p:spPr>
          <a:xfrm>
            <a:off x="3655800" y="3866701"/>
            <a:ext cx="1832405" cy="244805"/>
          </a:xfrm>
          <a:custGeom>
            <a:avLst/>
            <a:gdLst/>
            <a:ahLst/>
            <a:cxnLst/>
            <a:rect l="l" t="t" r="r" b="b"/>
            <a:pathLst>
              <a:path w="55866" h="7463" extrusionOk="0">
                <a:moveTo>
                  <a:pt x="16082" y="0"/>
                </a:moveTo>
                <a:cubicBezTo>
                  <a:pt x="15991" y="0"/>
                  <a:pt x="15916" y="25"/>
                  <a:pt x="15866" y="75"/>
                </a:cubicBezTo>
                <a:lnTo>
                  <a:pt x="8247" y="6542"/>
                </a:lnTo>
                <a:lnTo>
                  <a:pt x="728" y="75"/>
                </a:lnTo>
                <a:cubicBezTo>
                  <a:pt x="634" y="34"/>
                  <a:pt x="528" y="10"/>
                  <a:pt x="428" y="10"/>
                </a:cubicBezTo>
                <a:cubicBezTo>
                  <a:pt x="287" y="10"/>
                  <a:pt x="160" y="58"/>
                  <a:pt x="101" y="176"/>
                </a:cubicBezTo>
                <a:cubicBezTo>
                  <a:pt x="1" y="276"/>
                  <a:pt x="1" y="602"/>
                  <a:pt x="101" y="702"/>
                </a:cubicBezTo>
                <a:lnTo>
                  <a:pt x="8021" y="7369"/>
                </a:lnTo>
                <a:cubicBezTo>
                  <a:pt x="8084" y="7431"/>
                  <a:pt x="8165" y="7463"/>
                  <a:pt x="8256" y="7463"/>
                </a:cubicBezTo>
                <a:cubicBezTo>
                  <a:pt x="8347" y="7463"/>
                  <a:pt x="8447" y="7431"/>
                  <a:pt x="8547" y="7369"/>
                </a:cubicBezTo>
                <a:lnTo>
                  <a:pt x="16066" y="1003"/>
                </a:lnTo>
                <a:lnTo>
                  <a:pt x="23685" y="7369"/>
                </a:lnTo>
                <a:cubicBezTo>
                  <a:pt x="23748" y="7431"/>
                  <a:pt x="23854" y="7463"/>
                  <a:pt x="23958" y="7463"/>
                </a:cubicBezTo>
                <a:cubicBezTo>
                  <a:pt x="24061" y="7463"/>
                  <a:pt x="24161" y="7431"/>
                  <a:pt x="24212" y="7369"/>
                </a:cubicBezTo>
                <a:lnTo>
                  <a:pt x="31831" y="1003"/>
                </a:lnTo>
                <a:lnTo>
                  <a:pt x="39349" y="7369"/>
                </a:lnTo>
                <a:cubicBezTo>
                  <a:pt x="39462" y="7431"/>
                  <a:pt x="39569" y="7463"/>
                  <a:pt x="39672" y="7463"/>
                </a:cubicBezTo>
                <a:cubicBezTo>
                  <a:pt x="39776" y="7463"/>
                  <a:pt x="39876" y="7431"/>
                  <a:pt x="39976" y="7369"/>
                </a:cubicBezTo>
                <a:lnTo>
                  <a:pt x="47495" y="1003"/>
                </a:lnTo>
                <a:lnTo>
                  <a:pt x="55139" y="7369"/>
                </a:lnTo>
                <a:cubicBezTo>
                  <a:pt x="55225" y="7422"/>
                  <a:pt x="55310" y="7453"/>
                  <a:pt x="55388" y="7453"/>
                </a:cubicBezTo>
                <a:cubicBezTo>
                  <a:pt x="55493" y="7453"/>
                  <a:pt x="55583" y="7398"/>
                  <a:pt x="55640" y="7268"/>
                </a:cubicBezTo>
                <a:cubicBezTo>
                  <a:pt x="55866" y="7168"/>
                  <a:pt x="55866" y="6867"/>
                  <a:pt x="55640" y="6742"/>
                </a:cubicBezTo>
                <a:lnTo>
                  <a:pt x="47821" y="75"/>
                </a:lnTo>
                <a:cubicBezTo>
                  <a:pt x="47720" y="25"/>
                  <a:pt x="47614" y="0"/>
                  <a:pt x="47520" y="0"/>
                </a:cubicBezTo>
                <a:cubicBezTo>
                  <a:pt x="47426" y="0"/>
                  <a:pt x="47345" y="25"/>
                  <a:pt x="47294" y="75"/>
                </a:cubicBezTo>
                <a:lnTo>
                  <a:pt x="39675" y="6542"/>
                </a:lnTo>
                <a:lnTo>
                  <a:pt x="32056" y="75"/>
                </a:lnTo>
                <a:cubicBezTo>
                  <a:pt x="32006" y="25"/>
                  <a:pt x="31925" y="0"/>
                  <a:pt x="31831" y="0"/>
                </a:cubicBezTo>
                <a:cubicBezTo>
                  <a:pt x="31737" y="0"/>
                  <a:pt x="31630" y="25"/>
                  <a:pt x="31530" y="75"/>
                </a:cubicBezTo>
                <a:lnTo>
                  <a:pt x="24011" y="6542"/>
                </a:lnTo>
                <a:lnTo>
                  <a:pt x="16392" y="75"/>
                </a:lnTo>
                <a:cubicBezTo>
                  <a:pt x="16279" y="25"/>
                  <a:pt x="16173" y="0"/>
                  <a:pt x="160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3" name="Google Shape;583;p32"/>
          <p:cNvGrpSpPr/>
          <p:nvPr/>
        </p:nvGrpSpPr>
        <p:grpSpPr>
          <a:xfrm rot="10667963">
            <a:off x="7458206" y="1380526"/>
            <a:ext cx="1385983" cy="2705355"/>
            <a:chOff x="409722" y="228600"/>
            <a:chExt cx="1385931" cy="2705253"/>
          </a:xfrm>
        </p:grpSpPr>
        <p:grpSp>
          <p:nvGrpSpPr>
            <p:cNvPr id="584" name="Google Shape;584;p32"/>
            <p:cNvGrpSpPr/>
            <p:nvPr/>
          </p:nvGrpSpPr>
          <p:grpSpPr>
            <a:xfrm rot="-617154" flipH="1">
              <a:off x="575967" y="402323"/>
              <a:ext cx="1053440" cy="2450002"/>
              <a:chOff x="3817855" y="1437512"/>
              <a:chExt cx="541146" cy="1128254"/>
            </a:xfrm>
          </p:grpSpPr>
          <p:sp>
            <p:nvSpPr>
              <p:cNvPr id="585" name="Google Shape;585;p32"/>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2"/>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7" name="Google Shape;587;p32"/>
            <p:cNvSpPr/>
            <p:nvPr/>
          </p:nvSpPr>
          <p:spPr>
            <a:xfrm>
              <a:off x="1419225" y="228600"/>
              <a:ext cx="142800" cy="14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8" name="Google Shape;588;p32"/>
          <p:cNvGrpSpPr/>
          <p:nvPr/>
        </p:nvGrpSpPr>
        <p:grpSpPr>
          <a:xfrm rot="-230834">
            <a:off x="262018" y="1063686"/>
            <a:ext cx="1386005" cy="2705399"/>
            <a:chOff x="409722" y="228600"/>
            <a:chExt cx="1385931" cy="2705253"/>
          </a:xfrm>
        </p:grpSpPr>
        <p:grpSp>
          <p:nvGrpSpPr>
            <p:cNvPr id="589" name="Google Shape;589;p32"/>
            <p:cNvGrpSpPr/>
            <p:nvPr/>
          </p:nvGrpSpPr>
          <p:grpSpPr>
            <a:xfrm rot="-617154" flipH="1">
              <a:off x="575967" y="402323"/>
              <a:ext cx="1053440" cy="2450002"/>
              <a:chOff x="3817855" y="1437512"/>
              <a:chExt cx="541146" cy="1128254"/>
            </a:xfrm>
          </p:grpSpPr>
          <p:sp>
            <p:nvSpPr>
              <p:cNvPr id="590" name="Google Shape;590;p32"/>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2"/>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2" name="Google Shape;592;p32"/>
            <p:cNvSpPr/>
            <p:nvPr/>
          </p:nvSpPr>
          <p:spPr>
            <a:xfrm>
              <a:off x="1419225" y="228600"/>
              <a:ext cx="142800" cy="14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99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23"/>
        <p:cNvGrpSpPr/>
        <p:nvPr/>
      </p:nvGrpSpPr>
      <p:grpSpPr>
        <a:xfrm>
          <a:off x="0" y="0"/>
          <a:ext cx="0" cy="0"/>
          <a:chOff x="0" y="0"/>
          <a:chExt cx="0" cy="0"/>
        </a:xfrm>
      </p:grpSpPr>
      <p:sp>
        <p:nvSpPr>
          <p:cNvPr id="932" name="Google Shape;932;p50"/>
          <p:cNvSpPr txBox="1">
            <a:spLocks noGrp="1"/>
          </p:cNvSpPr>
          <p:nvPr>
            <p:ph type="title"/>
          </p:nvPr>
        </p:nvSpPr>
        <p:spPr>
          <a:xfrm>
            <a:off x="722375" y="530750"/>
            <a:ext cx="7699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COURSE FEATURES</a:t>
            </a:r>
            <a:endParaRPr dirty="0"/>
          </a:p>
        </p:txBody>
      </p:sp>
      <p:pic>
        <p:nvPicPr>
          <p:cNvPr id="3" name="Graphic 2" descr="Meeting with solid fill">
            <a:extLst>
              <a:ext uri="{FF2B5EF4-FFF2-40B4-BE49-F238E27FC236}">
                <a16:creationId xmlns:a16="http://schemas.microsoft.com/office/drawing/2014/main" id="{D87ABD86-5D28-7C32-8403-A75F788714E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25536" y="1985665"/>
            <a:ext cx="1292877" cy="1292877"/>
          </a:xfrm>
          <a:prstGeom prst="rect">
            <a:avLst/>
          </a:prstGeom>
        </p:spPr>
      </p:pic>
      <p:pic>
        <p:nvPicPr>
          <p:cNvPr id="7" name="Picture 6" descr="Shape&#10;&#10;Description automatically generated with low confidence">
            <a:extLst>
              <a:ext uri="{FF2B5EF4-FFF2-40B4-BE49-F238E27FC236}">
                <a16:creationId xmlns:a16="http://schemas.microsoft.com/office/drawing/2014/main" id="{4BA1CC3F-044E-9656-3ADD-4526890A1AF0}"/>
              </a:ext>
            </a:extLst>
          </p:cNvPr>
          <p:cNvPicPr>
            <a:picLocks noChangeAspect="1"/>
          </p:cNvPicPr>
          <p:nvPr/>
        </p:nvPicPr>
        <p:blipFill>
          <a:blip r:embed="rId5"/>
          <a:stretch>
            <a:fillRect/>
          </a:stretch>
        </p:blipFill>
        <p:spPr>
          <a:xfrm>
            <a:off x="1911069" y="2006645"/>
            <a:ext cx="1142370" cy="1142370"/>
          </a:xfrm>
          <a:prstGeom prst="rect">
            <a:avLst/>
          </a:prstGeom>
        </p:spPr>
      </p:pic>
      <p:pic>
        <p:nvPicPr>
          <p:cNvPr id="1026" name="Picture 2" descr="Assessment">
            <a:extLst>
              <a:ext uri="{FF2B5EF4-FFF2-40B4-BE49-F238E27FC236}">
                <a16:creationId xmlns:a16="http://schemas.microsoft.com/office/drawing/2014/main" id="{F3604748-74CA-4C92-D99A-1257A1CE731B}"/>
              </a:ext>
            </a:extLst>
          </p:cNvPr>
          <p:cNvPicPr>
            <a:picLocks noChangeAspect="1" noChangeArrowheads="1"/>
          </p:cNvPicPr>
          <p:nvPr/>
        </p:nvPicPr>
        <p:blipFill>
          <a:blip r:embed="rId6">
            <a:biLevel thresh="75000"/>
            <a:extLst>
              <a:ext uri="{28A0092B-C50C-407E-A947-70E740481C1C}">
                <a14:useLocalDpi xmlns:a14="http://schemas.microsoft.com/office/drawing/2010/main" val="0"/>
              </a:ext>
            </a:extLst>
          </a:blip>
          <a:srcRect/>
          <a:stretch>
            <a:fillRect/>
          </a:stretch>
        </p:blipFill>
        <p:spPr bwMode="auto">
          <a:xfrm>
            <a:off x="6090510" y="2068515"/>
            <a:ext cx="1127176" cy="112717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510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06"/>
        <p:cNvGrpSpPr/>
        <p:nvPr/>
      </p:nvGrpSpPr>
      <p:grpSpPr>
        <a:xfrm>
          <a:off x="0" y="0"/>
          <a:ext cx="0" cy="0"/>
          <a:chOff x="0" y="0"/>
          <a:chExt cx="0" cy="0"/>
        </a:xfrm>
      </p:grpSpPr>
      <p:sp>
        <p:nvSpPr>
          <p:cNvPr id="2507" name="Google Shape;2507;p89"/>
          <p:cNvSpPr txBox="1">
            <a:spLocks noGrp="1"/>
          </p:cNvSpPr>
          <p:nvPr>
            <p:ph type="title"/>
          </p:nvPr>
        </p:nvSpPr>
        <p:spPr>
          <a:xfrm>
            <a:off x="722375" y="530750"/>
            <a:ext cx="7699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CLOSING</a:t>
            </a:r>
            <a:endParaRPr dirty="0"/>
          </a:p>
        </p:txBody>
      </p:sp>
      <p:grpSp>
        <p:nvGrpSpPr>
          <p:cNvPr id="4" name="Group 3">
            <a:extLst>
              <a:ext uri="{FF2B5EF4-FFF2-40B4-BE49-F238E27FC236}">
                <a16:creationId xmlns:a16="http://schemas.microsoft.com/office/drawing/2014/main" id="{1A46F98A-9363-070F-3C36-528E73C502BD}"/>
              </a:ext>
            </a:extLst>
          </p:cNvPr>
          <p:cNvGrpSpPr/>
          <p:nvPr/>
        </p:nvGrpSpPr>
        <p:grpSpPr>
          <a:xfrm>
            <a:off x="1071642" y="1873159"/>
            <a:ext cx="2169269" cy="1397181"/>
            <a:chOff x="828573" y="1738149"/>
            <a:chExt cx="3450087" cy="2222130"/>
          </a:xfrm>
        </p:grpSpPr>
        <p:sp>
          <p:nvSpPr>
            <p:cNvPr id="2508" name="Google Shape;2508;p89"/>
            <p:cNvSpPr/>
            <p:nvPr/>
          </p:nvSpPr>
          <p:spPr>
            <a:xfrm>
              <a:off x="959421" y="3336315"/>
              <a:ext cx="1084205" cy="184608"/>
            </a:xfrm>
            <a:custGeom>
              <a:avLst/>
              <a:gdLst/>
              <a:ahLst/>
              <a:cxnLst/>
              <a:rect l="l" t="t" r="r" b="b"/>
              <a:pathLst>
                <a:path w="54613" h="9299" extrusionOk="0">
                  <a:moveTo>
                    <a:pt x="1454" y="0"/>
                  </a:moveTo>
                  <a:cubicBezTo>
                    <a:pt x="728" y="0"/>
                    <a:pt x="1" y="627"/>
                    <a:pt x="1" y="1454"/>
                  </a:cubicBezTo>
                  <a:lnTo>
                    <a:pt x="1" y="7845"/>
                  </a:lnTo>
                  <a:cubicBezTo>
                    <a:pt x="1" y="8672"/>
                    <a:pt x="728" y="9299"/>
                    <a:pt x="1454" y="9299"/>
                  </a:cubicBezTo>
                  <a:lnTo>
                    <a:pt x="53159" y="9299"/>
                  </a:lnTo>
                  <a:cubicBezTo>
                    <a:pt x="53986" y="9299"/>
                    <a:pt x="54613" y="8672"/>
                    <a:pt x="54613" y="7845"/>
                  </a:cubicBezTo>
                  <a:lnTo>
                    <a:pt x="54613" y="1454"/>
                  </a:lnTo>
                  <a:cubicBezTo>
                    <a:pt x="54613" y="627"/>
                    <a:pt x="53986" y="0"/>
                    <a:pt x="531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89"/>
            <p:cNvSpPr/>
            <p:nvPr/>
          </p:nvSpPr>
          <p:spPr>
            <a:xfrm>
              <a:off x="957436" y="3332324"/>
              <a:ext cx="1088175" cy="190584"/>
            </a:xfrm>
            <a:custGeom>
              <a:avLst/>
              <a:gdLst/>
              <a:ahLst/>
              <a:cxnLst/>
              <a:rect l="l" t="t" r="r" b="b"/>
              <a:pathLst>
                <a:path w="54813" h="9600" extrusionOk="0">
                  <a:moveTo>
                    <a:pt x="53259" y="302"/>
                  </a:moveTo>
                  <a:cubicBezTo>
                    <a:pt x="53560" y="302"/>
                    <a:pt x="53885" y="527"/>
                    <a:pt x="54186" y="728"/>
                  </a:cubicBezTo>
                  <a:cubicBezTo>
                    <a:pt x="54387" y="928"/>
                    <a:pt x="54512" y="1254"/>
                    <a:pt x="54512" y="1655"/>
                  </a:cubicBezTo>
                  <a:lnTo>
                    <a:pt x="54512" y="8046"/>
                  </a:lnTo>
                  <a:cubicBezTo>
                    <a:pt x="54512" y="8347"/>
                    <a:pt x="54387" y="8673"/>
                    <a:pt x="54186" y="8973"/>
                  </a:cubicBezTo>
                  <a:cubicBezTo>
                    <a:pt x="53885" y="9174"/>
                    <a:pt x="53560" y="9299"/>
                    <a:pt x="53259" y="9299"/>
                  </a:cubicBezTo>
                  <a:lnTo>
                    <a:pt x="1554" y="9299"/>
                  </a:lnTo>
                  <a:cubicBezTo>
                    <a:pt x="1254" y="9299"/>
                    <a:pt x="928" y="9174"/>
                    <a:pt x="727" y="8973"/>
                  </a:cubicBezTo>
                  <a:cubicBezTo>
                    <a:pt x="401" y="8673"/>
                    <a:pt x="301" y="8347"/>
                    <a:pt x="301" y="8046"/>
                  </a:cubicBezTo>
                  <a:lnTo>
                    <a:pt x="301" y="1655"/>
                  </a:lnTo>
                  <a:cubicBezTo>
                    <a:pt x="301" y="1254"/>
                    <a:pt x="401" y="928"/>
                    <a:pt x="727" y="728"/>
                  </a:cubicBezTo>
                  <a:cubicBezTo>
                    <a:pt x="928" y="527"/>
                    <a:pt x="1254" y="302"/>
                    <a:pt x="1554" y="302"/>
                  </a:cubicBezTo>
                  <a:close/>
                  <a:moveTo>
                    <a:pt x="1554" y="1"/>
                  </a:moveTo>
                  <a:cubicBezTo>
                    <a:pt x="727" y="1"/>
                    <a:pt x="0" y="728"/>
                    <a:pt x="0" y="1655"/>
                  </a:cubicBezTo>
                  <a:lnTo>
                    <a:pt x="0" y="8046"/>
                  </a:lnTo>
                  <a:cubicBezTo>
                    <a:pt x="0" y="8873"/>
                    <a:pt x="727" y="9600"/>
                    <a:pt x="1554" y="9600"/>
                  </a:cubicBezTo>
                  <a:lnTo>
                    <a:pt x="53259" y="9600"/>
                  </a:lnTo>
                  <a:cubicBezTo>
                    <a:pt x="54086" y="9600"/>
                    <a:pt x="54813" y="8873"/>
                    <a:pt x="54813" y="8046"/>
                  </a:cubicBezTo>
                  <a:lnTo>
                    <a:pt x="54813" y="1655"/>
                  </a:lnTo>
                  <a:cubicBezTo>
                    <a:pt x="54813" y="728"/>
                    <a:pt x="54086" y="1"/>
                    <a:pt x="53259" y="1"/>
                  </a:cubicBezTo>
                  <a:close/>
                </a:path>
              </a:pathLst>
            </a:custGeom>
            <a:solidFill>
              <a:srgbClr val="282579"/>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89"/>
            <p:cNvSpPr/>
            <p:nvPr/>
          </p:nvSpPr>
          <p:spPr>
            <a:xfrm>
              <a:off x="1193780" y="3361190"/>
              <a:ext cx="611517" cy="134858"/>
            </a:xfrm>
            <a:custGeom>
              <a:avLst/>
              <a:gdLst/>
              <a:ahLst/>
              <a:cxnLst/>
              <a:rect l="l" t="t" r="r" b="b"/>
              <a:pathLst>
                <a:path w="30803" h="6793" extrusionOk="0">
                  <a:moveTo>
                    <a:pt x="201" y="1"/>
                  </a:moveTo>
                  <a:cubicBezTo>
                    <a:pt x="101" y="1"/>
                    <a:pt x="0" y="101"/>
                    <a:pt x="0" y="201"/>
                  </a:cubicBezTo>
                  <a:lnTo>
                    <a:pt x="0" y="6692"/>
                  </a:lnTo>
                  <a:cubicBezTo>
                    <a:pt x="0" y="6793"/>
                    <a:pt x="101" y="6793"/>
                    <a:pt x="201" y="6793"/>
                  </a:cubicBezTo>
                  <a:lnTo>
                    <a:pt x="30702" y="6793"/>
                  </a:lnTo>
                  <a:cubicBezTo>
                    <a:pt x="30802" y="6793"/>
                    <a:pt x="30802" y="6793"/>
                    <a:pt x="30802" y="6692"/>
                  </a:cubicBezTo>
                  <a:lnTo>
                    <a:pt x="30802" y="201"/>
                  </a:lnTo>
                  <a:cubicBezTo>
                    <a:pt x="30802" y="101"/>
                    <a:pt x="30802" y="1"/>
                    <a:pt x="307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89"/>
            <p:cNvSpPr/>
            <p:nvPr/>
          </p:nvSpPr>
          <p:spPr>
            <a:xfrm>
              <a:off x="1191279" y="3359205"/>
              <a:ext cx="617988" cy="140834"/>
            </a:xfrm>
            <a:custGeom>
              <a:avLst/>
              <a:gdLst/>
              <a:ahLst/>
              <a:cxnLst/>
              <a:rect l="l" t="t" r="r" b="b"/>
              <a:pathLst>
                <a:path w="31129" h="7094" extrusionOk="0">
                  <a:moveTo>
                    <a:pt x="30828" y="301"/>
                  </a:moveTo>
                  <a:lnTo>
                    <a:pt x="30828" y="6792"/>
                  </a:lnTo>
                  <a:lnTo>
                    <a:pt x="327" y="6792"/>
                  </a:lnTo>
                  <a:lnTo>
                    <a:pt x="327" y="301"/>
                  </a:lnTo>
                  <a:close/>
                  <a:moveTo>
                    <a:pt x="327" y="0"/>
                  </a:moveTo>
                  <a:cubicBezTo>
                    <a:pt x="126" y="0"/>
                    <a:pt x="1" y="101"/>
                    <a:pt x="1" y="301"/>
                  </a:cubicBezTo>
                  <a:lnTo>
                    <a:pt x="1" y="6792"/>
                  </a:lnTo>
                  <a:cubicBezTo>
                    <a:pt x="1" y="6993"/>
                    <a:pt x="126" y="7093"/>
                    <a:pt x="327" y="7093"/>
                  </a:cubicBezTo>
                  <a:lnTo>
                    <a:pt x="30828" y="7093"/>
                  </a:lnTo>
                  <a:cubicBezTo>
                    <a:pt x="31029" y="7093"/>
                    <a:pt x="31129" y="6993"/>
                    <a:pt x="31129" y="6792"/>
                  </a:cubicBezTo>
                  <a:lnTo>
                    <a:pt x="31129" y="301"/>
                  </a:lnTo>
                  <a:cubicBezTo>
                    <a:pt x="31129" y="101"/>
                    <a:pt x="31029" y="0"/>
                    <a:pt x="30828" y="0"/>
                  </a:cubicBezTo>
                  <a:close/>
                </a:path>
              </a:pathLst>
            </a:custGeom>
            <a:solidFill>
              <a:srgbClr val="282579"/>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89"/>
            <p:cNvSpPr/>
            <p:nvPr/>
          </p:nvSpPr>
          <p:spPr>
            <a:xfrm>
              <a:off x="1857032" y="3361190"/>
              <a:ext cx="28866" cy="134858"/>
            </a:xfrm>
            <a:custGeom>
              <a:avLst/>
              <a:gdLst/>
              <a:ahLst/>
              <a:cxnLst/>
              <a:rect l="l" t="t" r="r" b="b"/>
              <a:pathLst>
                <a:path w="1454" h="6793" extrusionOk="0">
                  <a:moveTo>
                    <a:pt x="0" y="1"/>
                  </a:moveTo>
                  <a:lnTo>
                    <a:pt x="0" y="6793"/>
                  </a:lnTo>
                  <a:lnTo>
                    <a:pt x="1454" y="6793"/>
                  </a:lnTo>
                  <a:lnTo>
                    <a:pt x="14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89"/>
            <p:cNvSpPr/>
            <p:nvPr/>
          </p:nvSpPr>
          <p:spPr>
            <a:xfrm>
              <a:off x="1855027" y="3359205"/>
              <a:ext cx="32856" cy="140834"/>
            </a:xfrm>
            <a:custGeom>
              <a:avLst/>
              <a:gdLst/>
              <a:ahLst/>
              <a:cxnLst/>
              <a:rect l="l" t="t" r="r" b="b"/>
              <a:pathLst>
                <a:path w="1655" h="7094" extrusionOk="0">
                  <a:moveTo>
                    <a:pt x="1354" y="301"/>
                  </a:moveTo>
                  <a:lnTo>
                    <a:pt x="1354" y="6792"/>
                  </a:lnTo>
                  <a:lnTo>
                    <a:pt x="302" y="6792"/>
                  </a:lnTo>
                  <a:lnTo>
                    <a:pt x="302" y="301"/>
                  </a:lnTo>
                  <a:close/>
                  <a:moveTo>
                    <a:pt x="1" y="0"/>
                  </a:moveTo>
                  <a:lnTo>
                    <a:pt x="1" y="7093"/>
                  </a:lnTo>
                  <a:lnTo>
                    <a:pt x="1655" y="7093"/>
                  </a:lnTo>
                  <a:lnTo>
                    <a:pt x="1655" y="6893"/>
                  </a:lnTo>
                  <a:lnTo>
                    <a:pt x="1655" y="0"/>
                  </a:lnTo>
                  <a:close/>
                </a:path>
              </a:pathLst>
            </a:custGeom>
            <a:solidFill>
              <a:srgbClr val="2825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89"/>
            <p:cNvSpPr/>
            <p:nvPr/>
          </p:nvSpPr>
          <p:spPr>
            <a:xfrm>
              <a:off x="1915240" y="3380089"/>
              <a:ext cx="28866" cy="97059"/>
            </a:xfrm>
            <a:custGeom>
              <a:avLst/>
              <a:gdLst/>
              <a:ahLst/>
              <a:cxnLst/>
              <a:rect l="l" t="t" r="r" b="b"/>
              <a:pathLst>
                <a:path w="1454" h="4889" extrusionOk="0">
                  <a:moveTo>
                    <a:pt x="0" y="1"/>
                  </a:moveTo>
                  <a:lnTo>
                    <a:pt x="0" y="4888"/>
                  </a:lnTo>
                  <a:lnTo>
                    <a:pt x="1454" y="4888"/>
                  </a:lnTo>
                  <a:lnTo>
                    <a:pt x="14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89"/>
            <p:cNvSpPr/>
            <p:nvPr/>
          </p:nvSpPr>
          <p:spPr>
            <a:xfrm>
              <a:off x="1912758" y="3377608"/>
              <a:ext cx="35337" cy="104007"/>
            </a:xfrm>
            <a:custGeom>
              <a:avLst/>
              <a:gdLst/>
              <a:ahLst/>
              <a:cxnLst/>
              <a:rect l="l" t="t" r="r" b="b"/>
              <a:pathLst>
                <a:path w="1780" h="5239" extrusionOk="0">
                  <a:moveTo>
                    <a:pt x="1479" y="326"/>
                  </a:moveTo>
                  <a:lnTo>
                    <a:pt x="1479" y="4913"/>
                  </a:lnTo>
                  <a:lnTo>
                    <a:pt x="326" y="4913"/>
                  </a:lnTo>
                  <a:lnTo>
                    <a:pt x="326" y="326"/>
                  </a:lnTo>
                  <a:close/>
                  <a:moveTo>
                    <a:pt x="0" y="1"/>
                  </a:moveTo>
                  <a:lnTo>
                    <a:pt x="0" y="5239"/>
                  </a:lnTo>
                  <a:lnTo>
                    <a:pt x="1780" y="5239"/>
                  </a:lnTo>
                  <a:lnTo>
                    <a:pt x="1780" y="5013"/>
                  </a:lnTo>
                  <a:lnTo>
                    <a:pt x="1780" y="1"/>
                  </a:lnTo>
                  <a:close/>
                </a:path>
              </a:pathLst>
            </a:custGeom>
            <a:solidFill>
              <a:srgbClr val="2825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89"/>
            <p:cNvSpPr/>
            <p:nvPr/>
          </p:nvSpPr>
          <p:spPr>
            <a:xfrm>
              <a:off x="1007186" y="3400498"/>
              <a:ext cx="57751" cy="58227"/>
            </a:xfrm>
            <a:custGeom>
              <a:avLst/>
              <a:gdLst/>
              <a:ahLst/>
              <a:cxnLst/>
              <a:rect l="l" t="t" r="r" b="b"/>
              <a:pathLst>
                <a:path w="2909" h="2933" extrusionOk="0">
                  <a:moveTo>
                    <a:pt x="1" y="0"/>
                  </a:moveTo>
                  <a:lnTo>
                    <a:pt x="1" y="2933"/>
                  </a:lnTo>
                  <a:lnTo>
                    <a:pt x="2908" y="2933"/>
                  </a:lnTo>
                  <a:lnTo>
                    <a:pt x="29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89"/>
            <p:cNvSpPr/>
            <p:nvPr/>
          </p:nvSpPr>
          <p:spPr>
            <a:xfrm>
              <a:off x="1004705" y="3398513"/>
              <a:ext cx="62218" cy="62218"/>
            </a:xfrm>
            <a:custGeom>
              <a:avLst/>
              <a:gdLst/>
              <a:ahLst/>
              <a:cxnLst/>
              <a:rect l="l" t="t" r="r" b="b"/>
              <a:pathLst>
                <a:path w="3134" h="3134" extrusionOk="0">
                  <a:moveTo>
                    <a:pt x="2833" y="326"/>
                  </a:moveTo>
                  <a:lnTo>
                    <a:pt x="2833" y="2832"/>
                  </a:lnTo>
                  <a:lnTo>
                    <a:pt x="326" y="2832"/>
                  </a:lnTo>
                  <a:lnTo>
                    <a:pt x="326" y="326"/>
                  </a:lnTo>
                  <a:close/>
                  <a:moveTo>
                    <a:pt x="0" y="0"/>
                  </a:moveTo>
                  <a:lnTo>
                    <a:pt x="0" y="100"/>
                  </a:lnTo>
                  <a:lnTo>
                    <a:pt x="0" y="3033"/>
                  </a:lnTo>
                  <a:lnTo>
                    <a:pt x="0" y="3133"/>
                  </a:lnTo>
                  <a:lnTo>
                    <a:pt x="3133" y="3133"/>
                  </a:lnTo>
                  <a:lnTo>
                    <a:pt x="3133" y="3033"/>
                  </a:lnTo>
                  <a:lnTo>
                    <a:pt x="3133" y="100"/>
                  </a:lnTo>
                  <a:lnTo>
                    <a:pt x="3133" y="0"/>
                  </a:lnTo>
                  <a:close/>
                </a:path>
              </a:pathLst>
            </a:custGeom>
            <a:solidFill>
              <a:srgbClr val="282579"/>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89"/>
            <p:cNvSpPr/>
            <p:nvPr/>
          </p:nvSpPr>
          <p:spPr>
            <a:xfrm>
              <a:off x="959421" y="3533351"/>
              <a:ext cx="1113070" cy="227887"/>
            </a:xfrm>
            <a:custGeom>
              <a:avLst/>
              <a:gdLst/>
              <a:ahLst/>
              <a:cxnLst/>
              <a:rect l="l" t="t" r="r" b="b"/>
              <a:pathLst>
                <a:path w="56067" h="11479" extrusionOk="0">
                  <a:moveTo>
                    <a:pt x="1" y="0"/>
                  </a:moveTo>
                  <a:cubicBezTo>
                    <a:pt x="1" y="0"/>
                    <a:pt x="2808" y="6065"/>
                    <a:pt x="1" y="11479"/>
                  </a:cubicBezTo>
                  <a:lnTo>
                    <a:pt x="53259" y="11479"/>
                  </a:lnTo>
                  <a:cubicBezTo>
                    <a:pt x="54813" y="11479"/>
                    <a:pt x="56066" y="9825"/>
                    <a:pt x="56066" y="7720"/>
                  </a:cubicBezTo>
                  <a:lnTo>
                    <a:pt x="56066" y="3760"/>
                  </a:lnTo>
                  <a:cubicBezTo>
                    <a:pt x="56066" y="1679"/>
                    <a:pt x="54813" y="0"/>
                    <a:pt x="532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89"/>
            <p:cNvSpPr/>
            <p:nvPr/>
          </p:nvSpPr>
          <p:spPr>
            <a:xfrm>
              <a:off x="952949" y="3529360"/>
              <a:ext cx="1124009" cy="236364"/>
            </a:xfrm>
            <a:custGeom>
              <a:avLst/>
              <a:gdLst/>
              <a:ahLst/>
              <a:cxnLst/>
              <a:rect l="l" t="t" r="r" b="b"/>
              <a:pathLst>
                <a:path w="56618" h="11906" extrusionOk="0">
                  <a:moveTo>
                    <a:pt x="53585" y="402"/>
                  </a:moveTo>
                  <a:cubicBezTo>
                    <a:pt x="54312" y="402"/>
                    <a:pt x="54939" y="828"/>
                    <a:pt x="55465" y="1454"/>
                  </a:cubicBezTo>
                  <a:cubicBezTo>
                    <a:pt x="55866" y="2081"/>
                    <a:pt x="56192" y="2908"/>
                    <a:pt x="56192" y="3961"/>
                  </a:cubicBezTo>
                  <a:lnTo>
                    <a:pt x="56192" y="7921"/>
                  </a:lnTo>
                  <a:cubicBezTo>
                    <a:pt x="56192" y="8973"/>
                    <a:pt x="55866" y="9800"/>
                    <a:pt x="55465" y="10427"/>
                  </a:cubicBezTo>
                  <a:cubicBezTo>
                    <a:pt x="54939" y="11053"/>
                    <a:pt x="54312" y="11480"/>
                    <a:pt x="53585" y="11480"/>
                  </a:cubicBezTo>
                  <a:lnTo>
                    <a:pt x="674" y="11480"/>
                  </a:lnTo>
                  <a:cubicBezTo>
                    <a:pt x="1511" y="9700"/>
                    <a:pt x="1780" y="7927"/>
                    <a:pt x="1780" y="6266"/>
                  </a:cubicBezTo>
                  <a:cubicBezTo>
                    <a:pt x="1780" y="3490"/>
                    <a:pt x="973" y="1198"/>
                    <a:pt x="654" y="402"/>
                  </a:cubicBezTo>
                  <a:close/>
                  <a:moveTo>
                    <a:pt x="1" y="1"/>
                  </a:moveTo>
                  <a:lnTo>
                    <a:pt x="226" y="302"/>
                  </a:lnTo>
                  <a:cubicBezTo>
                    <a:pt x="327" y="627"/>
                    <a:pt x="1354" y="3134"/>
                    <a:pt x="1354" y="6266"/>
                  </a:cubicBezTo>
                  <a:cubicBezTo>
                    <a:pt x="1354" y="7921"/>
                    <a:pt x="1054" y="9800"/>
                    <a:pt x="226" y="11580"/>
                  </a:cubicBezTo>
                  <a:lnTo>
                    <a:pt x="1" y="11906"/>
                  </a:lnTo>
                  <a:lnTo>
                    <a:pt x="53585" y="11906"/>
                  </a:lnTo>
                  <a:cubicBezTo>
                    <a:pt x="54512" y="11906"/>
                    <a:pt x="55239" y="11379"/>
                    <a:pt x="55766" y="10652"/>
                  </a:cubicBezTo>
                  <a:cubicBezTo>
                    <a:pt x="56292" y="10026"/>
                    <a:pt x="56618" y="8973"/>
                    <a:pt x="56618" y="7921"/>
                  </a:cubicBezTo>
                  <a:lnTo>
                    <a:pt x="56618" y="3961"/>
                  </a:lnTo>
                  <a:cubicBezTo>
                    <a:pt x="56618" y="2808"/>
                    <a:pt x="56292" y="1880"/>
                    <a:pt x="55766" y="1129"/>
                  </a:cubicBezTo>
                  <a:cubicBezTo>
                    <a:pt x="55239" y="502"/>
                    <a:pt x="54512" y="1"/>
                    <a:pt x="53585" y="1"/>
                  </a:cubicBezTo>
                  <a:close/>
                </a:path>
              </a:pathLst>
            </a:custGeom>
            <a:solidFill>
              <a:srgbClr val="282579"/>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89"/>
            <p:cNvSpPr/>
            <p:nvPr/>
          </p:nvSpPr>
          <p:spPr>
            <a:xfrm>
              <a:off x="984296" y="3595549"/>
              <a:ext cx="1084205" cy="5976"/>
            </a:xfrm>
            <a:custGeom>
              <a:avLst/>
              <a:gdLst/>
              <a:ahLst/>
              <a:cxnLst/>
              <a:rect l="l" t="t" r="r" b="b"/>
              <a:pathLst>
                <a:path w="54613" h="301" extrusionOk="0">
                  <a:moveTo>
                    <a:pt x="1" y="0"/>
                  </a:moveTo>
                  <a:lnTo>
                    <a:pt x="1" y="301"/>
                  </a:lnTo>
                  <a:lnTo>
                    <a:pt x="54613" y="301"/>
                  </a:lnTo>
                  <a:lnTo>
                    <a:pt x="546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89"/>
            <p:cNvSpPr/>
            <p:nvPr/>
          </p:nvSpPr>
          <p:spPr>
            <a:xfrm>
              <a:off x="979830" y="3709482"/>
              <a:ext cx="1084701" cy="6492"/>
            </a:xfrm>
            <a:custGeom>
              <a:avLst/>
              <a:gdLst/>
              <a:ahLst/>
              <a:cxnLst/>
              <a:rect l="l" t="t" r="r" b="b"/>
              <a:pathLst>
                <a:path w="54638" h="327" extrusionOk="0">
                  <a:moveTo>
                    <a:pt x="0" y="0"/>
                  </a:moveTo>
                  <a:lnTo>
                    <a:pt x="0" y="326"/>
                  </a:lnTo>
                  <a:lnTo>
                    <a:pt x="54637" y="326"/>
                  </a:lnTo>
                  <a:lnTo>
                    <a:pt x="546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89"/>
            <p:cNvSpPr/>
            <p:nvPr/>
          </p:nvSpPr>
          <p:spPr>
            <a:xfrm>
              <a:off x="988287" y="3632852"/>
              <a:ext cx="1080214" cy="5995"/>
            </a:xfrm>
            <a:custGeom>
              <a:avLst/>
              <a:gdLst/>
              <a:ahLst/>
              <a:cxnLst/>
              <a:rect l="l" t="t" r="r" b="b"/>
              <a:pathLst>
                <a:path w="54412" h="302" extrusionOk="0">
                  <a:moveTo>
                    <a:pt x="0" y="1"/>
                  </a:moveTo>
                  <a:lnTo>
                    <a:pt x="0" y="302"/>
                  </a:lnTo>
                  <a:lnTo>
                    <a:pt x="54412" y="302"/>
                  </a:lnTo>
                  <a:lnTo>
                    <a:pt x="5441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89"/>
            <p:cNvSpPr/>
            <p:nvPr/>
          </p:nvSpPr>
          <p:spPr>
            <a:xfrm>
              <a:off x="977844" y="3576629"/>
              <a:ext cx="1088671" cy="6492"/>
            </a:xfrm>
            <a:custGeom>
              <a:avLst/>
              <a:gdLst/>
              <a:ahLst/>
              <a:cxnLst/>
              <a:rect l="l" t="t" r="r" b="b"/>
              <a:pathLst>
                <a:path w="54838" h="327" extrusionOk="0">
                  <a:moveTo>
                    <a:pt x="0" y="1"/>
                  </a:moveTo>
                  <a:lnTo>
                    <a:pt x="0" y="327"/>
                  </a:lnTo>
                  <a:lnTo>
                    <a:pt x="54837" y="327"/>
                  </a:lnTo>
                  <a:lnTo>
                    <a:pt x="5483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89"/>
            <p:cNvSpPr/>
            <p:nvPr/>
          </p:nvSpPr>
          <p:spPr>
            <a:xfrm>
              <a:off x="988287" y="3668189"/>
              <a:ext cx="1080214" cy="5995"/>
            </a:xfrm>
            <a:custGeom>
              <a:avLst/>
              <a:gdLst/>
              <a:ahLst/>
              <a:cxnLst/>
              <a:rect l="l" t="t" r="r" b="b"/>
              <a:pathLst>
                <a:path w="54412" h="302" extrusionOk="0">
                  <a:moveTo>
                    <a:pt x="0" y="0"/>
                  </a:moveTo>
                  <a:lnTo>
                    <a:pt x="0" y="301"/>
                  </a:lnTo>
                  <a:lnTo>
                    <a:pt x="54412" y="301"/>
                  </a:lnTo>
                  <a:lnTo>
                    <a:pt x="544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89"/>
            <p:cNvSpPr/>
            <p:nvPr/>
          </p:nvSpPr>
          <p:spPr>
            <a:xfrm>
              <a:off x="948979" y="3522889"/>
              <a:ext cx="1135940" cy="248811"/>
            </a:xfrm>
            <a:custGeom>
              <a:avLst/>
              <a:gdLst/>
              <a:ahLst/>
              <a:cxnLst/>
              <a:rect l="l" t="t" r="r" b="b"/>
              <a:pathLst>
                <a:path w="57219" h="12533" extrusionOk="0">
                  <a:moveTo>
                    <a:pt x="527" y="1"/>
                  </a:moveTo>
                  <a:cubicBezTo>
                    <a:pt x="201" y="1"/>
                    <a:pt x="0" y="201"/>
                    <a:pt x="0" y="527"/>
                  </a:cubicBezTo>
                  <a:cubicBezTo>
                    <a:pt x="0" y="828"/>
                    <a:pt x="201" y="1154"/>
                    <a:pt x="527" y="1154"/>
                  </a:cubicBezTo>
                  <a:lnTo>
                    <a:pt x="53785" y="1154"/>
                  </a:lnTo>
                  <a:cubicBezTo>
                    <a:pt x="55038" y="1154"/>
                    <a:pt x="56066" y="2507"/>
                    <a:pt x="56066" y="4287"/>
                  </a:cubicBezTo>
                  <a:lnTo>
                    <a:pt x="56066" y="8247"/>
                  </a:lnTo>
                  <a:cubicBezTo>
                    <a:pt x="56066" y="9926"/>
                    <a:pt x="55038" y="11379"/>
                    <a:pt x="53785" y="11379"/>
                  </a:cubicBezTo>
                  <a:lnTo>
                    <a:pt x="527" y="11379"/>
                  </a:lnTo>
                  <a:cubicBezTo>
                    <a:pt x="201" y="11379"/>
                    <a:pt x="0" y="11705"/>
                    <a:pt x="0" y="12006"/>
                  </a:cubicBezTo>
                  <a:cubicBezTo>
                    <a:pt x="0" y="12332"/>
                    <a:pt x="201" y="12532"/>
                    <a:pt x="527" y="12532"/>
                  </a:cubicBezTo>
                  <a:lnTo>
                    <a:pt x="53785" y="12532"/>
                  </a:lnTo>
                  <a:cubicBezTo>
                    <a:pt x="55665" y="12532"/>
                    <a:pt x="57219" y="10653"/>
                    <a:pt x="57219" y="8247"/>
                  </a:cubicBezTo>
                  <a:lnTo>
                    <a:pt x="57219" y="4287"/>
                  </a:lnTo>
                  <a:cubicBezTo>
                    <a:pt x="57219" y="1881"/>
                    <a:pt x="55665" y="1"/>
                    <a:pt x="53785" y="1"/>
                  </a:cubicBezTo>
                  <a:close/>
                </a:path>
              </a:pathLst>
            </a:custGeom>
            <a:solidFill>
              <a:srgbClr val="416C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89"/>
            <p:cNvSpPr/>
            <p:nvPr/>
          </p:nvSpPr>
          <p:spPr>
            <a:xfrm>
              <a:off x="944988" y="3518918"/>
              <a:ext cx="1141936" cy="256752"/>
            </a:xfrm>
            <a:custGeom>
              <a:avLst/>
              <a:gdLst/>
              <a:ahLst/>
              <a:cxnLst/>
              <a:rect l="l" t="t" r="r" b="b"/>
              <a:pathLst>
                <a:path w="57521" h="12933" extrusionOk="0">
                  <a:moveTo>
                    <a:pt x="53986" y="301"/>
                  </a:moveTo>
                  <a:cubicBezTo>
                    <a:pt x="54913" y="301"/>
                    <a:pt x="55766" y="727"/>
                    <a:pt x="56267" y="1554"/>
                  </a:cubicBezTo>
                  <a:cubicBezTo>
                    <a:pt x="56893" y="2281"/>
                    <a:pt x="57219" y="3334"/>
                    <a:pt x="57219" y="4487"/>
                  </a:cubicBezTo>
                  <a:lnTo>
                    <a:pt x="57219" y="8447"/>
                  </a:lnTo>
                  <a:cubicBezTo>
                    <a:pt x="57219" y="9599"/>
                    <a:pt x="56893" y="10652"/>
                    <a:pt x="56267" y="11379"/>
                  </a:cubicBezTo>
                  <a:cubicBezTo>
                    <a:pt x="55766" y="12106"/>
                    <a:pt x="54913" y="12632"/>
                    <a:pt x="53986" y="12632"/>
                  </a:cubicBezTo>
                  <a:lnTo>
                    <a:pt x="728" y="12632"/>
                  </a:lnTo>
                  <a:cubicBezTo>
                    <a:pt x="502" y="12632"/>
                    <a:pt x="302" y="12432"/>
                    <a:pt x="302" y="12206"/>
                  </a:cubicBezTo>
                  <a:cubicBezTo>
                    <a:pt x="302" y="11905"/>
                    <a:pt x="502" y="11805"/>
                    <a:pt x="728" y="11805"/>
                  </a:cubicBezTo>
                  <a:lnTo>
                    <a:pt x="53986" y="11805"/>
                  </a:lnTo>
                  <a:cubicBezTo>
                    <a:pt x="54713" y="11805"/>
                    <a:pt x="55340" y="11379"/>
                    <a:pt x="55766" y="10752"/>
                  </a:cubicBezTo>
                  <a:cubicBezTo>
                    <a:pt x="56167" y="10126"/>
                    <a:pt x="56392" y="9399"/>
                    <a:pt x="56392" y="8447"/>
                  </a:cubicBezTo>
                  <a:lnTo>
                    <a:pt x="56392" y="4487"/>
                  </a:lnTo>
                  <a:cubicBezTo>
                    <a:pt x="56392" y="3534"/>
                    <a:pt x="56167" y="2707"/>
                    <a:pt x="55766" y="2181"/>
                  </a:cubicBezTo>
                  <a:cubicBezTo>
                    <a:pt x="55340" y="1554"/>
                    <a:pt x="54713" y="1153"/>
                    <a:pt x="53986" y="1153"/>
                  </a:cubicBezTo>
                  <a:lnTo>
                    <a:pt x="728" y="1153"/>
                  </a:lnTo>
                  <a:cubicBezTo>
                    <a:pt x="502" y="1153"/>
                    <a:pt x="302" y="928"/>
                    <a:pt x="302" y="727"/>
                  </a:cubicBezTo>
                  <a:cubicBezTo>
                    <a:pt x="302" y="527"/>
                    <a:pt x="502" y="301"/>
                    <a:pt x="728" y="301"/>
                  </a:cubicBezTo>
                  <a:close/>
                  <a:moveTo>
                    <a:pt x="728" y="0"/>
                  </a:moveTo>
                  <a:cubicBezTo>
                    <a:pt x="302" y="0"/>
                    <a:pt x="1" y="301"/>
                    <a:pt x="1" y="727"/>
                  </a:cubicBezTo>
                  <a:cubicBezTo>
                    <a:pt x="1" y="1153"/>
                    <a:pt x="302" y="1454"/>
                    <a:pt x="728" y="1454"/>
                  </a:cubicBezTo>
                  <a:lnTo>
                    <a:pt x="53986" y="1454"/>
                  </a:lnTo>
                  <a:cubicBezTo>
                    <a:pt x="54613" y="1454"/>
                    <a:pt x="55139" y="1780"/>
                    <a:pt x="55440" y="2281"/>
                  </a:cubicBezTo>
                  <a:cubicBezTo>
                    <a:pt x="55866" y="2908"/>
                    <a:pt x="56066" y="3660"/>
                    <a:pt x="56066" y="4487"/>
                  </a:cubicBezTo>
                  <a:lnTo>
                    <a:pt x="56066" y="8447"/>
                  </a:lnTo>
                  <a:cubicBezTo>
                    <a:pt x="56066" y="9299"/>
                    <a:pt x="55866" y="10026"/>
                    <a:pt x="55440" y="10552"/>
                  </a:cubicBezTo>
                  <a:cubicBezTo>
                    <a:pt x="55139" y="11178"/>
                    <a:pt x="54613" y="11479"/>
                    <a:pt x="53986" y="11479"/>
                  </a:cubicBezTo>
                  <a:lnTo>
                    <a:pt x="728" y="11479"/>
                  </a:lnTo>
                  <a:cubicBezTo>
                    <a:pt x="302" y="11479"/>
                    <a:pt x="1" y="11805"/>
                    <a:pt x="1" y="12206"/>
                  </a:cubicBezTo>
                  <a:cubicBezTo>
                    <a:pt x="1" y="12632"/>
                    <a:pt x="302" y="12933"/>
                    <a:pt x="728" y="12933"/>
                  </a:cubicBezTo>
                  <a:lnTo>
                    <a:pt x="53986" y="12933"/>
                  </a:lnTo>
                  <a:cubicBezTo>
                    <a:pt x="55014" y="12933"/>
                    <a:pt x="55966" y="12432"/>
                    <a:pt x="56593" y="11579"/>
                  </a:cubicBezTo>
                  <a:cubicBezTo>
                    <a:pt x="57219" y="10752"/>
                    <a:pt x="57520" y="9700"/>
                    <a:pt x="57520" y="8447"/>
                  </a:cubicBezTo>
                  <a:lnTo>
                    <a:pt x="57520" y="4487"/>
                  </a:lnTo>
                  <a:cubicBezTo>
                    <a:pt x="57520" y="3234"/>
                    <a:pt x="57219" y="2081"/>
                    <a:pt x="56593" y="1354"/>
                  </a:cubicBezTo>
                  <a:cubicBezTo>
                    <a:pt x="55966" y="527"/>
                    <a:pt x="55014" y="0"/>
                    <a:pt x="53986" y="0"/>
                  </a:cubicBezTo>
                  <a:close/>
                </a:path>
              </a:pathLst>
            </a:custGeom>
            <a:solidFill>
              <a:schemeClr val="accent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89"/>
            <p:cNvSpPr/>
            <p:nvPr/>
          </p:nvSpPr>
          <p:spPr>
            <a:xfrm>
              <a:off x="917632" y="3158178"/>
              <a:ext cx="1053354" cy="167714"/>
            </a:xfrm>
            <a:custGeom>
              <a:avLst/>
              <a:gdLst/>
              <a:ahLst/>
              <a:cxnLst/>
              <a:rect l="l" t="t" r="r" b="b"/>
              <a:pathLst>
                <a:path w="53059" h="8448" extrusionOk="0">
                  <a:moveTo>
                    <a:pt x="2106" y="1"/>
                  </a:moveTo>
                  <a:cubicBezTo>
                    <a:pt x="953" y="1"/>
                    <a:pt x="0" y="1154"/>
                    <a:pt x="0" y="2708"/>
                  </a:cubicBezTo>
                  <a:lnTo>
                    <a:pt x="0" y="5740"/>
                  </a:lnTo>
                  <a:cubicBezTo>
                    <a:pt x="0" y="7194"/>
                    <a:pt x="953" y="8447"/>
                    <a:pt x="2106" y="8447"/>
                  </a:cubicBezTo>
                  <a:lnTo>
                    <a:pt x="53058" y="8447"/>
                  </a:lnTo>
                  <a:cubicBezTo>
                    <a:pt x="53058" y="8447"/>
                    <a:pt x="50978" y="3961"/>
                    <a:pt x="530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89"/>
            <p:cNvSpPr/>
            <p:nvPr/>
          </p:nvSpPr>
          <p:spPr>
            <a:xfrm>
              <a:off x="913641" y="3153711"/>
              <a:ext cx="1061315" cy="176648"/>
            </a:xfrm>
            <a:custGeom>
              <a:avLst/>
              <a:gdLst/>
              <a:ahLst/>
              <a:cxnLst/>
              <a:rect l="l" t="t" r="r" b="b"/>
              <a:pathLst>
                <a:path w="53460" h="8898" extrusionOk="0">
                  <a:moveTo>
                    <a:pt x="52906" y="426"/>
                  </a:moveTo>
                  <a:cubicBezTo>
                    <a:pt x="52300" y="1692"/>
                    <a:pt x="52107" y="3025"/>
                    <a:pt x="52107" y="4186"/>
                  </a:cubicBezTo>
                  <a:cubicBezTo>
                    <a:pt x="52107" y="6125"/>
                    <a:pt x="52676" y="7808"/>
                    <a:pt x="52935" y="8472"/>
                  </a:cubicBezTo>
                  <a:lnTo>
                    <a:pt x="2307" y="8472"/>
                  </a:lnTo>
                  <a:cubicBezTo>
                    <a:pt x="1780" y="8472"/>
                    <a:pt x="1254" y="8146"/>
                    <a:pt x="953" y="7745"/>
                  </a:cubicBezTo>
                  <a:cubicBezTo>
                    <a:pt x="628" y="7319"/>
                    <a:pt x="427" y="6692"/>
                    <a:pt x="427" y="5965"/>
                  </a:cubicBezTo>
                  <a:lnTo>
                    <a:pt x="427" y="2933"/>
                  </a:lnTo>
                  <a:cubicBezTo>
                    <a:pt x="427" y="2206"/>
                    <a:pt x="628" y="1579"/>
                    <a:pt x="953" y="1153"/>
                  </a:cubicBezTo>
                  <a:cubicBezTo>
                    <a:pt x="1254" y="627"/>
                    <a:pt x="1780" y="426"/>
                    <a:pt x="2307" y="426"/>
                  </a:cubicBezTo>
                  <a:close/>
                  <a:moveTo>
                    <a:pt x="2307" y="0"/>
                  </a:moveTo>
                  <a:cubicBezTo>
                    <a:pt x="1580" y="0"/>
                    <a:pt x="1054" y="326"/>
                    <a:pt x="628" y="852"/>
                  </a:cubicBezTo>
                  <a:cubicBezTo>
                    <a:pt x="201" y="1379"/>
                    <a:pt x="1" y="2106"/>
                    <a:pt x="1" y="2933"/>
                  </a:cubicBezTo>
                  <a:lnTo>
                    <a:pt x="1" y="5965"/>
                  </a:lnTo>
                  <a:cubicBezTo>
                    <a:pt x="1" y="6692"/>
                    <a:pt x="201" y="7419"/>
                    <a:pt x="628" y="8045"/>
                  </a:cubicBezTo>
                  <a:cubicBezTo>
                    <a:pt x="1054" y="8572"/>
                    <a:pt x="1580" y="8898"/>
                    <a:pt x="2307" y="8898"/>
                  </a:cubicBezTo>
                  <a:lnTo>
                    <a:pt x="53259" y="8898"/>
                  </a:lnTo>
                  <a:cubicBezTo>
                    <a:pt x="53259" y="8898"/>
                    <a:pt x="53360" y="8898"/>
                    <a:pt x="53360" y="8772"/>
                  </a:cubicBezTo>
                  <a:cubicBezTo>
                    <a:pt x="53460" y="8772"/>
                    <a:pt x="53460" y="8672"/>
                    <a:pt x="53360" y="8572"/>
                  </a:cubicBezTo>
                  <a:cubicBezTo>
                    <a:pt x="53259" y="8371"/>
                    <a:pt x="52533" y="6492"/>
                    <a:pt x="52533" y="4186"/>
                  </a:cubicBezTo>
                  <a:cubicBezTo>
                    <a:pt x="52533" y="2933"/>
                    <a:pt x="52733" y="1579"/>
                    <a:pt x="53360" y="226"/>
                  </a:cubicBezTo>
                  <a:cubicBezTo>
                    <a:pt x="53460" y="226"/>
                    <a:pt x="53460" y="126"/>
                    <a:pt x="53360" y="126"/>
                  </a:cubicBezTo>
                  <a:cubicBezTo>
                    <a:pt x="53360" y="0"/>
                    <a:pt x="53259" y="0"/>
                    <a:pt x="53259" y="0"/>
                  </a:cubicBezTo>
                  <a:close/>
                </a:path>
              </a:pathLst>
            </a:custGeom>
            <a:solidFill>
              <a:srgbClr val="2825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89"/>
            <p:cNvSpPr/>
            <p:nvPr/>
          </p:nvSpPr>
          <p:spPr>
            <a:xfrm>
              <a:off x="920113" y="3276102"/>
              <a:ext cx="1032469" cy="6492"/>
            </a:xfrm>
            <a:custGeom>
              <a:avLst/>
              <a:gdLst/>
              <a:ahLst/>
              <a:cxnLst/>
              <a:rect l="l" t="t" r="r" b="b"/>
              <a:pathLst>
                <a:path w="52007" h="327" extrusionOk="0">
                  <a:moveTo>
                    <a:pt x="1" y="1"/>
                  </a:moveTo>
                  <a:lnTo>
                    <a:pt x="1" y="327"/>
                  </a:lnTo>
                  <a:lnTo>
                    <a:pt x="52006" y="327"/>
                  </a:lnTo>
                  <a:lnTo>
                    <a:pt x="520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89"/>
            <p:cNvSpPr/>
            <p:nvPr/>
          </p:nvSpPr>
          <p:spPr>
            <a:xfrm>
              <a:off x="920113" y="3199491"/>
              <a:ext cx="1036439" cy="3990"/>
            </a:xfrm>
            <a:custGeom>
              <a:avLst/>
              <a:gdLst/>
              <a:ahLst/>
              <a:cxnLst/>
              <a:rect l="l" t="t" r="r" b="b"/>
              <a:pathLst>
                <a:path w="52207" h="201" extrusionOk="0">
                  <a:moveTo>
                    <a:pt x="1" y="0"/>
                  </a:moveTo>
                  <a:lnTo>
                    <a:pt x="1" y="201"/>
                  </a:lnTo>
                  <a:lnTo>
                    <a:pt x="52207" y="201"/>
                  </a:lnTo>
                  <a:lnTo>
                    <a:pt x="5220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89"/>
            <p:cNvSpPr/>
            <p:nvPr/>
          </p:nvSpPr>
          <p:spPr>
            <a:xfrm>
              <a:off x="920113" y="3251227"/>
              <a:ext cx="1027982" cy="6492"/>
            </a:xfrm>
            <a:custGeom>
              <a:avLst/>
              <a:gdLst/>
              <a:ahLst/>
              <a:cxnLst/>
              <a:rect l="l" t="t" r="r" b="b"/>
              <a:pathLst>
                <a:path w="51781" h="327" extrusionOk="0">
                  <a:moveTo>
                    <a:pt x="1" y="1"/>
                  </a:moveTo>
                  <a:lnTo>
                    <a:pt x="1" y="326"/>
                  </a:lnTo>
                  <a:lnTo>
                    <a:pt x="51781" y="326"/>
                  </a:lnTo>
                  <a:lnTo>
                    <a:pt x="5178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89"/>
            <p:cNvSpPr/>
            <p:nvPr/>
          </p:nvSpPr>
          <p:spPr>
            <a:xfrm>
              <a:off x="920113" y="3288550"/>
              <a:ext cx="1036439" cy="6492"/>
            </a:xfrm>
            <a:custGeom>
              <a:avLst/>
              <a:gdLst/>
              <a:ahLst/>
              <a:cxnLst/>
              <a:rect l="l" t="t" r="r" b="b"/>
              <a:pathLst>
                <a:path w="52207" h="327" extrusionOk="0">
                  <a:moveTo>
                    <a:pt x="1" y="0"/>
                  </a:moveTo>
                  <a:lnTo>
                    <a:pt x="1" y="326"/>
                  </a:lnTo>
                  <a:lnTo>
                    <a:pt x="52207" y="326"/>
                  </a:lnTo>
                  <a:lnTo>
                    <a:pt x="5220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89"/>
            <p:cNvSpPr/>
            <p:nvPr/>
          </p:nvSpPr>
          <p:spPr>
            <a:xfrm>
              <a:off x="920113" y="3226352"/>
              <a:ext cx="1027982" cy="6492"/>
            </a:xfrm>
            <a:custGeom>
              <a:avLst/>
              <a:gdLst/>
              <a:ahLst/>
              <a:cxnLst/>
              <a:rect l="l" t="t" r="r" b="b"/>
              <a:pathLst>
                <a:path w="51781" h="327" extrusionOk="0">
                  <a:moveTo>
                    <a:pt x="1" y="1"/>
                  </a:moveTo>
                  <a:lnTo>
                    <a:pt x="1" y="326"/>
                  </a:lnTo>
                  <a:lnTo>
                    <a:pt x="51781" y="326"/>
                  </a:lnTo>
                  <a:lnTo>
                    <a:pt x="5178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89"/>
            <p:cNvSpPr/>
            <p:nvPr/>
          </p:nvSpPr>
          <p:spPr>
            <a:xfrm>
              <a:off x="907686" y="3147736"/>
              <a:ext cx="1071757" cy="188599"/>
            </a:xfrm>
            <a:custGeom>
              <a:avLst/>
              <a:gdLst/>
              <a:ahLst/>
              <a:cxnLst/>
              <a:rect l="l" t="t" r="r" b="b"/>
              <a:pathLst>
                <a:path w="53986" h="9500" extrusionOk="0">
                  <a:moveTo>
                    <a:pt x="2607" y="1"/>
                  </a:moveTo>
                  <a:cubicBezTo>
                    <a:pt x="1128" y="1"/>
                    <a:pt x="0" y="1454"/>
                    <a:pt x="0" y="3234"/>
                  </a:cubicBezTo>
                  <a:lnTo>
                    <a:pt x="0" y="6266"/>
                  </a:lnTo>
                  <a:cubicBezTo>
                    <a:pt x="0" y="8046"/>
                    <a:pt x="1128" y="9499"/>
                    <a:pt x="2607" y="9499"/>
                  </a:cubicBezTo>
                  <a:lnTo>
                    <a:pt x="53559" y="9499"/>
                  </a:lnTo>
                  <a:cubicBezTo>
                    <a:pt x="53760" y="9499"/>
                    <a:pt x="53985" y="9299"/>
                    <a:pt x="53985" y="8973"/>
                  </a:cubicBezTo>
                  <a:cubicBezTo>
                    <a:pt x="53985" y="8672"/>
                    <a:pt x="53760" y="8447"/>
                    <a:pt x="53559" y="8447"/>
                  </a:cubicBezTo>
                  <a:lnTo>
                    <a:pt x="2607" y="8447"/>
                  </a:lnTo>
                  <a:cubicBezTo>
                    <a:pt x="1654" y="8447"/>
                    <a:pt x="928" y="7419"/>
                    <a:pt x="928" y="6266"/>
                  </a:cubicBezTo>
                  <a:lnTo>
                    <a:pt x="928" y="3234"/>
                  </a:lnTo>
                  <a:cubicBezTo>
                    <a:pt x="928" y="1981"/>
                    <a:pt x="1654" y="928"/>
                    <a:pt x="2607" y="928"/>
                  </a:cubicBezTo>
                  <a:lnTo>
                    <a:pt x="53559" y="928"/>
                  </a:lnTo>
                  <a:cubicBezTo>
                    <a:pt x="53760" y="928"/>
                    <a:pt x="53985" y="727"/>
                    <a:pt x="53985" y="527"/>
                  </a:cubicBezTo>
                  <a:cubicBezTo>
                    <a:pt x="53985" y="201"/>
                    <a:pt x="53760" y="1"/>
                    <a:pt x="535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89"/>
            <p:cNvSpPr/>
            <p:nvPr/>
          </p:nvSpPr>
          <p:spPr>
            <a:xfrm>
              <a:off x="903199" y="3143765"/>
              <a:ext cx="1080214" cy="194555"/>
            </a:xfrm>
            <a:custGeom>
              <a:avLst/>
              <a:gdLst/>
              <a:ahLst/>
              <a:cxnLst/>
              <a:rect l="l" t="t" r="r" b="b"/>
              <a:pathLst>
                <a:path w="54412" h="9800" extrusionOk="0">
                  <a:moveTo>
                    <a:pt x="53785" y="301"/>
                  </a:moveTo>
                  <a:cubicBezTo>
                    <a:pt x="53886" y="301"/>
                    <a:pt x="54111" y="501"/>
                    <a:pt x="54111" y="727"/>
                  </a:cubicBezTo>
                  <a:cubicBezTo>
                    <a:pt x="54111" y="827"/>
                    <a:pt x="53886" y="1028"/>
                    <a:pt x="53785" y="1028"/>
                  </a:cubicBezTo>
                  <a:lnTo>
                    <a:pt x="2833" y="1028"/>
                  </a:lnTo>
                  <a:cubicBezTo>
                    <a:pt x="2306" y="1028"/>
                    <a:pt x="1880" y="1353"/>
                    <a:pt x="1580" y="1754"/>
                  </a:cubicBezTo>
                  <a:cubicBezTo>
                    <a:pt x="1254" y="2181"/>
                    <a:pt x="1053" y="2807"/>
                    <a:pt x="1053" y="3434"/>
                  </a:cubicBezTo>
                  <a:lnTo>
                    <a:pt x="1053" y="6466"/>
                  </a:lnTo>
                  <a:cubicBezTo>
                    <a:pt x="1053" y="7093"/>
                    <a:pt x="1254" y="7719"/>
                    <a:pt x="1580" y="8145"/>
                  </a:cubicBezTo>
                  <a:cubicBezTo>
                    <a:pt x="1880" y="8546"/>
                    <a:pt x="2306" y="8872"/>
                    <a:pt x="2833" y="8872"/>
                  </a:cubicBezTo>
                  <a:lnTo>
                    <a:pt x="53785" y="8872"/>
                  </a:lnTo>
                  <a:cubicBezTo>
                    <a:pt x="53886" y="8872"/>
                    <a:pt x="54111" y="8973"/>
                    <a:pt x="54111" y="9173"/>
                  </a:cubicBezTo>
                  <a:cubicBezTo>
                    <a:pt x="54111" y="9399"/>
                    <a:pt x="53886" y="9499"/>
                    <a:pt x="53785" y="9499"/>
                  </a:cubicBezTo>
                  <a:lnTo>
                    <a:pt x="2833" y="9499"/>
                  </a:lnTo>
                  <a:cubicBezTo>
                    <a:pt x="2106" y="9499"/>
                    <a:pt x="1580" y="9173"/>
                    <a:pt x="1053" y="8647"/>
                  </a:cubicBezTo>
                  <a:cubicBezTo>
                    <a:pt x="627" y="8020"/>
                    <a:pt x="326" y="7293"/>
                    <a:pt x="326" y="6466"/>
                  </a:cubicBezTo>
                  <a:lnTo>
                    <a:pt x="326" y="3434"/>
                  </a:lnTo>
                  <a:cubicBezTo>
                    <a:pt x="326" y="2607"/>
                    <a:pt x="627" y="1754"/>
                    <a:pt x="1053" y="1253"/>
                  </a:cubicBezTo>
                  <a:cubicBezTo>
                    <a:pt x="1580" y="727"/>
                    <a:pt x="2106" y="301"/>
                    <a:pt x="2833" y="301"/>
                  </a:cubicBezTo>
                  <a:close/>
                  <a:moveTo>
                    <a:pt x="2833" y="0"/>
                  </a:moveTo>
                  <a:cubicBezTo>
                    <a:pt x="1981" y="0"/>
                    <a:pt x="1354" y="401"/>
                    <a:pt x="853" y="1028"/>
                  </a:cubicBezTo>
                  <a:cubicBezTo>
                    <a:pt x="326" y="1654"/>
                    <a:pt x="1" y="2506"/>
                    <a:pt x="1" y="3434"/>
                  </a:cubicBezTo>
                  <a:lnTo>
                    <a:pt x="1" y="6466"/>
                  </a:lnTo>
                  <a:cubicBezTo>
                    <a:pt x="1" y="7394"/>
                    <a:pt x="326" y="8246"/>
                    <a:pt x="853" y="8872"/>
                  </a:cubicBezTo>
                  <a:cubicBezTo>
                    <a:pt x="1354" y="9499"/>
                    <a:pt x="1981" y="9800"/>
                    <a:pt x="2833" y="9800"/>
                  </a:cubicBezTo>
                  <a:lnTo>
                    <a:pt x="53785" y="9800"/>
                  </a:lnTo>
                  <a:cubicBezTo>
                    <a:pt x="54111" y="9800"/>
                    <a:pt x="54412" y="9499"/>
                    <a:pt x="54412" y="9173"/>
                  </a:cubicBezTo>
                  <a:cubicBezTo>
                    <a:pt x="54412" y="8872"/>
                    <a:pt x="54111" y="8546"/>
                    <a:pt x="53785" y="8546"/>
                  </a:cubicBezTo>
                  <a:lnTo>
                    <a:pt x="2833" y="8546"/>
                  </a:lnTo>
                  <a:cubicBezTo>
                    <a:pt x="2407" y="8546"/>
                    <a:pt x="2106" y="8346"/>
                    <a:pt x="1780" y="7920"/>
                  </a:cubicBezTo>
                  <a:cubicBezTo>
                    <a:pt x="1479" y="7519"/>
                    <a:pt x="1354" y="6993"/>
                    <a:pt x="1354" y="6466"/>
                  </a:cubicBezTo>
                  <a:lnTo>
                    <a:pt x="1354" y="3434"/>
                  </a:lnTo>
                  <a:cubicBezTo>
                    <a:pt x="1354" y="2807"/>
                    <a:pt x="1479" y="2281"/>
                    <a:pt x="1780" y="1980"/>
                  </a:cubicBezTo>
                  <a:cubicBezTo>
                    <a:pt x="2106" y="1554"/>
                    <a:pt x="2407" y="1353"/>
                    <a:pt x="2833" y="1353"/>
                  </a:cubicBezTo>
                  <a:lnTo>
                    <a:pt x="53785" y="1353"/>
                  </a:lnTo>
                  <a:cubicBezTo>
                    <a:pt x="54111" y="1353"/>
                    <a:pt x="54412" y="1028"/>
                    <a:pt x="54412" y="727"/>
                  </a:cubicBezTo>
                  <a:cubicBezTo>
                    <a:pt x="54412" y="301"/>
                    <a:pt x="54111" y="0"/>
                    <a:pt x="537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89"/>
            <p:cNvSpPr/>
            <p:nvPr/>
          </p:nvSpPr>
          <p:spPr>
            <a:xfrm>
              <a:off x="907686" y="3771680"/>
              <a:ext cx="1144397" cy="186594"/>
            </a:xfrm>
            <a:custGeom>
              <a:avLst/>
              <a:gdLst/>
              <a:ahLst/>
              <a:cxnLst/>
              <a:rect l="l" t="t" r="r" b="b"/>
              <a:pathLst>
                <a:path w="57645" h="9399" extrusionOk="0">
                  <a:moveTo>
                    <a:pt x="1454" y="0"/>
                  </a:moveTo>
                  <a:cubicBezTo>
                    <a:pt x="627" y="0"/>
                    <a:pt x="0" y="727"/>
                    <a:pt x="0" y="1579"/>
                  </a:cubicBezTo>
                  <a:lnTo>
                    <a:pt x="0" y="7845"/>
                  </a:lnTo>
                  <a:cubicBezTo>
                    <a:pt x="0" y="8672"/>
                    <a:pt x="627" y="9399"/>
                    <a:pt x="1454" y="9399"/>
                  </a:cubicBezTo>
                  <a:lnTo>
                    <a:pt x="56066" y="9399"/>
                  </a:lnTo>
                  <a:cubicBezTo>
                    <a:pt x="56893" y="9399"/>
                    <a:pt x="57645" y="8672"/>
                    <a:pt x="57645" y="7845"/>
                  </a:cubicBezTo>
                  <a:lnTo>
                    <a:pt x="57645" y="1579"/>
                  </a:lnTo>
                  <a:cubicBezTo>
                    <a:pt x="57645" y="727"/>
                    <a:pt x="56893" y="0"/>
                    <a:pt x="560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89"/>
            <p:cNvSpPr/>
            <p:nvPr/>
          </p:nvSpPr>
          <p:spPr>
            <a:xfrm>
              <a:off x="903199" y="3769695"/>
              <a:ext cx="1150869" cy="190584"/>
            </a:xfrm>
            <a:custGeom>
              <a:avLst/>
              <a:gdLst/>
              <a:ahLst/>
              <a:cxnLst/>
              <a:rect l="l" t="t" r="r" b="b"/>
              <a:pathLst>
                <a:path w="57971" h="9600" extrusionOk="0">
                  <a:moveTo>
                    <a:pt x="56292" y="301"/>
                  </a:moveTo>
                  <a:cubicBezTo>
                    <a:pt x="56718" y="301"/>
                    <a:pt x="57018" y="426"/>
                    <a:pt x="57244" y="727"/>
                  </a:cubicBezTo>
                  <a:cubicBezTo>
                    <a:pt x="57545" y="927"/>
                    <a:pt x="57645" y="1253"/>
                    <a:pt x="57645" y="1679"/>
                  </a:cubicBezTo>
                  <a:lnTo>
                    <a:pt x="57645" y="7945"/>
                  </a:lnTo>
                  <a:cubicBezTo>
                    <a:pt x="57645" y="8346"/>
                    <a:pt x="57545" y="8672"/>
                    <a:pt x="57244" y="8872"/>
                  </a:cubicBezTo>
                  <a:cubicBezTo>
                    <a:pt x="57018" y="9198"/>
                    <a:pt x="56718" y="9298"/>
                    <a:pt x="56292" y="9298"/>
                  </a:cubicBezTo>
                  <a:lnTo>
                    <a:pt x="1680" y="9298"/>
                  </a:lnTo>
                  <a:cubicBezTo>
                    <a:pt x="1354" y="9298"/>
                    <a:pt x="953" y="9198"/>
                    <a:pt x="727" y="8872"/>
                  </a:cubicBezTo>
                  <a:cubicBezTo>
                    <a:pt x="527" y="8672"/>
                    <a:pt x="326" y="8346"/>
                    <a:pt x="326" y="7945"/>
                  </a:cubicBezTo>
                  <a:lnTo>
                    <a:pt x="326" y="1679"/>
                  </a:lnTo>
                  <a:cubicBezTo>
                    <a:pt x="326" y="1253"/>
                    <a:pt x="527" y="927"/>
                    <a:pt x="727" y="727"/>
                  </a:cubicBezTo>
                  <a:cubicBezTo>
                    <a:pt x="953" y="426"/>
                    <a:pt x="1354" y="301"/>
                    <a:pt x="1680" y="301"/>
                  </a:cubicBezTo>
                  <a:close/>
                  <a:moveTo>
                    <a:pt x="1680" y="0"/>
                  </a:moveTo>
                  <a:cubicBezTo>
                    <a:pt x="727" y="0"/>
                    <a:pt x="1" y="727"/>
                    <a:pt x="1" y="1679"/>
                  </a:cubicBezTo>
                  <a:lnTo>
                    <a:pt x="1" y="7945"/>
                  </a:lnTo>
                  <a:cubicBezTo>
                    <a:pt x="1" y="8872"/>
                    <a:pt x="727" y="9599"/>
                    <a:pt x="1680" y="9599"/>
                  </a:cubicBezTo>
                  <a:lnTo>
                    <a:pt x="56292" y="9599"/>
                  </a:lnTo>
                  <a:cubicBezTo>
                    <a:pt x="57244" y="9599"/>
                    <a:pt x="57971" y="8872"/>
                    <a:pt x="57971" y="7945"/>
                  </a:cubicBezTo>
                  <a:lnTo>
                    <a:pt x="57971" y="1679"/>
                  </a:lnTo>
                  <a:cubicBezTo>
                    <a:pt x="57971" y="727"/>
                    <a:pt x="57244" y="0"/>
                    <a:pt x="56292" y="0"/>
                  </a:cubicBezTo>
                  <a:close/>
                </a:path>
              </a:pathLst>
            </a:custGeom>
            <a:solidFill>
              <a:srgbClr val="282579"/>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89"/>
            <p:cNvSpPr/>
            <p:nvPr/>
          </p:nvSpPr>
          <p:spPr>
            <a:xfrm>
              <a:off x="1369911" y="3771680"/>
              <a:ext cx="217444" cy="186594"/>
            </a:xfrm>
            <a:custGeom>
              <a:avLst/>
              <a:gdLst/>
              <a:ahLst/>
              <a:cxnLst/>
              <a:rect l="l" t="t" r="r" b="b"/>
              <a:pathLst>
                <a:path w="10953" h="9399" extrusionOk="0">
                  <a:moveTo>
                    <a:pt x="1" y="0"/>
                  </a:moveTo>
                  <a:lnTo>
                    <a:pt x="1" y="9399"/>
                  </a:lnTo>
                  <a:lnTo>
                    <a:pt x="10953" y="9399"/>
                  </a:lnTo>
                  <a:lnTo>
                    <a:pt x="10953" y="0"/>
                  </a:lnTo>
                  <a:close/>
                </a:path>
              </a:pathLst>
            </a:custGeom>
            <a:solidFill>
              <a:schemeClr val="accent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89"/>
            <p:cNvSpPr/>
            <p:nvPr/>
          </p:nvSpPr>
          <p:spPr>
            <a:xfrm>
              <a:off x="1367926" y="3769695"/>
              <a:ext cx="223916" cy="190584"/>
            </a:xfrm>
            <a:custGeom>
              <a:avLst/>
              <a:gdLst/>
              <a:ahLst/>
              <a:cxnLst/>
              <a:rect l="l" t="t" r="r" b="b"/>
              <a:pathLst>
                <a:path w="11279" h="9600" extrusionOk="0">
                  <a:moveTo>
                    <a:pt x="10953" y="301"/>
                  </a:moveTo>
                  <a:lnTo>
                    <a:pt x="10953" y="9298"/>
                  </a:lnTo>
                  <a:lnTo>
                    <a:pt x="301" y="9298"/>
                  </a:lnTo>
                  <a:lnTo>
                    <a:pt x="301" y="301"/>
                  </a:lnTo>
                  <a:close/>
                  <a:moveTo>
                    <a:pt x="0" y="0"/>
                  </a:moveTo>
                  <a:lnTo>
                    <a:pt x="0" y="9599"/>
                  </a:lnTo>
                  <a:lnTo>
                    <a:pt x="11279" y="9599"/>
                  </a:lnTo>
                  <a:lnTo>
                    <a:pt x="11279" y="9499"/>
                  </a:lnTo>
                  <a:lnTo>
                    <a:pt x="1127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89"/>
            <p:cNvSpPr/>
            <p:nvPr/>
          </p:nvSpPr>
          <p:spPr>
            <a:xfrm>
              <a:off x="1015147" y="3771680"/>
              <a:ext cx="35357" cy="186594"/>
            </a:xfrm>
            <a:custGeom>
              <a:avLst/>
              <a:gdLst/>
              <a:ahLst/>
              <a:cxnLst/>
              <a:rect l="l" t="t" r="r" b="b"/>
              <a:pathLst>
                <a:path w="1781" h="9399" extrusionOk="0">
                  <a:moveTo>
                    <a:pt x="1" y="0"/>
                  </a:moveTo>
                  <a:lnTo>
                    <a:pt x="1" y="9399"/>
                  </a:lnTo>
                  <a:lnTo>
                    <a:pt x="1780" y="9399"/>
                  </a:lnTo>
                  <a:lnTo>
                    <a:pt x="17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89"/>
            <p:cNvSpPr/>
            <p:nvPr/>
          </p:nvSpPr>
          <p:spPr>
            <a:xfrm>
              <a:off x="1011177" y="3769695"/>
              <a:ext cx="43298" cy="190584"/>
            </a:xfrm>
            <a:custGeom>
              <a:avLst/>
              <a:gdLst/>
              <a:ahLst/>
              <a:cxnLst/>
              <a:rect l="l" t="t" r="r" b="b"/>
              <a:pathLst>
                <a:path w="2181" h="9600" extrusionOk="0">
                  <a:moveTo>
                    <a:pt x="1880" y="301"/>
                  </a:moveTo>
                  <a:lnTo>
                    <a:pt x="1880" y="9298"/>
                  </a:lnTo>
                  <a:lnTo>
                    <a:pt x="301" y="9298"/>
                  </a:lnTo>
                  <a:lnTo>
                    <a:pt x="301" y="301"/>
                  </a:lnTo>
                  <a:close/>
                  <a:moveTo>
                    <a:pt x="0" y="0"/>
                  </a:moveTo>
                  <a:lnTo>
                    <a:pt x="0" y="9599"/>
                  </a:lnTo>
                  <a:lnTo>
                    <a:pt x="2181" y="9599"/>
                  </a:lnTo>
                  <a:lnTo>
                    <a:pt x="2181" y="9499"/>
                  </a:lnTo>
                  <a:lnTo>
                    <a:pt x="218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89"/>
            <p:cNvSpPr/>
            <p:nvPr/>
          </p:nvSpPr>
          <p:spPr>
            <a:xfrm>
              <a:off x="1075360" y="3771680"/>
              <a:ext cx="37343" cy="186594"/>
            </a:xfrm>
            <a:custGeom>
              <a:avLst/>
              <a:gdLst/>
              <a:ahLst/>
              <a:cxnLst/>
              <a:rect l="l" t="t" r="r" b="b"/>
              <a:pathLst>
                <a:path w="1881" h="9399" extrusionOk="0">
                  <a:moveTo>
                    <a:pt x="0" y="0"/>
                  </a:moveTo>
                  <a:lnTo>
                    <a:pt x="0" y="9399"/>
                  </a:lnTo>
                  <a:lnTo>
                    <a:pt x="1880" y="9399"/>
                  </a:lnTo>
                  <a:lnTo>
                    <a:pt x="18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89"/>
            <p:cNvSpPr/>
            <p:nvPr/>
          </p:nvSpPr>
          <p:spPr>
            <a:xfrm>
              <a:off x="1073375" y="3769695"/>
              <a:ext cx="41313" cy="190584"/>
            </a:xfrm>
            <a:custGeom>
              <a:avLst/>
              <a:gdLst/>
              <a:ahLst/>
              <a:cxnLst/>
              <a:rect l="l" t="t" r="r" b="b"/>
              <a:pathLst>
                <a:path w="2081" h="9600" extrusionOk="0">
                  <a:moveTo>
                    <a:pt x="1780" y="301"/>
                  </a:moveTo>
                  <a:lnTo>
                    <a:pt x="1780" y="9298"/>
                  </a:lnTo>
                  <a:lnTo>
                    <a:pt x="301" y="9298"/>
                  </a:lnTo>
                  <a:lnTo>
                    <a:pt x="301" y="301"/>
                  </a:lnTo>
                  <a:close/>
                  <a:moveTo>
                    <a:pt x="0" y="0"/>
                  </a:moveTo>
                  <a:lnTo>
                    <a:pt x="0" y="9599"/>
                  </a:lnTo>
                  <a:lnTo>
                    <a:pt x="2080" y="9599"/>
                  </a:lnTo>
                  <a:lnTo>
                    <a:pt x="2080" y="9499"/>
                  </a:lnTo>
                  <a:lnTo>
                    <a:pt x="20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89"/>
            <p:cNvSpPr/>
            <p:nvPr/>
          </p:nvSpPr>
          <p:spPr>
            <a:xfrm>
              <a:off x="1906782" y="3771680"/>
              <a:ext cx="35337" cy="186594"/>
            </a:xfrm>
            <a:custGeom>
              <a:avLst/>
              <a:gdLst/>
              <a:ahLst/>
              <a:cxnLst/>
              <a:rect l="l" t="t" r="r" b="b"/>
              <a:pathLst>
                <a:path w="1780" h="9399" extrusionOk="0">
                  <a:moveTo>
                    <a:pt x="0" y="0"/>
                  </a:moveTo>
                  <a:lnTo>
                    <a:pt x="0" y="9399"/>
                  </a:lnTo>
                  <a:lnTo>
                    <a:pt x="1780" y="9399"/>
                  </a:lnTo>
                  <a:lnTo>
                    <a:pt x="17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89"/>
            <p:cNvSpPr/>
            <p:nvPr/>
          </p:nvSpPr>
          <p:spPr>
            <a:xfrm>
              <a:off x="1902792" y="3769695"/>
              <a:ext cx="43318" cy="190584"/>
            </a:xfrm>
            <a:custGeom>
              <a:avLst/>
              <a:gdLst/>
              <a:ahLst/>
              <a:cxnLst/>
              <a:rect l="l" t="t" r="r" b="b"/>
              <a:pathLst>
                <a:path w="2182" h="9600" extrusionOk="0">
                  <a:moveTo>
                    <a:pt x="1880" y="301"/>
                  </a:moveTo>
                  <a:lnTo>
                    <a:pt x="1880" y="9298"/>
                  </a:lnTo>
                  <a:lnTo>
                    <a:pt x="302" y="9298"/>
                  </a:lnTo>
                  <a:lnTo>
                    <a:pt x="302" y="301"/>
                  </a:lnTo>
                  <a:close/>
                  <a:moveTo>
                    <a:pt x="1" y="0"/>
                  </a:moveTo>
                  <a:lnTo>
                    <a:pt x="1" y="9599"/>
                  </a:lnTo>
                  <a:lnTo>
                    <a:pt x="2181" y="9599"/>
                  </a:lnTo>
                  <a:lnTo>
                    <a:pt x="2181" y="9499"/>
                  </a:lnTo>
                  <a:lnTo>
                    <a:pt x="2181" y="0"/>
                  </a:lnTo>
                  <a:close/>
                </a:path>
              </a:pathLst>
            </a:custGeom>
            <a:solidFill>
              <a:srgbClr val="282579"/>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89"/>
            <p:cNvSpPr/>
            <p:nvPr/>
          </p:nvSpPr>
          <p:spPr>
            <a:xfrm>
              <a:off x="1340549" y="1980468"/>
              <a:ext cx="155763" cy="95550"/>
            </a:xfrm>
            <a:custGeom>
              <a:avLst/>
              <a:gdLst/>
              <a:ahLst/>
              <a:cxnLst/>
              <a:rect l="l" t="t" r="r" b="b"/>
              <a:pathLst>
                <a:path w="7846" h="4813" extrusionOk="0">
                  <a:moveTo>
                    <a:pt x="6066" y="0"/>
                  </a:moveTo>
                  <a:cubicBezTo>
                    <a:pt x="5013" y="0"/>
                    <a:pt x="3986" y="201"/>
                    <a:pt x="3033" y="727"/>
                  </a:cubicBezTo>
                  <a:cubicBezTo>
                    <a:pt x="1480" y="1679"/>
                    <a:pt x="427" y="3033"/>
                    <a:pt x="1" y="4587"/>
                  </a:cubicBezTo>
                  <a:lnTo>
                    <a:pt x="853" y="4812"/>
                  </a:lnTo>
                  <a:cubicBezTo>
                    <a:pt x="1154" y="3459"/>
                    <a:pt x="2106" y="2206"/>
                    <a:pt x="3459" y="1454"/>
                  </a:cubicBezTo>
                  <a:cubicBezTo>
                    <a:pt x="4287" y="1053"/>
                    <a:pt x="5239" y="827"/>
                    <a:pt x="6066" y="827"/>
                  </a:cubicBezTo>
                  <a:cubicBezTo>
                    <a:pt x="6592" y="827"/>
                    <a:pt x="7119" y="953"/>
                    <a:pt x="7645" y="1053"/>
                  </a:cubicBezTo>
                  <a:lnTo>
                    <a:pt x="7845" y="201"/>
                  </a:lnTo>
                  <a:cubicBezTo>
                    <a:pt x="7319" y="101"/>
                    <a:pt x="6693" y="0"/>
                    <a:pt x="6066" y="0"/>
                  </a:cubicBezTo>
                  <a:close/>
                </a:path>
              </a:pathLst>
            </a:custGeom>
            <a:solidFill>
              <a:srgbClr val="416C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89"/>
            <p:cNvSpPr/>
            <p:nvPr/>
          </p:nvSpPr>
          <p:spPr>
            <a:xfrm>
              <a:off x="1278352" y="1916285"/>
              <a:ext cx="236364" cy="140814"/>
            </a:xfrm>
            <a:custGeom>
              <a:avLst/>
              <a:gdLst/>
              <a:ahLst/>
              <a:cxnLst/>
              <a:rect l="l" t="t" r="r" b="b"/>
              <a:pathLst>
                <a:path w="11906" h="7093" extrusionOk="0">
                  <a:moveTo>
                    <a:pt x="9199" y="0"/>
                  </a:moveTo>
                  <a:cubicBezTo>
                    <a:pt x="7645" y="0"/>
                    <a:pt x="6066" y="426"/>
                    <a:pt x="4613" y="1153"/>
                  </a:cubicBezTo>
                  <a:cubicBezTo>
                    <a:pt x="2307" y="2506"/>
                    <a:pt x="753" y="4587"/>
                    <a:pt x="1" y="6892"/>
                  </a:cubicBezTo>
                  <a:lnTo>
                    <a:pt x="853" y="7093"/>
                  </a:lnTo>
                  <a:cubicBezTo>
                    <a:pt x="1480" y="5013"/>
                    <a:pt x="2933" y="3133"/>
                    <a:pt x="5014" y="1880"/>
                  </a:cubicBezTo>
                  <a:cubicBezTo>
                    <a:pt x="6392" y="1153"/>
                    <a:pt x="7745" y="827"/>
                    <a:pt x="9199" y="827"/>
                  </a:cubicBezTo>
                  <a:cubicBezTo>
                    <a:pt x="10026" y="827"/>
                    <a:pt x="10878" y="927"/>
                    <a:pt x="11705" y="1153"/>
                  </a:cubicBezTo>
                  <a:lnTo>
                    <a:pt x="11906" y="426"/>
                  </a:lnTo>
                  <a:cubicBezTo>
                    <a:pt x="10978" y="100"/>
                    <a:pt x="10151" y="0"/>
                    <a:pt x="91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89"/>
            <p:cNvSpPr/>
            <p:nvPr/>
          </p:nvSpPr>
          <p:spPr>
            <a:xfrm>
              <a:off x="1218655" y="1852102"/>
              <a:ext cx="310989" cy="184608"/>
            </a:xfrm>
            <a:custGeom>
              <a:avLst/>
              <a:gdLst/>
              <a:ahLst/>
              <a:cxnLst/>
              <a:rect l="l" t="t" r="r" b="b"/>
              <a:pathLst>
                <a:path w="15665" h="9299" extrusionOk="0">
                  <a:moveTo>
                    <a:pt x="12106" y="0"/>
                  </a:moveTo>
                  <a:cubicBezTo>
                    <a:pt x="10026" y="0"/>
                    <a:pt x="7920" y="526"/>
                    <a:pt x="6041" y="1554"/>
                  </a:cubicBezTo>
                  <a:cubicBezTo>
                    <a:pt x="3008" y="3233"/>
                    <a:pt x="928" y="5940"/>
                    <a:pt x="0" y="9073"/>
                  </a:cubicBezTo>
                  <a:lnTo>
                    <a:pt x="828" y="9298"/>
                  </a:lnTo>
                  <a:cubicBezTo>
                    <a:pt x="1655" y="6366"/>
                    <a:pt x="3534" y="3860"/>
                    <a:pt x="6467" y="2281"/>
                  </a:cubicBezTo>
                  <a:cubicBezTo>
                    <a:pt x="8246" y="1253"/>
                    <a:pt x="10226" y="827"/>
                    <a:pt x="12106" y="827"/>
                  </a:cubicBezTo>
                  <a:cubicBezTo>
                    <a:pt x="13259" y="827"/>
                    <a:pt x="14286" y="927"/>
                    <a:pt x="15439" y="1253"/>
                  </a:cubicBezTo>
                  <a:lnTo>
                    <a:pt x="15665" y="526"/>
                  </a:lnTo>
                  <a:cubicBezTo>
                    <a:pt x="14512" y="100"/>
                    <a:pt x="13259" y="0"/>
                    <a:pt x="121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89"/>
            <p:cNvSpPr/>
            <p:nvPr/>
          </p:nvSpPr>
          <p:spPr>
            <a:xfrm>
              <a:off x="1402747" y="2044652"/>
              <a:ext cx="77147" cy="49770"/>
            </a:xfrm>
            <a:custGeom>
              <a:avLst/>
              <a:gdLst/>
              <a:ahLst/>
              <a:cxnLst/>
              <a:rect l="l" t="t" r="r" b="b"/>
              <a:pathLst>
                <a:path w="3886" h="2507" extrusionOk="0">
                  <a:moveTo>
                    <a:pt x="2933" y="0"/>
                  </a:moveTo>
                  <a:cubicBezTo>
                    <a:pt x="2407" y="0"/>
                    <a:pt x="1880" y="101"/>
                    <a:pt x="1479" y="326"/>
                  </a:cubicBezTo>
                  <a:cubicBezTo>
                    <a:pt x="753" y="727"/>
                    <a:pt x="226" y="1479"/>
                    <a:pt x="1" y="2206"/>
                  </a:cubicBezTo>
                  <a:lnTo>
                    <a:pt x="753" y="2507"/>
                  </a:lnTo>
                  <a:cubicBezTo>
                    <a:pt x="953" y="1880"/>
                    <a:pt x="1254" y="1354"/>
                    <a:pt x="1880" y="1053"/>
                  </a:cubicBezTo>
                  <a:cubicBezTo>
                    <a:pt x="2206" y="953"/>
                    <a:pt x="2632" y="853"/>
                    <a:pt x="2933" y="853"/>
                  </a:cubicBezTo>
                  <a:cubicBezTo>
                    <a:pt x="3134" y="853"/>
                    <a:pt x="3359" y="853"/>
                    <a:pt x="3560" y="953"/>
                  </a:cubicBezTo>
                  <a:lnTo>
                    <a:pt x="3885" y="101"/>
                  </a:lnTo>
                  <a:cubicBezTo>
                    <a:pt x="3560" y="0"/>
                    <a:pt x="3259" y="0"/>
                    <a:pt x="2933" y="0"/>
                  </a:cubicBezTo>
                  <a:close/>
                </a:path>
              </a:pathLst>
            </a:custGeom>
            <a:solidFill>
              <a:srgbClr val="416C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89"/>
            <p:cNvSpPr/>
            <p:nvPr/>
          </p:nvSpPr>
          <p:spPr>
            <a:xfrm>
              <a:off x="1340549" y="1980468"/>
              <a:ext cx="155763" cy="95550"/>
            </a:xfrm>
            <a:custGeom>
              <a:avLst/>
              <a:gdLst/>
              <a:ahLst/>
              <a:cxnLst/>
              <a:rect l="l" t="t" r="r" b="b"/>
              <a:pathLst>
                <a:path w="7846" h="4813" extrusionOk="0">
                  <a:moveTo>
                    <a:pt x="6066" y="0"/>
                  </a:moveTo>
                  <a:cubicBezTo>
                    <a:pt x="5013" y="0"/>
                    <a:pt x="3986" y="201"/>
                    <a:pt x="3033" y="727"/>
                  </a:cubicBezTo>
                  <a:cubicBezTo>
                    <a:pt x="1480" y="1679"/>
                    <a:pt x="427" y="3033"/>
                    <a:pt x="1" y="4587"/>
                  </a:cubicBezTo>
                  <a:lnTo>
                    <a:pt x="853" y="4812"/>
                  </a:lnTo>
                  <a:cubicBezTo>
                    <a:pt x="1154" y="3459"/>
                    <a:pt x="2106" y="2206"/>
                    <a:pt x="3459" y="1454"/>
                  </a:cubicBezTo>
                  <a:cubicBezTo>
                    <a:pt x="4287" y="1053"/>
                    <a:pt x="5239" y="827"/>
                    <a:pt x="6066" y="827"/>
                  </a:cubicBezTo>
                  <a:cubicBezTo>
                    <a:pt x="6592" y="827"/>
                    <a:pt x="7119" y="953"/>
                    <a:pt x="7645" y="1053"/>
                  </a:cubicBezTo>
                  <a:lnTo>
                    <a:pt x="7845" y="201"/>
                  </a:lnTo>
                  <a:cubicBezTo>
                    <a:pt x="7319" y="101"/>
                    <a:pt x="6693" y="0"/>
                    <a:pt x="60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89"/>
            <p:cNvSpPr/>
            <p:nvPr/>
          </p:nvSpPr>
          <p:spPr>
            <a:xfrm>
              <a:off x="1402747" y="2044652"/>
              <a:ext cx="77147" cy="49770"/>
            </a:xfrm>
            <a:custGeom>
              <a:avLst/>
              <a:gdLst/>
              <a:ahLst/>
              <a:cxnLst/>
              <a:rect l="l" t="t" r="r" b="b"/>
              <a:pathLst>
                <a:path w="3886" h="2507" extrusionOk="0">
                  <a:moveTo>
                    <a:pt x="2933" y="0"/>
                  </a:moveTo>
                  <a:cubicBezTo>
                    <a:pt x="2407" y="0"/>
                    <a:pt x="1880" y="101"/>
                    <a:pt x="1479" y="326"/>
                  </a:cubicBezTo>
                  <a:cubicBezTo>
                    <a:pt x="753" y="727"/>
                    <a:pt x="226" y="1479"/>
                    <a:pt x="1" y="2206"/>
                  </a:cubicBezTo>
                  <a:lnTo>
                    <a:pt x="753" y="2507"/>
                  </a:lnTo>
                  <a:cubicBezTo>
                    <a:pt x="953" y="1880"/>
                    <a:pt x="1254" y="1354"/>
                    <a:pt x="1880" y="1053"/>
                  </a:cubicBezTo>
                  <a:cubicBezTo>
                    <a:pt x="2206" y="953"/>
                    <a:pt x="2632" y="853"/>
                    <a:pt x="2933" y="853"/>
                  </a:cubicBezTo>
                  <a:cubicBezTo>
                    <a:pt x="3134" y="853"/>
                    <a:pt x="3359" y="853"/>
                    <a:pt x="3560" y="953"/>
                  </a:cubicBezTo>
                  <a:lnTo>
                    <a:pt x="3885" y="101"/>
                  </a:lnTo>
                  <a:cubicBezTo>
                    <a:pt x="3560" y="0"/>
                    <a:pt x="3259" y="0"/>
                    <a:pt x="29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89"/>
            <p:cNvSpPr/>
            <p:nvPr/>
          </p:nvSpPr>
          <p:spPr>
            <a:xfrm>
              <a:off x="1206208" y="1978483"/>
              <a:ext cx="1262341" cy="522438"/>
            </a:xfrm>
            <a:custGeom>
              <a:avLst/>
              <a:gdLst/>
              <a:ahLst/>
              <a:cxnLst/>
              <a:rect l="l" t="t" r="r" b="b"/>
              <a:pathLst>
                <a:path w="63586" h="26316" extrusionOk="0">
                  <a:moveTo>
                    <a:pt x="29124" y="0"/>
                  </a:moveTo>
                  <a:lnTo>
                    <a:pt x="1" y="19724"/>
                  </a:lnTo>
                  <a:lnTo>
                    <a:pt x="34562" y="26316"/>
                  </a:lnTo>
                  <a:lnTo>
                    <a:pt x="63585" y="6566"/>
                  </a:lnTo>
                  <a:lnTo>
                    <a:pt x="291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89"/>
            <p:cNvSpPr/>
            <p:nvPr/>
          </p:nvSpPr>
          <p:spPr>
            <a:xfrm>
              <a:off x="1201741" y="1974493"/>
              <a:ext cx="1270778" cy="530419"/>
            </a:xfrm>
            <a:custGeom>
              <a:avLst/>
              <a:gdLst/>
              <a:ahLst/>
              <a:cxnLst/>
              <a:rect l="l" t="t" r="r" b="b"/>
              <a:pathLst>
                <a:path w="64011" h="26718" extrusionOk="0">
                  <a:moveTo>
                    <a:pt x="29290" y="409"/>
                  </a:moveTo>
                  <a:lnTo>
                    <a:pt x="63284" y="6893"/>
                  </a:lnTo>
                  <a:lnTo>
                    <a:pt x="34687" y="26316"/>
                  </a:lnTo>
                  <a:lnTo>
                    <a:pt x="727" y="19825"/>
                  </a:lnTo>
                  <a:lnTo>
                    <a:pt x="29290" y="409"/>
                  </a:lnTo>
                  <a:close/>
                  <a:moveTo>
                    <a:pt x="29148" y="1"/>
                  </a:moveTo>
                  <a:lnTo>
                    <a:pt x="101" y="19725"/>
                  </a:lnTo>
                  <a:cubicBezTo>
                    <a:pt x="0" y="19825"/>
                    <a:pt x="0" y="19825"/>
                    <a:pt x="0" y="19925"/>
                  </a:cubicBezTo>
                  <a:cubicBezTo>
                    <a:pt x="0" y="20051"/>
                    <a:pt x="101" y="20151"/>
                    <a:pt x="226" y="20151"/>
                  </a:cubicBezTo>
                  <a:lnTo>
                    <a:pt x="34687" y="26717"/>
                  </a:lnTo>
                  <a:cubicBezTo>
                    <a:pt x="34787" y="26717"/>
                    <a:pt x="34787" y="26717"/>
                    <a:pt x="34888" y="26617"/>
                  </a:cubicBezTo>
                  <a:lnTo>
                    <a:pt x="63910" y="6893"/>
                  </a:lnTo>
                  <a:cubicBezTo>
                    <a:pt x="64011" y="6893"/>
                    <a:pt x="64011" y="6767"/>
                    <a:pt x="64011" y="6667"/>
                  </a:cubicBezTo>
                  <a:lnTo>
                    <a:pt x="63910" y="6567"/>
                  </a:lnTo>
                  <a:lnTo>
                    <a:pt x="29349" y="1"/>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89"/>
            <p:cNvSpPr/>
            <p:nvPr/>
          </p:nvSpPr>
          <p:spPr>
            <a:xfrm>
              <a:off x="1201741" y="1955593"/>
              <a:ext cx="1266808" cy="414480"/>
            </a:xfrm>
            <a:custGeom>
              <a:avLst/>
              <a:gdLst/>
              <a:ahLst/>
              <a:cxnLst/>
              <a:rect l="l" t="t" r="r" b="b"/>
              <a:pathLst>
                <a:path w="63811" h="20878" extrusionOk="0">
                  <a:moveTo>
                    <a:pt x="29048" y="0"/>
                  </a:moveTo>
                  <a:lnTo>
                    <a:pt x="0" y="19750"/>
                  </a:lnTo>
                  <a:lnTo>
                    <a:pt x="226" y="20877"/>
                  </a:lnTo>
                  <a:lnTo>
                    <a:pt x="29349" y="1153"/>
                  </a:lnTo>
                  <a:lnTo>
                    <a:pt x="63810" y="7719"/>
                  </a:lnTo>
                  <a:lnTo>
                    <a:pt x="63610" y="6592"/>
                  </a:lnTo>
                  <a:lnTo>
                    <a:pt x="290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89"/>
            <p:cNvSpPr/>
            <p:nvPr/>
          </p:nvSpPr>
          <p:spPr>
            <a:xfrm>
              <a:off x="1197750" y="1951603"/>
              <a:ext cx="1274769" cy="422938"/>
            </a:xfrm>
            <a:custGeom>
              <a:avLst/>
              <a:gdLst/>
              <a:ahLst/>
              <a:cxnLst/>
              <a:rect l="l" t="t" r="r" b="b"/>
              <a:pathLst>
                <a:path w="64212" h="21304" extrusionOk="0">
                  <a:moveTo>
                    <a:pt x="29349" y="402"/>
                  </a:moveTo>
                  <a:lnTo>
                    <a:pt x="63585" y="6993"/>
                  </a:lnTo>
                  <a:lnTo>
                    <a:pt x="63811" y="7620"/>
                  </a:lnTo>
                  <a:lnTo>
                    <a:pt x="29550" y="1154"/>
                  </a:lnTo>
                  <a:lnTo>
                    <a:pt x="29349" y="1154"/>
                  </a:lnTo>
                  <a:lnTo>
                    <a:pt x="527" y="20677"/>
                  </a:lnTo>
                  <a:lnTo>
                    <a:pt x="441" y="20056"/>
                  </a:lnTo>
                  <a:lnTo>
                    <a:pt x="29349" y="402"/>
                  </a:lnTo>
                  <a:close/>
                  <a:moveTo>
                    <a:pt x="29124" y="1"/>
                  </a:moveTo>
                  <a:lnTo>
                    <a:pt x="101" y="19825"/>
                  </a:lnTo>
                  <a:cubicBezTo>
                    <a:pt x="1" y="19825"/>
                    <a:pt x="1" y="19951"/>
                    <a:pt x="1" y="20051"/>
                  </a:cubicBezTo>
                  <a:lnTo>
                    <a:pt x="201" y="21078"/>
                  </a:lnTo>
                  <a:cubicBezTo>
                    <a:pt x="201" y="21204"/>
                    <a:pt x="302" y="21204"/>
                    <a:pt x="302" y="21304"/>
                  </a:cubicBezTo>
                  <a:cubicBezTo>
                    <a:pt x="427" y="21304"/>
                    <a:pt x="527" y="21304"/>
                    <a:pt x="527" y="21204"/>
                  </a:cubicBezTo>
                  <a:lnTo>
                    <a:pt x="29550" y="1555"/>
                  </a:lnTo>
                  <a:lnTo>
                    <a:pt x="64011" y="8146"/>
                  </a:lnTo>
                  <a:cubicBezTo>
                    <a:pt x="64011" y="8146"/>
                    <a:pt x="64111" y="8146"/>
                    <a:pt x="64212" y="8046"/>
                  </a:cubicBezTo>
                  <a:lnTo>
                    <a:pt x="64212" y="7820"/>
                  </a:lnTo>
                  <a:lnTo>
                    <a:pt x="64011" y="6793"/>
                  </a:lnTo>
                  <a:cubicBezTo>
                    <a:pt x="64011" y="6667"/>
                    <a:pt x="63911" y="6667"/>
                    <a:pt x="63811" y="6567"/>
                  </a:cubicBezTo>
                  <a:lnTo>
                    <a:pt x="29349" y="1"/>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89"/>
            <p:cNvSpPr/>
            <p:nvPr/>
          </p:nvSpPr>
          <p:spPr>
            <a:xfrm>
              <a:off x="1554500" y="2431259"/>
              <a:ext cx="679690" cy="157907"/>
            </a:xfrm>
            <a:custGeom>
              <a:avLst/>
              <a:gdLst/>
              <a:ahLst/>
              <a:cxnLst/>
              <a:rect l="l" t="t" r="r" b="b"/>
              <a:pathLst>
                <a:path w="34237" h="7954" extrusionOk="0">
                  <a:moveTo>
                    <a:pt x="31893" y="0"/>
                  </a:moveTo>
                  <a:cubicBezTo>
                    <a:pt x="28930" y="0"/>
                    <a:pt x="23209" y="783"/>
                    <a:pt x="16693" y="2156"/>
                  </a:cubicBezTo>
                  <a:cubicBezTo>
                    <a:pt x="7294" y="4035"/>
                    <a:pt x="1" y="6542"/>
                    <a:pt x="201" y="7469"/>
                  </a:cubicBezTo>
                  <a:cubicBezTo>
                    <a:pt x="264" y="7798"/>
                    <a:pt x="1066" y="7954"/>
                    <a:pt x="2423" y="7954"/>
                  </a:cubicBezTo>
                  <a:cubicBezTo>
                    <a:pt x="5400" y="7954"/>
                    <a:pt x="11049" y="7206"/>
                    <a:pt x="17419" y="5915"/>
                  </a:cubicBezTo>
                  <a:cubicBezTo>
                    <a:pt x="26818" y="3935"/>
                    <a:pt x="34237" y="1529"/>
                    <a:pt x="34036" y="476"/>
                  </a:cubicBezTo>
                  <a:cubicBezTo>
                    <a:pt x="33975" y="154"/>
                    <a:pt x="33204" y="0"/>
                    <a:pt x="318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89"/>
            <p:cNvSpPr/>
            <p:nvPr/>
          </p:nvSpPr>
          <p:spPr>
            <a:xfrm>
              <a:off x="1554500" y="2428261"/>
              <a:ext cx="679690" cy="165709"/>
            </a:xfrm>
            <a:custGeom>
              <a:avLst/>
              <a:gdLst/>
              <a:ahLst/>
              <a:cxnLst/>
              <a:rect l="l" t="t" r="r" b="b"/>
              <a:pathLst>
                <a:path w="34237" h="8347" extrusionOk="0">
                  <a:moveTo>
                    <a:pt x="31831" y="427"/>
                  </a:moveTo>
                  <a:cubicBezTo>
                    <a:pt x="32457" y="427"/>
                    <a:pt x="32983" y="427"/>
                    <a:pt x="33309" y="527"/>
                  </a:cubicBezTo>
                  <a:cubicBezTo>
                    <a:pt x="33510" y="527"/>
                    <a:pt x="33610" y="627"/>
                    <a:pt x="33710" y="627"/>
                  </a:cubicBezTo>
                  <a:lnTo>
                    <a:pt x="33836" y="728"/>
                  </a:lnTo>
                  <a:lnTo>
                    <a:pt x="33710" y="828"/>
                  </a:lnTo>
                  <a:cubicBezTo>
                    <a:pt x="33710" y="953"/>
                    <a:pt x="33510" y="1053"/>
                    <a:pt x="33209" y="1254"/>
                  </a:cubicBezTo>
                  <a:cubicBezTo>
                    <a:pt x="32257" y="1780"/>
                    <a:pt x="30176" y="2607"/>
                    <a:pt x="27445" y="3459"/>
                  </a:cubicBezTo>
                  <a:cubicBezTo>
                    <a:pt x="24638" y="4186"/>
                    <a:pt x="21179" y="5114"/>
                    <a:pt x="17419" y="5840"/>
                  </a:cubicBezTo>
                  <a:cubicBezTo>
                    <a:pt x="10953" y="7219"/>
                    <a:pt x="5314" y="7946"/>
                    <a:pt x="2382" y="7946"/>
                  </a:cubicBezTo>
                  <a:cubicBezTo>
                    <a:pt x="1655" y="7946"/>
                    <a:pt x="1129" y="7946"/>
                    <a:pt x="828" y="7845"/>
                  </a:cubicBezTo>
                  <a:cubicBezTo>
                    <a:pt x="627" y="7845"/>
                    <a:pt x="502" y="7720"/>
                    <a:pt x="402" y="7720"/>
                  </a:cubicBezTo>
                  <a:lnTo>
                    <a:pt x="402" y="7620"/>
                  </a:lnTo>
                  <a:lnTo>
                    <a:pt x="402" y="7520"/>
                  </a:lnTo>
                  <a:cubicBezTo>
                    <a:pt x="502" y="7419"/>
                    <a:pt x="627" y="7319"/>
                    <a:pt x="928" y="7094"/>
                  </a:cubicBezTo>
                  <a:cubicBezTo>
                    <a:pt x="1881" y="6592"/>
                    <a:pt x="3961" y="5740"/>
                    <a:pt x="6768" y="4913"/>
                  </a:cubicBezTo>
                  <a:cubicBezTo>
                    <a:pt x="9500" y="4186"/>
                    <a:pt x="12933" y="3234"/>
                    <a:pt x="16693" y="2507"/>
                  </a:cubicBezTo>
                  <a:cubicBezTo>
                    <a:pt x="23184" y="1154"/>
                    <a:pt x="28923" y="427"/>
                    <a:pt x="31831" y="427"/>
                  </a:cubicBezTo>
                  <a:close/>
                  <a:moveTo>
                    <a:pt x="31831" y="1"/>
                  </a:moveTo>
                  <a:cubicBezTo>
                    <a:pt x="28823" y="1"/>
                    <a:pt x="23059" y="728"/>
                    <a:pt x="16693" y="2081"/>
                  </a:cubicBezTo>
                  <a:cubicBezTo>
                    <a:pt x="12006" y="3033"/>
                    <a:pt x="7921" y="4086"/>
                    <a:pt x="4888" y="5114"/>
                  </a:cubicBezTo>
                  <a:cubicBezTo>
                    <a:pt x="3434" y="5540"/>
                    <a:pt x="2181" y="6066"/>
                    <a:pt x="1354" y="6467"/>
                  </a:cubicBezTo>
                  <a:cubicBezTo>
                    <a:pt x="928" y="6592"/>
                    <a:pt x="627" y="6793"/>
                    <a:pt x="402" y="6993"/>
                  </a:cubicBezTo>
                  <a:cubicBezTo>
                    <a:pt x="201" y="7094"/>
                    <a:pt x="101" y="7219"/>
                    <a:pt x="101" y="7319"/>
                  </a:cubicBezTo>
                  <a:cubicBezTo>
                    <a:pt x="1" y="7419"/>
                    <a:pt x="1" y="7520"/>
                    <a:pt x="1" y="7620"/>
                  </a:cubicBezTo>
                  <a:lnTo>
                    <a:pt x="1" y="7720"/>
                  </a:lnTo>
                  <a:cubicBezTo>
                    <a:pt x="1" y="7845"/>
                    <a:pt x="101" y="8046"/>
                    <a:pt x="201" y="8046"/>
                  </a:cubicBezTo>
                  <a:cubicBezTo>
                    <a:pt x="402" y="8146"/>
                    <a:pt x="728" y="8246"/>
                    <a:pt x="1028" y="8246"/>
                  </a:cubicBezTo>
                  <a:cubicBezTo>
                    <a:pt x="1454" y="8347"/>
                    <a:pt x="1881" y="8347"/>
                    <a:pt x="2382" y="8347"/>
                  </a:cubicBezTo>
                  <a:cubicBezTo>
                    <a:pt x="5314" y="8347"/>
                    <a:pt x="11054" y="7620"/>
                    <a:pt x="17545" y="6266"/>
                  </a:cubicBezTo>
                  <a:cubicBezTo>
                    <a:pt x="22131" y="5339"/>
                    <a:pt x="26317" y="4287"/>
                    <a:pt x="29224" y="3234"/>
                  </a:cubicBezTo>
                  <a:cubicBezTo>
                    <a:pt x="30803" y="2833"/>
                    <a:pt x="31956" y="2307"/>
                    <a:pt x="32783" y="1880"/>
                  </a:cubicBezTo>
                  <a:cubicBezTo>
                    <a:pt x="33209" y="1680"/>
                    <a:pt x="33610" y="1580"/>
                    <a:pt x="33836" y="1354"/>
                  </a:cubicBezTo>
                  <a:cubicBezTo>
                    <a:pt x="33936" y="1254"/>
                    <a:pt x="34036" y="1154"/>
                    <a:pt x="34136" y="1053"/>
                  </a:cubicBezTo>
                  <a:cubicBezTo>
                    <a:pt x="34136" y="953"/>
                    <a:pt x="34237" y="828"/>
                    <a:pt x="34237" y="728"/>
                  </a:cubicBezTo>
                  <a:lnTo>
                    <a:pt x="34237" y="627"/>
                  </a:lnTo>
                  <a:cubicBezTo>
                    <a:pt x="34136" y="427"/>
                    <a:pt x="34036" y="327"/>
                    <a:pt x="33936" y="327"/>
                  </a:cubicBezTo>
                  <a:cubicBezTo>
                    <a:pt x="33710" y="201"/>
                    <a:pt x="33510" y="101"/>
                    <a:pt x="330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89"/>
            <p:cNvSpPr/>
            <p:nvPr/>
          </p:nvSpPr>
          <p:spPr>
            <a:xfrm>
              <a:off x="1612231" y="2455142"/>
              <a:ext cx="2052451" cy="1291683"/>
            </a:xfrm>
            <a:custGeom>
              <a:avLst/>
              <a:gdLst/>
              <a:ahLst/>
              <a:cxnLst/>
              <a:rect l="l" t="t" r="r" b="b"/>
              <a:pathLst>
                <a:path w="103385" h="65064" extrusionOk="0">
                  <a:moveTo>
                    <a:pt x="4712" y="0"/>
                  </a:moveTo>
                  <a:cubicBezTo>
                    <a:pt x="2105" y="0"/>
                    <a:pt x="0" y="2206"/>
                    <a:pt x="0" y="4712"/>
                  </a:cubicBezTo>
                  <a:lnTo>
                    <a:pt x="0" y="65063"/>
                  </a:lnTo>
                  <a:lnTo>
                    <a:pt x="103384" y="65063"/>
                  </a:lnTo>
                  <a:lnTo>
                    <a:pt x="103384" y="4712"/>
                  </a:lnTo>
                  <a:cubicBezTo>
                    <a:pt x="103384" y="2206"/>
                    <a:pt x="101304" y="0"/>
                    <a:pt x="98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89"/>
            <p:cNvSpPr/>
            <p:nvPr/>
          </p:nvSpPr>
          <p:spPr>
            <a:xfrm>
              <a:off x="1610226" y="2453137"/>
              <a:ext cx="2056441" cy="1295673"/>
            </a:xfrm>
            <a:custGeom>
              <a:avLst/>
              <a:gdLst/>
              <a:ahLst/>
              <a:cxnLst/>
              <a:rect l="l" t="t" r="r" b="b"/>
              <a:pathLst>
                <a:path w="103586" h="65265" extrusionOk="0">
                  <a:moveTo>
                    <a:pt x="98798" y="327"/>
                  </a:moveTo>
                  <a:cubicBezTo>
                    <a:pt x="100052" y="327"/>
                    <a:pt x="101204" y="828"/>
                    <a:pt x="102031" y="1680"/>
                  </a:cubicBezTo>
                  <a:cubicBezTo>
                    <a:pt x="102758" y="2407"/>
                    <a:pt x="103285" y="3560"/>
                    <a:pt x="103285" y="4813"/>
                  </a:cubicBezTo>
                  <a:lnTo>
                    <a:pt x="103285" y="64964"/>
                  </a:lnTo>
                  <a:lnTo>
                    <a:pt x="327" y="64964"/>
                  </a:lnTo>
                  <a:lnTo>
                    <a:pt x="327" y="4813"/>
                  </a:lnTo>
                  <a:cubicBezTo>
                    <a:pt x="327" y="3560"/>
                    <a:pt x="828" y="2407"/>
                    <a:pt x="1580" y="1680"/>
                  </a:cubicBezTo>
                  <a:cubicBezTo>
                    <a:pt x="2407" y="828"/>
                    <a:pt x="3560" y="327"/>
                    <a:pt x="4813" y="327"/>
                  </a:cubicBezTo>
                  <a:close/>
                  <a:moveTo>
                    <a:pt x="4813" y="1"/>
                  </a:moveTo>
                  <a:cubicBezTo>
                    <a:pt x="2081" y="1"/>
                    <a:pt x="1" y="2206"/>
                    <a:pt x="1" y="4813"/>
                  </a:cubicBezTo>
                  <a:lnTo>
                    <a:pt x="1" y="65264"/>
                  </a:lnTo>
                  <a:lnTo>
                    <a:pt x="103585" y="65264"/>
                  </a:lnTo>
                  <a:lnTo>
                    <a:pt x="103585" y="65164"/>
                  </a:lnTo>
                  <a:lnTo>
                    <a:pt x="103585" y="4813"/>
                  </a:lnTo>
                  <a:cubicBezTo>
                    <a:pt x="103585" y="2206"/>
                    <a:pt x="101505" y="1"/>
                    <a:pt x="98798"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89"/>
            <p:cNvSpPr/>
            <p:nvPr/>
          </p:nvSpPr>
          <p:spPr>
            <a:xfrm>
              <a:off x="1682886" y="2565105"/>
              <a:ext cx="1911637" cy="1103104"/>
            </a:xfrm>
            <a:custGeom>
              <a:avLst/>
              <a:gdLst/>
              <a:ahLst/>
              <a:cxnLst/>
              <a:rect l="l" t="t" r="r" b="b"/>
              <a:pathLst>
                <a:path w="96292" h="55565" extrusionOk="0">
                  <a:moveTo>
                    <a:pt x="0" y="0"/>
                  </a:moveTo>
                  <a:lnTo>
                    <a:pt x="0" y="55564"/>
                  </a:lnTo>
                  <a:lnTo>
                    <a:pt x="96291" y="55564"/>
                  </a:lnTo>
                  <a:lnTo>
                    <a:pt x="962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89"/>
            <p:cNvSpPr/>
            <p:nvPr/>
          </p:nvSpPr>
          <p:spPr>
            <a:xfrm>
              <a:off x="1680881" y="2561114"/>
              <a:ext cx="1915627" cy="1111065"/>
            </a:xfrm>
            <a:custGeom>
              <a:avLst/>
              <a:gdLst/>
              <a:ahLst/>
              <a:cxnLst/>
              <a:rect l="l" t="t" r="r" b="b"/>
              <a:pathLst>
                <a:path w="96493" h="55966" extrusionOk="0">
                  <a:moveTo>
                    <a:pt x="96167" y="301"/>
                  </a:moveTo>
                  <a:lnTo>
                    <a:pt x="96167" y="55665"/>
                  </a:lnTo>
                  <a:lnTo>
                    <a:pt x="302" y="55665"/>
                  </a:lnTo>
                  <a:lnTo>
                    <a:pt x="302" y="301"/>
                  </a:lnTo>
                  <a:close/>
                  <a:moveTo>
                    <a:pt x="1" y="1"/>
                  </a:moveTo>
                  <a:lnTo>
                    <a:pt x="1" y="55966"/>
                  </a:lnTo>
                  <a:lnTo>
                    <a:pt x="96493" y="55966"/>
                  </a:lnTo>
                  <a:lnTo>
                    <a:pt x="96493" y="55765"/>
                  </a:lnTo>
                  <a:lnTo>
                    <a:pt x="96493" y="1"/>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89"/>
            <p:cNvSpPr/>
            <p:nvPr/>
          </p:nvSpPr>
          <p:spPr>
            <a:xfrm>
              <a:off x="2621770" y="2500902"/>
              <a:ext cx="33352" cy="33372"/>
            </a:xfrm>
            <a:custGeom>
              <a:avLst/>
              <a:gdLst/>
              <a:ahLst/>
              <a:cxnLst/>
              <a:rect l="l" t="t" r="r" b="b"/>
              <a:pathLst>
                <a:path w="1680" h="1681" extrusionOk="0">
                  <a:moveTo>
                    <a:pt x="853" y="1"/>
                  </a:moveTo>
                  <a:cubicBezTo>
                    <a:pt x="427" y="1"/>
                    <a:pt x="1" y="302"/>
                    <a:pt x="1" y="828"/>
                  </a:cubicBezTo>
                  <a:cubicBezTo>
                    <a:pt x="1" y="1254"/>
                    <a:pt x="427" y="1680"/>
                    <a:pt x="853" y="1680"/>
                  </a:cubicBezTo>
                  <a:cubicBezTo>
                    <a:pt x="1254" y="1680"/>
                    <a:pt x="1680" y="1254"/>
                    <a:pt x="1680" y="828"/>
                  </a:cubicBezTo>
                  <a:cubicBezTo>
                    <a:pt x="1680" y="302"/>
                    <a:pt x="1254" y="1"/>
                    <a:pt x="8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89"/>
            <p:cNvSpPr/>
            <p:nvPr/>
          </p:nvSpPr>
          <p:spPr>
            <a:xfrm>
              <a:off x="1343051" y="3746805"/>
              <a:ext cx="2591307" cy="49770"/>
            </a:xfrm>
            <a:custGeom>
              <a:avLst/>
              <a:gdLst/>
              <a:ahLst/>
              <a:cxnLst/>
              <a:rect l="l" t="t" r="r" b="b"/>
              <a:pathLst>
                <a:path w="130528" h="2507" extrusionOk="0">
                  <a:moveTo>
                    <a:pt x="0" y="0"/>
                  </a:moveTo>
                  <a:lnTo>
                    <a:pt x="0" y="2506"/>
                  </a:lnTo>
                  <a:lnTo>
                    <a:pt x="130527" y="2506"/>
                  </a:lnTo>
                  <a:lnTo>
                    <a:pt x="13052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89"/>
            <p:cNvSpPr/>
            <p:nvPr/>
          </p:nvSpPr>
          <p:spPr>
            <a:xfrm>
              <a:off x="1338564" y="3742814"/>
              <a:ext cx="2599764" cy="57731"/>
            </a:xfrm>
            <a:custGeom>
              <a:avLst/>
              <a:gdLst/>
              <a:ahLst/>
              <a:cxnLst/>
              <a:rect l="l" t="t" r="r" b="b"/>
              <a:pathLst>
                <a:path w="130954" h="2908" extrusionOk="0">
                  <a:moveTo>
                    <a:pt x="130653" y="301"/>
                  </a:moveTo>
                  <a:lnTo>
                    <a:pt x="130653" y="2607"/>
                  </a:lnTo>
                  <a:lnTo>
                    <a:pt x="326" y="2607"/>
                  </a:lnTo>
                  <a:lnTo>
                    <a:pt x="326" y="301"/>
                  </a:lnTo>
                  <a:close/>
                  <a:moveTo>
                    <a:pt x="1" y="1"/>
                  </a:moveTo>
                  <a:lnTo>
                    <a:pt x="1" y="2908"/>
                  </a:lnTo>
                  <a:lnTo>
                    <a:pt x="130954" y="2908"/>
                  </a:lnTo>
                  <a:lnTo>
                    <a:pt x="130954" y="2707"/>
                  </a:lnTo>
                  <a:lnTo>
                    <a:pt x="130954" y="1"/>
                  </a:lnTo>
                  <a:close/>
                </a:path>
              </a:pathLst>
            </a:custGeom>
            <a:solidFill>
              <a:srgbClr val="282579"/>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89"/>
            <p:cNvSpPr/>
            <p:nvPr/>
          </p:nvSpPr>
          <p:spPr>
            <a:xfrm>
              <a:off x="1338564" y="3796555"/>
              <a:ext cx="2599764" cy="43795"/>
            </a:xfrm>
            <a:custGeom>
              <a:avLst/>
              <a:gdLst/>
              <a:ahLst/>
              <a:cxnLst/>
              <a:rect l="l" t="t" r="r" b="b"/>
              <a:pathLst>
                <a:path w="130954" h="2206" extrusionOk="0">
                  <a:moveTo>
                    <a:pt x="226" y="0"/>
                  </a:moveTo>
                  <a:cubicBezTo>
                    <a:pt x="226" y="0"/>
                    <a:pt x="1" y="2206"/>
                    <a:pt x="4813" y="2206"/>
                  </a:cubicBezTo>
                  <a:lnTo>
                    <a:pt x="126167" y="2206"/>
                  </a:lnTo>
                  <a:cubicBezTo>
                    <a:pt x="130954" y="2206"/>
                    <a:pt x="130753" y="0"/>
                    <a:pt x="130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89"/>
            <p:cNvSpPr/>
            <p:nvPr/>
          </p:nvSpPr>
          <p:spPr>
            <a:xfrm>
              <a:off x="1338564" y="3794570"/>
              <a:ext cx="2599764" cy="49770"/>
            </a:xfrm>
            <a:custGeom>
              <a:avLst/>
              <a:gdLst/>
              <a:ahLst/>
              <a:cxnLst/>
              <a:rect l="l" t="t" r="r" b="b"/>
              <a:pathLst>
                <a:path w="130954" h="2507" extrusionOk="0">
                  <a:moveTo>
                    <a:pt x="130635" y="301"/>
                  </a:moveTo>
                  <a:lnTo>
                    <a:pt x="130635" y="301"/>
                  </a:lnTo>
                  <a:cubicBezTo>
                    <a:pt x="130594" y="524"/>
                    <a:pt x="130461" y="889"/>
                    <a:pt x="130026" y="1253"/>
                  </a:cubicBezTo>
                  <a:cubicBezTo>
                    <a:pt x="129500" y="1679"/>
                    <a:pt x="128347" y="2181"/>
                    <a:pt x="126167" y="2181"/>
                  </a:cubicBezTo>
                  <a:lnTo>
                    <a:pt x="4813" y="2181"/>
                  </a:lnTo>
                  <a:cubicBezTo>
                    <a:pt x="2607" y="2181"/>
                    <a:pt x="1479" y="1679"/>
                    <a:pt x="953" y="1253"/>
                  </a:cubicBezTo>
                  <a:cubicBezTo>
                    <a:pt x="519" y="889"/>
                    <a:pt x="385" y="524"/>
                    <a:pt x="345" y="301"/>
                  </a:cubicBezTo>
                  <a:close/>
                  <a:moveTo>
                    <a:pt x="1" y="0"/>
                  </a:moveTo>
                  <a:lnTo>
                    <a:pt x="1" y="100"/>
                  </a:lnTo>
                  <a:cubicBezTo>
                    <a:pt x="1" y="301"/>
                    <a:pt x="1" y="827"/>
                    <a:pt x="727" y="1454"/>
                  </a:cubicBezTo>
                  <a:cubicBezTo>
                    <a:pt x="1354" y="1980"/>
                    <a:pt x="2507" y="2506"/>
                    <a:pt x="4813" y="2506"/>
                  </a:cubicBezTo>
                  <a:lnTo>
                    <a:pt x="126167" y="2506"/>
                  </a:lnTo>
                  <a:cubicBezTo>
                    <a:pt x="128447" y="2506"/>
                    <a:pt x="129600" y="1980"/>
                    <a:pt x="130227" y="1454"/>
                  </a:cubicBezTo>
                  <a:cubicBezTo>
                    <a:pt x="130954" y="827"/>
                    <a:pt x="130954" y="301"/>
                    <a:pt x="130954" y="100"/>
                  </a:cubicBezTo>
                  <a:lnTo>
                    <a:pt x="130954" y="0"/>
                  </a:lnTo>
                  <a:close/>
                </a:path>
              </a:pathLst>
            </a:custGeom>
            <a:solidFill>
              <a:srgbClr val="282579"/>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89"/>
            <p:cNvSpPr/>
            <p:nvPr/>
          </p:nvSpPr>
          <p:spPr>
            <a:xfrm>
              <a:off x="2350605" y="3746805"/>
              <a:ext cx="576199" cy="33352"/>
            </a:xfrm>
            <a:custGeom>
              <a:avLst/>
              <a:gdLst/>
              <a:ahLst/>
              <a:cxnLst/>
              <a:rect l="l" t="t" r="r" b="b"/>
              <a:pathLst>
                <a:path w="29024" h="1680" extrusionOk="0">
                  <a:moveTo>
                    <a:pt x="0" y="0"/>
                  </a:moveTo>
                  <a:lnTo>
                    <a:pt x="0" y="527"/>
                  </a:lnTo>
                  <a:cubicBezTo>
                    <a:pt x="0" y="1153"/>
                    <a:pt x="502" y="1679"/>
                    <a:pt x="1128" y="1679"/>
                  </a:cubicBezTo>
                  <a:lnTo>
                    <a:pt x="27870" y="1679"/>
                  </a:lnTo>
                  <a:cubicBezTo>
                    <a:pt x="28497" y="1679"/>
                    <a:pt x="29023" y="1153"/>
                    <a:pt x="29023" y="527"/>
                  </a:cubicBezTo>
                  <a:lnTo>
                    <a:pt x="290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89"/>
            <p:cNvSpPr/>
            <p:nvPr/>
          </p:nvSpPr>
          <p:spPr>
            <a:xfrm>
              <a:off x="2346118" y="3742814"/>
              <a:ext cx="584656" cy="41313"/>
            </a:xfrm>
            <a:custGeom>
              <a:avLst/>
              <a:gdLst/>
              <a:ahLst/>
              <a:cxnLst/>
              <a:rect l="l" t="t" r="r" b="b"/>
              <a:pathLst>
                <a:path w="29450" h="2081" extrusionOk="0">
                  <a:moveTo>
                    <a:pt x="29149" y="301"/>
                  </a:moveTo>
                  <a:lnTo>
                    <a:pt x="29149" y="728"/>
                  </a:lnTo>
                  <a:cubicBezTo>
                    <a:pt x="29149" y="1028"/>
                    <a:pt x="29049" y="1254"/>
                    <a:pt x="28823" y="1454"/>
                  </a:cubicBezTo>
                  <a:cubicBezTo>
                    <a:pt x="28622" y="1655"/>
                    <a:pt x="28422" y="1780"/>
                    <a:pt x="28096" y="1780"/>
                  </a:cubicBezTo>
                  <a:lnTo>
                    <a:pt x="1354" y="1780"/>
                  </a:lnTo>
                  <a:cubicBezTo>
                    <a:pt x="1053" y="1780"/>
                    <a:pt x="853" y="1655"/>
                    <a:pt x="627" y="1454"/>
                  </a:cubicBezTo>
                  <a:cubicBezTo>
                    <a:pt x="427" y="1254"/>
                    <a:pt x="327" y="1028"/>
                    <a:pt x="327" y="728"/>
                  </a:cubicBezTo>
                  <a:lnTo>
                    <a:pt x="327" y="301"/>
                  </a:lnTo>
                  <a:close/>
                  <a:moveTo>
                    <a:pt x="1" y="1"/>
                  </a:moveTo>
                  <a:lnTo>
                    <a:pt x="1" y="201"/>
                  </a:lnTo>
                  <a:lnTo>
                    <a:pt x="1" y="728"/>
                  </a:lnTo>
                  <a:cubicBezTo>
                    <a:pt x="1" y="1454"/>
                    <a:pt x="627" y="2081"/>
                    <a:pt x="1354" y="2081"/>
                  </a:cubicBezTo>
                  <a:lnTo>
                    <a:pt x="28096" y="2081"/>
                  </a:lnTo>
                  <a:cubicBezTo>
                    <a:pt x="28823" y="2081"/>
                    <a:pt x="29450" y="1454"/>
                    <a:pt x="29450" y="728"/>
                  </a:cubicBezTo>
                  <a:lnTo>
                    <a:pt x="29450" y="1"/>
                  </a:lnTo>
                  <a:close/>
                </a:path>
              </a:pathLst>
            </a:custGeom>
            <a:solidFill>
              <a:srgbClr val="282579"/>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89"/>
            <p:cNvSpPr/>
            <p:nvPr/>
          </p:nvSpPr>
          <p:spPr>
            <a:xfrm>
              <a:off x="2412803" y="2959157"/>
              <a:ext cx="451803" cy="314980"/>
            </a:xfrm>
            <a:custGeom>
              <a:avLst/>
              <a:gdLst/>
              <a:ahLst/>
              <a:cxnLst/>
              <a:rect l="l" t="t" r="r" b="b"/>
              <a:pathLst>
                <a:path w="22758" h="15866" extrusionOk="0">
                  <a:moveTo>
                    <a:pt x="1554" y="1"/>
                  </a:moveTo>
                  <a:cubicBezTo>
                    <a:pt x="727" y="1"/>
                    <a:pt x="0" y="728"/>
                    <a:pt x="0" y="1655"/>
                  </a:cubicBezTo>
                  <a:lnTo>
                    <a:pt x="0" y="14186"/>
                  </a:lnTo>
                  <a:cubicBezTo>
                    <a:pt x="0" y="15139"/>
                    <a:pt x="727" y="15866"/>
                    <a:pt x="1554" y="15866"/>
                  </a:cubicBezTo>
                  <a:lnTo>
                    <a:pt x="21178" y="15866"/>
                  </a:lnTo>
                  <a:cubicBezTo>
                    <a:pt x="22030" y="15866"/>
                    <a:pt x="22757" y="15139"/>
                    <a:pt x="22757" y="14186"/>
                  </a:cubicBezTo>
                  <a:lnTo>
                    <a:pt x="22757" y="1655"/>
                  </a:lnTo>
                  <a:cubicBezTo>
                    <a:pt x="22757" y="728"/>
                    <a:pt x="22030" y="1"/>
                    <a:pt x="211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89"/>
            <p:cNvSpPr/>
            <p:nvPr/>
          </p:nvSpPr>
          <p:spPr>
            <a:xfrm>
              <a:off x="2408316" y="2957172"/>
              <a:ext cx="460260" cy="318950"/>
            </a:xfrm>
            <a:custGeom>
              <a:avLst/>
              <a:gdLst/>
              <a:ahLst/>
              <a:cxnLst/>
              <a:rect l="l" t="t" r="r" b="b"/>
              <a:pathLst>
                <a:path w="23184" h="16066" extrusionOk="0">
                  <a:moveTo>
                    <a:pt x="21404" y="301"/>
                  </a:moveTo>
                  <a:cubicBezTo>
                    <a:pt x="22156" y="301"/>
                    <a:pt x="22883" y="928"/>
                    <a:pt x="22883" y="1755"/>
                  </a:cubicBezTo>
                  <a:lnTo>
                    <a:pt x="22883" y="14286"/>
                  </a:lnTo>
                  <a:cubicBezTo>
                    <a:pt x="22883" y="15138"/>
                    <a:pt x="22156" y="15765"/>
                    <a:pt x="21404" y="15765"/>
                  </a:cubicBezTo>
                  <a:lnTo>
                    <a:pt x="1780" y="15765"/>
                  </a:lnTo>
                  <a:cubicBezTo>
                    <a:pt x="1053" y="15765"/>
                    <a:pt x="326" y="15138"/>
                    <a:pt x="326" y="14286"/>
                  </a:cubicBezTo>
                  <a:lnTo>
                    <a:pt x="326" y="1755"/>
                  </a:lnTo>
                  <a:cubicBezTo>
                    <a:pt x="326" y="928"/>
                    <a:pt x="1053" y="301"/>
                    <a:pt x="1780" y="301"/>
                  </a:cubicBezTo>
                  <a:close/>
                  <a:moveTo>
                    <a:pt x="1780" y="1"/>
                  </a:moveTo>
                  <a:cubicBezTo>
                    <a:pt x="853" y="1"/>
                    <a:pt x="1" y="727"/>
                    <a:pt x="1" y="1755"/>
                  </a:cubicBezTo>
                  <a:lnTo>
                    <a:pt x="1" y="14286"/>
                  </a:lnTo>
                  <a:cubicBezTo>
                    <a:pt x="1" y="15339"/>
                    <a:pt x="853" y="16066"/>
                    <a:pt x="1780" y="16066"/>
                  </a:cubicBezTo>
                  <a:lnTo>
                    <a:pt x="21404" y="16066"/>
                  </a:lnTo>
                  <a:cubicBezTo>
                    <a:pt x="22357" y="16066"/>
                    <a:pt x="23184" y="15339"/>
                    <a:pt x="23184" y="14286"/>
                  </a:cubicBezTo>
                  <a:lnTo>
                    <a:pt x="23184" y="1755"/>
                  </a:lnTo>
                  <a:cubicBezTo>
                    <a:pt x="23184" y="727"/>
                    <a:pt x="22357" y="1"/>
                    <a:pt x="21404" y="1"/>
                  </a:cubicBezTo>
                  <a:close/>
                </a:path>
              </a:pathLst>
            </a:custGeom>
            <a:solidFill>
              <a:srgbClr val="282579"/>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89"/>
            <p:cNvSpPr/>
            <p:nvPr/>
          </p:nvSpPr>
          <p:spPr>
            <a:xfrm>
              <a:off x="2586949" y="3042478"/>
              <a:ext cx="132357" cy="148060"/>
            </a:xfrm>
            <a:custGeom>
              <a:avLst/>
              <a:gdLst/>
              <a:ahLst/>
              <a:cxnLst/>
              <a:rect l="l" t="t" r="r" b="b"/>
              <a:pathLst>
                <a:path w="6667" h="7458" extrusionOk="0">
                  <a:moveTo>
                    <a:pt x="492" y="0"/>
                  </a:moveTo>
                  <a:cubicBezTo>
                    <a:pt x="212" y="0"/>
                    <a:pt x="0" y="199"/>
                    <a:pt x="0" y="491"/>
                  </a:cubicBezTo>
                  <a:lnTo>
                    <a:pt x="0" y="6982"/>
                  </a:lnTo>
                  <a:cubicBezTo>
                    <a:pt x="0" y="7212"/>
                    <a:pt x="236" y="7458"/>
                    <a:pt x="538" y="7458"/>
                  </a:cubicBezTo>
                  <a:cubicBezTo>
                    <a:pt x="630" y="7458"/>
                    <a:pt x="728" y="7435"/>
                    <a:pt x="827" y="7383"/>
                  </a:cubicBezTo>
                  <a:lnTo>
                    <a:pt x="6366" y="4150"/>
                  </a:lnTo>
                  <a:cubicBezTo>
                    <a:pt x="6667" y="3949"/>
                    <a:pt x="6667" y="3523"/>
                    <a:pt x="6366" y="3323"/>
                  </a:cubicBezTo>
                  <a:lnTo>
                    <a:pt x="827" y="90"/>
                  </a:lnTo>
                  <a:cubicBezTo>
                    <a:pt x="711" y="28"/>
                    <a:pt x="597" y="0"/>
                    <a:pt x="4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89"/>
            <p:cNvSpPr/>
            <p:nvPr/>
          </p:nvSpPr>
          <p:spPr>
            <a:xfrm>
              <a:off x="2584448" y="3039758"/>
              <a:ext cx="136863" cy="153777"/>
            </a:xfrm>
            <a:custGeom>
              <a:avLst/>
              <a:gdLst/>
              <a:ahLst/>
              <a:cxnLst/>
              <a:rect l="l" t="t" r="r" b="b"/>
              <a:pathLst>
                <a:path w="6894" h="7746" extrusionOk="0">
                  <a:moveTo>
                    <a:pt x="853" y="327"/>
                  </a:moveTo>
                  <a:lnTo>
                    <a:pt x="6392" y="3560"/>
                  </a:lnTo>
                  <a:cubicBezTo>
                    <a:pt x="6492" y="3660"/>
                    <a:pt x="6592" y="3760"/>
                    <a:pt x="6592" y="3861"/>
                  </a:cubicBezTo>
                  <a:cubicBezTo>
                    <a:pt x="6592" y="3986"/>
                    <a:pt x="6492" y="4086"/>
                    <a:pt x="6392" y="4186"/>
                  </a:cubicBezTo>
                  <a:lnTo>
                    <a:pt x="853" y="7420"/>
                  </a:lnTo>
                  <a:lnTo>
                    <a:pt x="627" y="7420"/>
                  </a:lnTo>
                  <a:cubicBezTo>
                    <a:pt x="527" y="7420"/>
                    <a:pt x="427" y="7420"/>
                    <a:pt x="427" y="7319"/>
                  </a:cubicBezTo>
                  <a:cubicBezTo>
                    <a:pt x="327" y="7319"/>
                    <a:pt x="327" y="7219"/>
                    <a:pt x="327" y="7119"/>
                  </a:cubicBezTo>
                  <a:lnTo>
                    <a:pt x="327" y="628"/>
                  </a:lnTo>
                  <a:cubicBezTo>
                    <a:pt x="327" y="527"/>
                    <a:pt x="327" y="427"/>
                    <a:pt x="427" y="427"/>
                  </a:cubicBezTo>
                  <a:cubicBezTo>
                    <a:pt x="427" y="327"/>
                    <a:pt x="527" y="327"/>
                    <a:pt x="627" y="327"/>
                  </a:cubicBezTo>
                  <a:close/>
                  <a:moveTo>
                    <a:pt x="627" y="1"/>
                  </a:moveTo>
                  <a:cubicBezTo>
                    <a:pt x="327" y="1"/>
                    <a:pt x="1" y="327"/>
                    <a:pt x="1" y="628"/>
                  </a:cubicBezTo>
                  <a:lnTo>
                    <a:pt x="1" y="7119"/>
                  </a:lnTo>
                  <a:cubicBezTo>
                    <a:pt x="1" y="7420"/>
                    <a:pt x="327" y="7745"/>
                    <a:pt x="627" y="7745"/>
                  </a:cubicBezTo>
                  <a:cubicBezTo>
                    <a:pt x="753" y="7745"/>
                    <a:pt x="853" y="7745"/>
                    <a:pt x="953" y="7620"/>
                  </a:cubicBezTo>
                  <a:lnTo>
                    <a:pt x="6592" y="4387"/>
                  </a:lnTo>
                  <a:cubicBezTo>
                    <a:pt x="6793" y="4287"/>
                    <a:pt x="6893" y="4086"/>
                    <a:pt x="6893" y="3861"/>
                  </a:cubicBezTo>
                  <a:cubicBezTo>
                    <a:pt x="6893" y="3660"/>
                    <a:pt x="6793" y="3460"/>
                    <a:pt x="6592" y="3359"/>
                  </a:cubicBezTo>
                  <a:lnTo>
                    <a:pt x="953" y="101"/>
                  </a:lnTo>
                  <a:cubicBezTo>
                    <a:pt x="853" y="1"/>
                    <a:pt x="753" y="1"/>
                    <a:pt x="627" y="1"/>
                  </a:cubicBezTo>
                  <a:close/>
                </a:path>
              </a:pathLst>
            </a:custGeom>
            <a:solidFill>
              <a:srgbClr val="282579"/>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89"/>
            <p:cNvSpPr/>
            <p:nvPr/>
          </p:nvSpPr>
          <p:spPr>
            <a:xfrm>
              <a:off x="1821695" y="3101956"/>
              <a:ext cx="344322" cy="344342"/>
            </a:xfrm>
            <a:custGeom>
              <a:avLst/>
              <a:gdLst/>
              <a:ahLst/>
              <a:cxnLst/>
              <a:rect l="l" t="t" r="r" b="b"/>
              <a:pathLst>
                <a:path w="17344" h="17345" extrusionOk="0">
                  <a:moveTo>
                    <a:pt x="8672" y="6893"/>
                  </a:moveTo>
                  <a:cubicBezTo>
                    <a:pt x="7720" y="6893"/>
                    <a:pt x="6893" y="7620"/>
                    <a:pt x="6893" y="8673"/>
                  </a:cubicBezTo>
                  <a:cubicBezTo>
                    <a:pt x="6893" y="9725"/>
                    <a:pt x="7720" y="10452"/>
                    <a:pt x="8672" y="10452"/>
                  </a:cubicBezTo>
                  <a:cubicBezTo>
                    <a:pt x="9725" y="10452"/>
                    <a:pt x="10552" y="9725"/>
                    <a:pt x="10552" y="8673"/>
                  </a:cubicBezTo>
                  <a:cubicBezTo>
                    <a:pt x="10552" y="7620"/>
                    <a:pt x="9725" y="6893"/>
                    <a:pt x="8672" y="6893"/>
                  </a:cubicBezTo>
                  <a:close/>
                  <a:moveTo>
                    <a:pt x="8672" y="4387"/>
                  </a:moveTo>
                  <a:cubicBezTo>
                    <a:pt x="11078" y="4387"/>
                    <a:pt x="13058" y="6267"/>
                    <a:pt x="13058" y="8673"/>
                  </a:cubicBezTo>
                  <a:cubicBezTo>
                    <a:pt x="13058" y="11079"/>
                    <a:pt x="11078" y="12958"/>
                    <a:pt x="8672" y="12958"/>
                  </a:cubicBezTo>
                  <a:cubicBezTo>
                    <a:pt x="6367" y="12958"/>
                    <a:pt x="4387" y="11079"/>
                    <a:pt x="4387" y="8673"/>
                  </a:cubicBezTo>
                  <a:cubicBezTo>
                    <a:pt x="4387" y="6267"/>
                    <a:pt x="6367" y="4387"/>
                    <a:pt x="8672" y="4387"/>
                  </a:cubicBezTo>
                  <a:close/>
                  <a:moveTo>
                    <a:pt x="7620" y="1"/>
                  </a:moveTo>
                  <a:lnTo>
                    <a:pt x="6266" y="327"/>
                  </a:lnTo>
                  <a:lnTo>
                    <a:pt x="6066" y="1053"/>
                  </a:lnTo>
                  <a:cubicBezTo>
                    <a:pt x="5339" y="1254"/>
                    <a:pt x="4712" y="1580"/>
                    <a:pt x="4086" y="1981"/>
                  </a:cubicBezTo>
                  <a:lnTo>
                    <a:pt x="3459" y="1680"/>
                  </a:lnTo>
                  <a:lnTo>
                    <a:pt x="2407" y="2607"/>
                  </a:lnTo>
                  <a:lnTo>
                    <a:pt x="2607" y="3359"/>
                  </a:lnTo>
                  <a:cubicBezTo>
                    <a:pt x="2081" y="3986"/>
                    <a:pt x="1680" y="4612"/>
                    <a:pt x="1354" y="5239"/>
                  </a:cubicBezTo>
                  <a:lnTo>
                    <a:pt x="627" y="5339"/>
                  </a:lnTo>
                  <a:lnTo>
                    <a:pt x="201" y="6592"/>
                  </a:lnTo>
                  <a:lnTo>
                    <a:pt x="727" y="7219"/>
                  </a:lnTo>
                  <a:cubicBezTo>
                    <a:pt x="627" y="7845"/>
                    <a:pt x="627" y="8572"/>
                    <a:pt x="627" y="9299"/>
                  </a:cubicBezTo>
                  <a:lnTo>
                    <a:pt x="1" y="9825"/>
                  </a:lnTo>
                  <a:lnTo>
                    <a:pt x="326" y="11079"/>
                  </a:lnTo>
                  <a:lnTo>
                    <a:pt x="1053" y="11279"/>
                  </a:lnTo>
                  <a:cubicBezTo>
                    <a:pt x="1354" y="12006"/>
                    <a:pt x="1680" y="12632"/>
                    <a:pt x="2081" y="13259"/>
                  </a:cubicBezTo>
                  <a:lnTo>
                    <a:pt x="1780" y="14011"/>
                  </a:lnTo>
                  <a:lnTo>
                    <a:pt x="2607" y="14938"/>
                  </a:lnTo>
                  <a:lnTo>
                    <a:pt x="3459" y="14838"/>
                  </a:lnTo>
                  <a:cubicBezTo>
                    <a:pt x="3960" y="15264"/>
                    <a:pt x="4587" y="15665"/>
                    <a:pt x="5214" y="15991"/>
                  </a:cubicBezTo>
                  <a:lnTo>
                    <a:pt x="5339" y="16718"/>
                  </a:lnTo>
                  <a:lnTo>
                    <a:pt x="6592" y="17144"/>
                  </a:lnTo>
                  <a:lnTo>
                    <a:pt x="7219" y="16617"/>
                  </a:lnTo>
                  <a:cubicBezTo>
                    <a:pt x="7733" y="16688"/>
                    <a:pt x="8247" y="16759"/>
                    <a:pt x="8760" y="16759"/>
                  </a:cubicBezTo>
                  <a:cubicBezTo>
                    <a:pt x="8973" y="16759"/>
                    <a:pt x="9186" y="16747"/>
                    <a:pt x="9399" y="16718"/>
                  </a:cubicBezTo>
                  <a:lnTo>
                    <a:pt x="9825" y="17344"/>
                  </a:lnTo>
                  <a:lnTo>
                    <a:pt x="11179" y="17018"/>
                  </a:lnTo>
                  <a:lnTo>
                    <a:pt x="11379" y="16292"/>
                  </a:lnTo>
                  <a:cubicBezTo>
                    <a:pt x="12106" y="16091"/>
                    <a:pt x="12732" y="15765"/>
                    <a:pt x="13259" y="15364"/>
                  </a:cubicBezTo>
                  <a:lnTo>
                    <a:pt x="13986" y="15565"/>
                  </a:lnTo>
                  <a:lnTo>
                    <a:pt x="15038" y="14738"/>
                  </a:lnTo>
                  <a:lnTo>
                    <a:pt x="14838" y="13886"/>
                  </a:lnTo>
                  <a:cubicBezTo>
                    <a:pt x="15364" y="13384"/>
                    <a:pt x="15665" y="12758"/>
                    <a:pt x="15991" y="12131"/>
                  </a:cubicBezTo>
                  <a:lnTo>
                    <a:pt x="16818" y="12006"/>
                  </a:lnTo>
                  <a:lnTo>
                    <a:pt x="17244" y="10753"/>
                  </a:lnTo>
                  <a:lnTo>
                    <a:pt x="16617" y="10126"/>
                  </a:lnTo>
                  <a:cubicBezTo>
                    <a:pt x="16818" y="9500"/>
                    <a:pt x="16818" y="8773"/>
                    <a:pt x="16818" y="8046"/>
                  </a:cubicBezTo>
                  <a:lnTo>
                    <a:pt x="17344" y="7520"/>
                  </a:lnTo>
                  <a:lnTo>
                    <a:pt x="17118" y="6267"/>
                  </a:lnTo>
                  <a:lnTo>
                    <a:pt x="16291" y="5966"/>
                  </a:lnTo>
                  <a:cubicBezTo>
                    <a:pt x="16091" y="5339"/>
                    <a:pt x="15765" y="4713"/>
                    <a:pt x="15364" y="4086"/>
                  </a:cubicBezTo>
                  <a:lnTo>
                    <a:pt x="15665" y="3359"/>
                  </a:lnTo>
                  <a:lnTo>
                    <a:pt x="14737" y="2407"/>
                  </a:lnTo>
                  <a:lnTo>
                    <a:pt x="13986" y="2507"/>
                  </a:lnTo>
                  <a:cubicBezTo>
                    <a:pt x="13484" y="2106"/>
                    <a:pt x="12858" y="1680"/>
                    <a:pt x="12231" y="1354"/>
                  </a:cubicBezTo>
                  <a:lnTo>
                    <a:pt x="12106" y="627"/>
                  </a:lnTo>
                  <a:lnTo>
                    <a:pt x="10752" y="226"/>
                  </a:lnTo>
                  <a:lnTo>
                    <a:pt x="10226" y="728"/>
                  </a:lnTo>
                  <a:cubicBezTo>
                    <a:pt x="9712" y="657"/>
                    <a:pt x="9198" y="586"/>
                    <a:pt x="8684" y="586"/>
                  </a:cubicBezTo>
                  <a:cubicBezTo>
                    <a:pt x="8471" y="586"/>
                    <a:pt x="8259" y="598"/>
                    <a:pt x="8046" y="627"/>
                  </a:cubicBezTo>
                  <a:lnTo>
                    <a:pt x="76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89"/>
            <p:cNvSpPr/>
            <p:nvPr/>
          </p:nvSpPr>
          <p:spPr>
            <a:xfrm>
              <a:off x="1819709" y="3097985"/>
              <a:ext cx="350297" cy="352283"/>
            </a:xfrm>
            <a:custGeom>
              <a:avLst/>
              <a:gdLst/>
              <a:ahLst/>
              <a:cxnLst/>
              <a:rect l="l" t="t" r="r" b="b"/>
              <a:pathLst>
                <a:path w="17645" h="17745" extrusionOk="0">
                  <a:moveTo>
                    <a:pt x="8772" y="7193"/>
                  </a:moveTo>
                  <a:cubicBezTo>
                    <a:pt x="9299" y="7193"/>
                    <a:pt x="9700" y="7419"/>
                    <a:pt x="10025" y="7720"/>
                  </a:cubicBezTo>
                  <a:cubicBezTo>
                    <a:pt x="10326" y="8045"/>
                    <a:pt x="10451" y="8446"/>
                    <a:pt x="10451" y="8873"/>
                  </a:cubicBezTo>
                  <a:cubicBezTo>
                    <a:pt x="10451" y="9299"/>
                    <a:pt x="10326" y="9700"/>
                    <a:pt x="10025" y="10025"/>
                  </a:cubicBezTo>
                  <a:cubicBezTo>
                    <a:pt x="9700" y="10326"/>
                    <a:pt x="9299" y="10552"/>
                    <a:pt x="8772" y="10552"/>
                  </a:cubicBezTo>
                  <a:cubicBezTo>
                    <a:pt x="8346" y="10552"/>
                    <a:pt x="7945" y="10326"/>
                    <a:pt x="7619" y="10025"/>
                  </a:cubicBezTo>
                  <a:cubicBezTo>
                    <a:pt x="7319" y="9700"/>
                    <a:pt x="7093" y="9299"/>
                    <a:pt x="7093" y="8873"/>
                  </a:cubicBezTo>
                  <a:cubicBezTo>
                    <a:pt x="7093" y="8446"/>
                    <a:pt x="7319" y="8045"/>
                    <a:pt x="7619" y="7720"/>
                  </a:cubicBezTo>
                  <a:cubicBezTo>
                    <a:pt x="7945" y="7419"/>
                    <a:pt x="8346" y="7193"/>
                    <a:pt x="8772" y="7193"/>
                  </a:cubicBezTo>
                  <a:close/>
                  <a:moveTo>
                    <a:pt x="8772" y="6893"/>
                  </a:moveTo>
                  <a:cubicBezTo>
                    <a:pt x="7720" y="6893"/>
                    <a:pt x="6792" y="7720"/>
                    <a:pt x="6792" y="8873"/>
                  </a:cubicBezTo>
                  <a:cubicBezTo>
                    <a:pt x="6792" y="9925"/>
                    <a:pt x="7720" y="10852"/>
                    <a:pt x="8772" y="10852"/>
                  </a:cubicBezTo>
                  <a:cubicBezTo>
                    <a:pt x="9925" y="10852"/>
                    <a:pt x="10752" y="9925"/>
                    <a:pt x="10752" y="8873"/>
                  </a:cubicBezTo>
                  <a:cubicBezTo>
                    <a:pt x="10752" y="7720"/>
                    <a:pt x="9925" y="6893"/>
                    <a:pt x="8772" y="6893"/>
                  </a:cubicBezTo>
                  <a:close/>
                  <a:moveTo>
                    <a:pt x="8772" y="4687"/>
                  </a:moveTo>
                  <a:cubicBezTo>
                    <a:pt x="9925" y="4687"/>
                    <a:pt x="10953" y="5213"/>
                    <a:pt x="11705" y="5940"/>
                  </a:cubicBezTo>
                  <a:cubicBezTo>
                    <a:pt x="12532" y="6692"/>
                    <a:pt x="12958" y="7720"/>
                    <a:pt x="12958" y="8873"/>
                  </a:cubicBezTo>
                  <a:cubicBezTo>
                    <a:pt x="12958" y="10025"/>
                    <a:pt x="12532" y="11078"/>
                    <a:pt x="11705" y="11805"/>
                  </a:cubicBezTo>
                  <a:cubicBezTo>
                    <a:pt x="10953" y="12532"/>
                    <a:pt x="9925" y="13058"/>
                    <a:pt x="8772" y="13058"/>
                  </a:cubicBezTo>
                  <a:cubicBezTo>
                    <a:pt x="7619" y="13058"/>
                    <a:pt x="6692" y="12532"/>
                    <a:pt x="5840" y="11805"/>
                  </a:cubicBezTo>
                  <a:cubicBezTo>
                    <a:pt x="5113" y="11078"/>
                    <a:pt x="4687" y="10025"/>
                    <a:pt x="4687" y="8873"/>
                  </a:cubicBezTo>
                  <a:cubicBezTo>
                    <a:pt x="4687" y="7720"/>
                    <a:pt x="5113" y="6692"/>
                    <a:pt x="5840" y="5940"/>
                  </a:cubicBezTo>
                  <a:cubicBezTo>
                    <a:pt x="6692" y="5213"/>
                    <a:pt x="7619" y="4687"/>
                    <a:pt x="8772" y="4687"/>
                  </a:cubicBezTo>
                  <a:close/>
                  <a:moveTo>
                    <a:pt x="8772" y="4386"/>
                  </a:moveTo>
                  <a:cubicBezTo>
                    <a:pt x="6366" y="4386"/>
                    <a:pt x="4386" y="6366"/>
                    <a:pt x="4386" y="8873"/>
                  </a:cubicBezTo>
                  <a:cubicBezTo>
                    <a:pt x="4386" y="11379"/>
                    <a:pt x="6366" y="13359"/>
                    <a:pt x="8772" y="13359"/>
                  </a:cubicBezTo>
                  <a:cubicBezTo>
                    <a:pt x="11279" y="13359"/>
                    <a:pt x="13259" y="11379"/>
                    <a:pt x="13259" y="8873"/>
                  </a:cubicBezTo>
                  <a:cubicBezTo>
                    <a:pt x="13259" y="6366"/>
                    <a:pt x="11279" y="4386"/>
                    <a:pt x="8772" y="4386"/>
                  </a:cubicBezTo>
                  <a:close/>
                  <a:moveTo>
                    <a:pt x="7619" y="426"/>
                  </a:moveTo>
                  <a:lnTo>
                    <a:pt x="8045" y="928"/>
                  </a:lnTo>
                  <a:lnTo>
                    <a:pt x="8873" y="928"/>
                  </a:lnTo>
                  <a:cubicBezTo>
                    <a:pt x="9299" y="928"/>
                    <a:pt x="9825" y="928"/>
                    <a:pt x="10326" y="1053"/>
                  </a:cubicBezTo>
                  <a:lnTo>
                    <a:pt x="10953" y="527"/>
                  </a:lnTo>
                  <a:lnTo>
                    <a:pt x="12005" y="928"/>
                  </a:lnTo>
                  <a:lnTo>
                    <a:pt x="12106" y="1680"/>
                  </a:lnTo>
                  <a:lnTo>
                    <a:pt x="12206" y="1680"/>
                  </a:lnTo>
                  <a:cubicBezTo>
                    <a:pt x="12832" y="1980"/>
                    <a:pt x="13459" y="2406"/>
                    <a:pt x="13985" y="2807"/>
                  </a:cubicBezTo>
                  <a:lnTo>
                    <a:pt x="13985" y="2933"/>
                  </a:lnTo>
                  <a:lnTo>
                    <a:pt x="14837" y="2707"/>
                  </a:lnTo>
                  <a:lnTo>
                    <a:pt x="15564" y="3559"/>
                  </a:lnTo>
                  <a:lnTo>
                    <a:pt x="15238" y="4286"/>
                  </a:lnTo>
                  <a:lnTo>
                    <a:pt x="15339" y="4386"/>
                  </a:lnTo>
                  <a:cubicBezTo>
                    <a:pt x="15765" y="4913"/>
                    <a:pt x="16091" y="5539"/>
                    <a:pt x="16291" y="6266"/>
                  </a:cubicBezTo>
                  <a:lnTo>
                    <a:pt x="16291" y="6366"/>
                  </a:lnTo>
                  <a:lnTo>
                    <a:pt x="17018" y="6567"/>
                  </a:lnTo>
                  <a:lnTo>
                    <a:pt x="17344" y="7720"/>
                  </a:lnTo>
                  <a:lnTo>
                    <a:pt x="16717" y="8146"/>
                  </a:lnTo>
                  <a:lnTo>
                    <a:pt x="16717" y="8246"/>
                  </a:lnTo>
                  <a:lnTo>
                    <a:pt x="16717" y="8873"/>
                  </a:lnTo>
                  <a:cubicBezTo>
                    <a:pt x="16717" y="9399"/>
                    <a:pt x="16717" y="9925"/>
                    <a:pt x="16592" y="10326"/>
                  </a:cubicBezTo>
                  <a:lnTo>
                    <a:pt x="16592" y="10451"/>
                  </a:lnTo>
                  <a:lnTo>
                    <a:pt x="17118" y="10953"/>
                  </a:lnTo>
                  <a:lnTo>
                    <a:pt x="16717" y="12106"/>
                  </a:lnTo>
                  <a:lnTo>
                    <a:pt x="15965" y="12206"/>
                  </a:lnTo>
                  <a:cubicBezTo>
                    <a:pt x="15665" y="12958"/>
                    <a:pt x="15238" y="13459"/>
                    <a:pt x="14837" y="13985"/>
                  </a:cubicBezTo>
                  <a:lnTo>
                    <a:pt x="14712" y="14086"/>
                  </a:lnTo>
                  <a:lnTo>
                    <a:pt x="14938" y="14837"/>
                  </a:lnTo>
                  <a:lnTo>
                    <a:pt x="14086" y="15665"/>
                  </a:lnTo>
                  <a:lnTo>
                    <a:pt x="13359" y="15339"/>
                  </a:lnTo>
                  <a:cubicBezTo>
                    <a:pt x="12732" y="15765"/>
                    <a:pt x="12106" y="16091"/>
                    <a:pt x="11379" y="16391"/>
                  </a:cubicBezTo>
                  <a:lnTo>
                    <a:pt x="11178" y="17118"/>
                  </a:lnTo>
                  <a:lnTo>
                    <a:pt x="10025" y="17344"/>
                  </a:lnTo>
                  <a:lnTo>
                    <a:pt x="9499" y="16817"/>
                  </a:lnTo>
                  <a:lnTo>
                    <a:pt x="8772" y="16817"/>
                  </a:lnTo>
                  <a:cubicBezTo>
                    <a:pt x="8246" y="16817"/>
                    <a:pt x="7820" y="16717"/>
                    <a:pt x="7319" y="16717"/>
                  </a:cubicBezTo>
                  <a:lnTo>
                    <a:pt x="7319" y="16592"/>
                  </a:lnTo>
                  <a:lnTo>
                    <a:pt x="6692" y="17118"/>
                  </a:lnTo>
                  <a:lnTo>
                    <a:pt x="5639" y="16817"/>
                  </a:lnTo>
                  <a:lnTo>
                    <a:pt x="5539" y="16091"/>
                  </a:lnTo>
                  <a:lnTo>
                    <a:pt x="5439" y="16091"/>
                  </a:lnTo>
                  <a:cubicBezTo>
                    <a:pt x="4812" y="15765"/>
                    <a:pt x="4186" y="15339"/>
                    <a:pt x="3659" y="14837"/>
                  </a:cubicBezTo>
                  <a:lnTo>
                    <a:pt x="3559" y="14837"/>
                  </a:lnTo>
                  <a:lnTo>
                    <a:pt x="2807" y="15038"/>
                  </a:lnTo>
                  <a:lnTo>
                    <a:pt x="2081" y="14086"/>
                  </a:lnTo>
                  <a:lnTo>
                    <a:pt x="2306" y="13459"/>
                  </a:lnTo>
                  <a:lnTo>
                    <a:pt x="2306" y="13359"/>
                  </a:lnTo>
                  <a:cubicBezTo>
                    <a:pt x="1880" y="12832"/>
                    <a:pt x="1554" y="12206"/>
                    <a:pt x="1354" y="11479"/>
                  </a:cubicBezTo>
                  <a:lnTo>
                    <a:pt x="1354" y="11379"/>
                  </a:lnTo>
                  <a:lnTo>
                    <a:pt x="527" y="11178"/>
                  </a:lnTo>
                  <a:lnTo>
                    <a:pt x="301" y="10025"/>
                  </a:lnTo>
                  <a:lnTo>
                    <a:pt x="928" y="9599"/>
                  </a:lnTo>
                  <a:lnTo>
                    <a:pt x="928" y="9499"/>
                  </a:lnTo>
                  <a:cubicBezTo>
                    <a:pt x="928" y="9299"/>
                    <a:pt x="827" y="9073"/>
                    <a:pt x="827" y="8873"/>
                  </a:cubicBezTo>
                  <a:cubicBezTo>
                    <a:pt x="827" y="8346"/>
                    <a:pt x="928" y="7820"/>
                    <a:pt x="1053" y="7419"/>
                  </a:cubicBezTo>
                  <a:lnTo>
                    <a:pt x="1053" y="7319"/>
                  </a:lnTo>
                  <a:lnTo>
                    <a:pt x="527" y="6792"/>
                  </a:lnTo>
                  <a:lnTo>
                    <a:pt x="827" y="5639"/>
                  </a:lnTo>
                  <a:lnTo>
                    <a:pt x="1554" y="5539"/>
                  </a:lnTo>
                  <a:lnTo>
                    <a:pt x="1680" y="5439"/>
                  </a:lnTo>
                  <a:cubicBezTo>
                    <a:pt x="1980" y="4812"/>
                    <a:pt x="2306" y="4286"/>
                    <a:pt x="2807" y="3659"/>
                  </a:cubicBezTo>
                  <a:lnTo>
                    <a:pt x="2707" y="2933"/>
                  </a:lnTo>
                  <a:lnTo>
                    <a:pt x="3559" y="2081"/>
                  </a:lnTo>
                  <a:lnTo>
                    <a:pt x="4286" y="2406"/>
                  </a:lnTo>
                  <a:lnTo>
                    <a:pt x="4286" y="2306"/>
                  </a:lnTo>
                  <a:lnTo>
                    <a:pt x="6166" y="1354"/>
                  </a:lnTo>
                  <a:lnTo>
                    <a:pt x="6266" y="1354"/>
                  </a:lnTo>
                  <a:lnTo>
                    <a:pt x="6467" y="627"/>
                  </a:lnTo>
                  <a:lnTo>
                    <a:pt x="7619" y="426"/>
                  </a:lnTo>
                  <a:close/>
                  <a:moveTo>
                    <a:pt x="7720" y="0"/>
                  </a:moveTo>
                  <a:lnTo>
                    <a:pt x="6266" y="301"/>
                  </a:lnTo>
                  <a:lnTo>
                    <a:pt x="5959" y="1104"/>
                  </a:lnTo>
                  <a:lnTo>
                    <a:pt x="5959" y="1104"/>
                  </a:lnTo>
                  <a:cubicBezTo>
                    <a:pt x="5369" y="1384"/>
                    <a:pt x="4689" y="1689"/>
                    <a:pt x="4217" y="2056"/>
                  </a:cubicBezTo>
                  <a:lnTo>
                    <a:pt x="4217" y="2056"/>
                  </a:lnTo>
                  <a:lnTo>
                    <a:pt x="3434" y="1780"/>
                  </a:lnTo>
                  <a:lnTo>
                    <a:pt x="2306" y="2707"/>
                  </a:lnTo>
                  <a:lnTo>
                    <a:pt x="2489" y="3577"/>
                  </a:lnTo>
                  <a:lnTo>
                    <a:pt x="2489" y="3577"/>
                  </a:lnTo>
                  <a:cubicBezTo>
                    <a:pt x="2045" y="4124"/>
                    <a:pt x="1695" y="4672"/>
                    <a:pt x="1403" y="5220"/>
                  </a:cubicBezTo>
                  <a:lnTo>
                    <a:pt x="1403" y="5220"/>
                  </a:lnTo>
                  <a:lnTo>
                    <a:pt x="627" y="5314"/>
                  </a:lnTo>
                  <a:lnTo>
                    <a:pt x="101" y="6792"/>
                  </a:lnTo>
                  <a:lnTo>
                    <a:pt x="695" y="7482"/>
                  </a:lnTo>
                  <a:lnTo>
                    <a:pt x="695" y="7482"/>
                  </a:lnTo>
                  <a:cubicBezTo>
                    <a:pt x="606" y="7933"/>
                    <a:pt x="527" y="8403"/>
                    <a:pt x="527" y="8873"/>
                  </a:cubicBezTo>
                  <a:cubicBezTo>
                    <a:pt x="527" y="9042"/>
                    <a:pt x="598" y="9229"/>
                    <a:pt x="620" y="9404"/>
                  </a:cubicBezTo>
                  <a:lnTo>
                    <a:pt x="620" y="9404"/>
                  </a:lnTo>
                  <a:lnTo>
                    <a:pt x="0" y="9925"/>
                  </a:lnTo>
                  <a:lnTo>
                    <a:pt x="301" y="11379"/>
                  </a:lnTo>
                  <a:lnTo>
                    <a:pt x="1080" y="11677"/>
                  </a:lnTo>
                  <a:lnTo>
                    <a:pt x="1080" y="11677"/>
                  </a:lnTo>
                  <a:cubicBezTo>
                    <a:pt x="1279" y="12348"/>
                    <a:pt x="1651" y="12922"/>
                    <a:pt x="1934" y="13490"/>
                  </a:cubicBezTo>
                  <a:lnTo>
                    <a:pt x="1934" y="13490"/>
                  </a:lnTo>
                  <a:lnTo>
                    <a:pt x="1680" y="14211"/>
                  </a:lnTo>
                  <a:lnTo>
                    <a:pt x="2707" y="15339"/>
                  </a:lnTo>
                  <a:lnTo>
                    <a:pt x="3462" y="15161"/>
                  </a:lnTo>
                  <a:lnTo>
                    <a:pt x="3462" y="15161"/>
                  </a:lnTo>
                  <a:cubicBezTo>
                    <a:pt x="3960" y="15560"/>
                    <a:pt x="4546" y="15937"/>
                    <a:pt x="5220" y="16249"/>
                  </a:cubicBezTo>
                  <a:lnTo>
                    <a:pt x="5220" y="16249"/>
                  </a:lnTo>
                  <a:lnTo>
                    <a:pt x="5314" y="17018"/>
                  </a:lnTo>
                  <a:lnTo>
                    <a:pt x="6792" y="17544"/>
                  </a:lnTo>
                  <a:lnTo>
                    <a:pt x="7399" y="16937"/>
                  </a:lnTo>
                  <a:lnTo>
                    <a:pt x="7399" y="16937"/>
                  </a:lnTo>
                  <a:cubicBezTo>
                    <a:pt x="7789" y="17031"/>
                    <a:pt x="8281" y="17118"/>
                    <a:pt x="8772" y="17118"/>
                  </a:cubicBezTo>
                  <a:lnTo>
                    <a:pt x="9371" y="17118"/>
                  </a:lnTo>
                  <a:lnTo>
                    <a:pt x="9825" y="17745"/>
                  </a:lnTo>
                  <a:lnTo>
                    <a:pt x="11379" y="17444"/>
                  </a:lnTo>
                  <a:lnTo>
                    <a:pt x="11563" y="16568"/>
                  </a:lnTo>
                  <a:lnTo>
                    <a:pt x="11563" y="16568"/>
                  </a:lnTo>
                  <a:cubicBezTo>
                    <a:pt x="12248" y="16373"/>
                    <a:pt x="12945" y="16088"/>
                    <a:pt x="13426" y="15692"/>
                  </a:cubicBezTo>
                  <a:lnTo>
                    <a:pt x="13426" y="15692"/>
                  </a:lnTo>
                  <a:lnTo>
                    <a:pt x="14086" y="15965"/>
                  </a:lnTo>
                  <a:lnTo>
                    <a:pt x="15238" y="14938"/>
                  </a:lnTo>
                  <a:lnTo>
                    <a:pt x="15141" y="14105"/>
                  </a:lnTo>
                  <a:lnTo>
                    <a:pt x="15141" y="14105"/>
                  </a:lnTo>
                  <a:cubicBezTo>
                    <a:pt x="15591" y="13629"/>
                    <a:pt x="15947" y="13079"/>
                    <a:pt x="16242" y="12526"/>
                  </a:cubicBezTo>
                  <a:lnTo>
                    <a:pt x="16242" y="12526"/>
                  </a:lnTo>
                  <a:lnTo>
                    <a:pt x="17018" y="12431"/>
                  </a:lnTo>
                  <a:lnTo>
                    <a:pt x="17444" y="10953"/>
                  </a:lnTo>
                  <a:lnTo>
                    <a:pt x="16949" y="10269"/>
                  </a:lnTo>
                  <a:lnTo>
                    <a:pt x="16949" y="10269"/>
                  </a:lnTo>
                  <a:cubicBezTo>
                    <a:pt x="17018" y="9803"/>
                    <a:pt x="17018" y="9338"/>
                    <a:pt x="17018" y="8873"/>
                  </a:cubicBezTo>
                  <a:lnTo>
                    <a:pt x="17018" y="8274"/>
                  </a:lnTo>
                  <a:lnTo>
                    <a:pt x="17018" y="8274"/>
                  </a:lnTo>
                  <a:lnTo>
                    <a:pt x="17645" y="7820"/>
                  </a:lnTo>
                  <a:lnTo>
                    <a:pt x="17344" y="6266"/>
                  </a:lnTo>
                  <a:lnTo>
                    <a:pt x="16568" y="6083"/>
                  </a:lnTo>
                  <a:lnTo>
                    <a:pt x="16568" y="6083"/>
                  </a:lnTo>
                  <a:cubicBezTo>
                    <a:pt x="16369" y="5424"/>
                    <a:pt x="15989" y="4846"/>
                    <a:pt x="15620" y="4272"/>
                  </a:cubicBezTo>
                  <a:lnTo>
                    <a:pt x="15620" y="4272"/>
                  </a:lnTo>
                  <a:lnTo>
                    <a:pt x="15965" y="3559"/>
                  </a:lnTo>
                  <a:lnTo>
                    <a:pt x="14938" y="2406"/>
                  </a:lnTo>
                  <a:lnTo>
                    <a:pt x="14183" y="2584"/>
                  </a:lnTo>
                  <a:lnTo>
                    <a:pt x="14183" y="2584"/>
                  </a:lnTo>
                  <a:cubicBezTo>
                    <a:pt x="13685" y="2185"/>
                    <a:pt x="13099" y="1808"/>
                    <a:pt x="12424" y="1496"/>
                  </a:cubicBezTo>
                  <a:lnTo>
                    <a:pt x="12424" y="1496"/>
                  </a:lnTo>
                  <a:lnTo>
                    <a:pt x="12331" y="727"/>
                  </a:lnTo>
                  <a:lnTo>
                    <a:pt x="10852" y="201"/>
                  </a:lnTo>
                  <a:lnTo>
                    <a:pt x="10326" y="727"/>
                  </a:lnTo>
                  <a:cubicBezTo>
                    <a:pt x="9825" y="627"/>
                    <a:pt x="9299" y="627"/>
                    <a:pt x="8873" y="627"/>
                  </a:cubicBezTo>
                  <a:lnTo>
                    <a:pt x="8173" y="627"/>
                  </a:lnTo>
                  <a:lnTo>
                    <a:pt x="7720" y="0"/>
                  </a:lnTo>
                  <a:close/>
                </a:path>
              </a:pathLst>
            </a:custGeom>
            <a:solidFill>
              <a:srgbClr val="282579"/>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89"/>
            <p:cNvSpPr/>
            <p:nvPr/>
          </p:nvSpPr>
          <p:spPr>
            <a:xfrm>
              <a:off x="2058039" y="2801429"/>
              <a:ext cx="246806" cy="246826"/>
            </a:xfrm>
            <a:custGeom>
              <a:avLst/>
              <a:gdLst/>
              <a:ahLst/>
              <a:cxnLst/>
              <a:rect l="l" t="t" r="r" b="b"/>
              <a:pathLst>
                <a:path w="12432" h="12433" extrusionOk="0">
                  <a:moveTo>
                    <a:pt x="6166" y="3134"/>
                  </a:moveTo>
                  <a:cubicBezTo>
                    <a:pt x="7945" y="3134"/>
                    <a:pt x="9299" y="4487"/>
                    <a:pt x="9299" y="6166"/>
                  </a:cubicBezTo>
                  <a:cubicBezTo>
                    <a:pt x="9299" y="7846"/>
                    <a:pt x="7945" y="9299"/>
                    <a:pt x="6166" y="9299"/>
                  </a:cubicBezTo>
                  <a:cubicBezTo>
                    <a:pt x="4487" y="9299"/>
                    <a:pt x="3133" y="7846"/>
                    <a:pt x="3133" y="6166"/>
                  </a:cubicBezTo>
                  <a:cubicBezTo>
                    <a:pt x="3133" y="4487"/>
                    <a:pt x="4487" y="3134"/>
                    <a:pt x="6166" y="3134"/>
                  </a:cubicBezTo>
                  <a:close/>
                  <a:moveTo>
                    <a:pt x="5439" y="1"/>
                  </a:moveTo>
                  <a:lnTo>
                    <a:pt x="4487" y="201"/>
                  </a:lnTo>
                  <a:lnTo>
                    <a:pt x="4286" y="728"/>
                  </a:lnTo>
                  <a:cubicBezTo>
                    <a:pt x="3760" y="828"/>
                    <a:pt x="3334" y="1154"/>
                    <a:pt x="2933" y="1455"/>
                  </a:cubicBezTo>
                  <a:lnTo>
                    <a:pt x="2406" y="1154"/>
                  </a:lnTo>
                  <a:lnTo>
                    <a:pt x="1680" y="1881"/>
                  </a:lnTo>
                  <a:lnTo>
                    <a:pt x="1780" y="2407"/>
                  </a:lnTo>
                  <a:cubicBezTo>
                    <a:pt x="1454" y="2833"/>
                    <a:pt x="1153" y="3234"/>
                    <a:pt x="953" y="3660"/>
                  </a:cubicBezTo>
                  <a:lnTo>
                    <a:pt x="426" y="3760"/>
                  </a:lnTo>
                  <a:lnTo>
                    <a:pt x="101" y="4713"/>
                  </a:lnTo>
                  <a:lnTo>
                    <a:pt x="527" y="5114"/>
                  </a:lnTo>
                  <a:cubicBezTo>
                    <a:pt x="426" y="5640"/>
                    <a:pt x="426" y="6166"/>
                    <a:pt x="426" y="6693"/>
                  </a:cubicBezTo>
                  <a:lnTo>
                    <a:pt x="0" y="6993"/>
                  </a:lnTo>
                  <a:lnTo>
                    <a:pt x="201" y="7946"/>
                  </a:lnTo>
                  <a:lnTo>
                    <a:pt x="727" y="8046"/>
                  </a:lnTo>
                  <a:cubicBezTo>
                    <a:pt x="953" y="8572"/>
                    <a:pt x="1153" y="9099"/>
                    <a:pt x="1454" y="9500"/>
                  </a:cubicBezTo>
                  <a:lnTo>
                    <a:pt x="1254" y="9926"/>
                  </a:lnTo>
                  <a:lnTo>
                    <a:pt x="1880" y="10653"/>
                  </a:lnTo>
                  <a:lnTo>
                    <a:pt x="2406" y="10552"/>
                  </a:lnTo>
                  <a:cubicBezTo>
                    <a:pt x="2832" y="10853"/>
                    <a:pt x="3233" y="11179"/>
                    <a:pt x="3760" y="11379"/>
                  </a:cubicBezTo>
                  <a:lnTo>
                    <a:pt x="3760" y="11906"/>
                  </a:lnTo>
                  <a:lnTo>
                    <a:pt x="4712" y="12232"/>
                  </a:lnTo>
                  <a:lnTo>
                    <a:pt x="5113" y="11906"/>
                  </a:lnTo>
                  <a:cubicBezTo>
                    <a:pt x="5376" y="11956"/>
                    <a:pt x="5640" y="11981"/>
                    <a:pt x="5903" y="11981"/>
                  </a:cubicBezTo>
                  <a:cubicBezTo>
                    <a:pt x="6166" y="11981"/>
                    <a:pt x="6429" y="11956"/>
                    <a:pt x="6692" y="11906"/>
                  </a:cubicBezTo>
                  <a:lnTo>
                    <a:pt x="6993" y="12432"/>
                  </a:lnTo>
                  <a:lnTo>
                    <a:pt x="7945" y="12232"/>
                  </a:lnTo>
                  <a:lnTo>
                    <a:pt x="8146" y="11605"/>
                  </a:lnTo>
                  <a:cubicBezTo>
                    <a:pt x="8572" y="11480"/>
                    <a:pt x="9098" y="11279"/>
                    <a:pt x="9499" y="10978"/>
                  </a:cubicBezTo>
                  <a:lnTo>
                    <a:pt x="10025" y="11179"/>
                  </a:lnTo>
                  <a:lnTo>
                    <a:pt x="10752" y="10552"/>
                  </a:lnTo>
                  <a:lnTo>
                    <a:pt x="10552" y="9926"/>
                  </a:lnTo>
                  <a:cubicBezTo>
                    <a:pt x="10978" y="9600"/>
                    <a:pt x="11178" y="9099"/>
                    <a:pt x="11379" y="8673"/>
                  </a:cubicBezTo>
                  <a:lnTo>
                    <a:pt x="12005" y="8572"/>
                  </a:lnTo>
                  <a:lnTo>
                    <a:pt x="12331" y="7620"/>
                  </a:lnTo>
                  <a:lnTo>
                    <a:pt x="11905" y="7219"/>
                  </a:lnTo>
                  <a:cubicBezTo>
                    <a:pt x="12005" y="6793"/>
                    <a:pt x="12005" y="6267"/>
                    <a:pt x="12005" y="5740"/>
                  </a:cubicBezTo>
                  <a:lnTo>
                    <a:pt x="12432" y="5339"/>
                  </a:lnTo>
                  <a:lnTo>
                    <a:pt x="12231" y="4387"/>
                  </a:lnTo>
                  <a:lnTo>
                    <a:pt x="11705" y="4287"/>
                  </a:lnTo>
                  <a:cubicBezTo>
                    <a:pt x="11479" y="3760"/>
                    <a:pt x="11279" y="3334"/>
                    <a:pt x="10978" y="2933"/>
                  </a:cubicBezTo>
                  <a:lnTo>
                    <a:pt x="11178" y="2407"/>
                  </a:lnTo>
                  <a:lnTo>
                    <a:pt x="10552" y="1680"/>
                  </a:lnTo>
                  <a:lnTo>
                    <a:pt x="10025" y="1780"/>
                  </a:lnTo>
                  <a:cubicBezTo>
                    <a:pt x="9599" y="1455"/>
                    <a:pt x="9198" y="1154"/>
                    <a:pt x="8672" y="953"/>
                  </a:cubicBezTo>
                  <a:lnTo>
                    <a:pt x="8572" y="427"/>
                  </a:lnTo>
                  <a:lnTo>
                    <a:pt x="7720" y="101"/>
                  </a:lnTo>
                  <a:lnTo>
                    <a:pt x="7319" y="527"/>
                  </a:lnTo>
                  <a:cubicBezTo>
                    <a:pt x="6947" y="456"/>
                    <a:pt x="6574" y="385"/>
                    <a:pt x="6202" y="385"/>
                  </a:cubicBezTo>
                  <a:cubicBezTo>
                    <a:pt x="6048" y="385"/>
                    <a:pt x="5894" y="398"/>
                    <a:pt x="5740" y="427"/>
                  </a:cubicBezTo>
                  <a:lnTo>
                    <a:pt x="543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89"/>
            <p:cNvSpPr/>
            <p:nvPr/>
          </p:nvSpPr>
          <p:spPr>
            <a:xfrm>
              <a:off x="2054048" y="2797458"/>
              <a:ext cx="252782" cy="252782"/>
            </a:xfrm>
            <a:custGeom>
              <a:avLst/>
              <a:gdLst/>
              <a:ahLst/>
              <a:cxnLst/>
              <a:rect l="l" t="t" r="r" b="b"/>
              <a:pathLst>
                <a:path w="12733" h="12733" extrusionOk="0">
                  <a:moveTo>
                    <a:pt x="6367" y="3434"/>
                  </a:moveTo>
                  <a:cubicBezTo>
                    <a:pt x="7194" y="3434"/>
                    <a:pt x="7921" y="3760"/>
                    <a:pt x="8447" y="4286"/>
                  </a:cubicBezTo>
                  <a:cubicBezTo>
                    <a:pt x="8973" y="4787"/>
                    <a:pt x="9299" y="5539"/>
                    <a:pt x="9299" y="6366"/>
                  </a:cubicBezTo>
                  <a:cubicBezTo>
                    <a:pt x="9299" y="7193"/>
                    <a:pt x="8973" y="7920"/>
                    <a:pt x="8447" y="8447"/>
                  </a:cubicBezTo>
                  <a:cubicBezTo>
                    <a:pt x="7921" y="8973"/>
                    <a:pt x="7194" y="9299"/>
                    <a:pt x="6367" y="9299"/>
                  </a:cubicBezTo>
                  <a:cubicBezTo>
                    <a:pt x="5640" y="9299"/>
                    <a:pt x="4913" y="8973"/>
                    <a:pt x="4387" y="8447"/>
                  </a:cubicBezTo>
                  <a:cubicBezTo>
                    <a:pt x="3861" y="7920"/>
                    <a:pt x="3434" y="7193"/>
                    <a:pt x="3434" y="6366"/>
                  </a:cubicBezTo>
                  <a:cubicBezTo>
                    <a:pt x="3434" y="5539"/>
                    <a:pt x="3861" y="4787"/>
                    <a:pt x="4387" y="4286"/>
                  </a:cubicBezTo>
                  <a:cubicBezTo>
                    <a:pt x="4913" y="3760"/>
                    <a:pt x="5640" y="3434"/>
                    <a:pt x="6367" y="3434"/>
                  </a:cubicBezTo>
                  <a:close/>
                  <a:moveTo>
                    <a:pt x="6367" y="3133"/>
                  </a:moveTo>
                  <a:cubicBezTo>
                    <a:pt x="4587" y="3133"/>
                    <a:pt x="3134" y="4587"/>
                    <a:pt x="3134" y="6366"/>
                  </a:cubicBezTo>
                  <a:cubicBezTo>
                    <a:pt x="3134" y="8146"/>
                    <a:pt x="4587" y="9599"/>
                    <a:pt x="6367" y="9599"/>
                  </a:cubicBezTo>
                  <a:cubicBezTo>
                    <a:pt x="8247" y="9599"/>
                    <a:pt x="9600" y="8146"/>
                    <a:pt x="9600" y="6366"/>
                  </a:cubicBezTo>
                  <a:cubicBezTo>
                    <a:pt x="9600" y="4587"/>
                    <a:pt x="8247" y="3133"/>
                    <a:pt x="6367" y="3133"/>
                  </a:cubicBezTo>
                  <a:close/>
                  <a:moveTo>
                    <a:pt x="5540" y="301"/>
                  </a:moveTo>
                  <a:lnTo>
                    <a:pt x="5841" y="727"/>
                  </a:lnTo>
                  <a:lnTo>
                    <a:pt x="6467" y="727"/>
                  </a:lnTo>
                  <a:cubicBezTo>
                    <a:pt x="6793" y="727"/>
                    <a:pt x="7094" y="827"/>
                    <a:pt x="7419" y="827"/>
                  </a:cubicBezTo>
                  <a:lnTo>
                    <a:pt x="7520" y="827"/>
                  </a:lnTo>
                  <a:lnTo>
                    <a:pt x="7921" y="527"/>
                  </a:lnTo>
                  <a:lnTo>
                    <a:pt x="8673" y="727"/>
                  </a:lnTo>
                  <a:lnTo>
                    <a:pt x="8773" y="1153"/>
                  </a:lnTo>
                  <a:lnTo>
                    <a:pt x="8773" y="1254"/>
                  </a:lnTo>
                  <a:lnTo>
                    <a:pt x="8873" y="1254"/>
                  </a:lnTo>
                  <a:cubicBezTo>
                    <a:pt x="9299" y="1454"/>
                    <a:pt x="9700" y="1780"/>
                    <a:pt x="10126" y="2081"/>
                  </a:cubicBezTo>
                  <a:lnTo>
                    <a:pt x="10126" y="2181"/>
                  </a:lnTo>
                  <a:lnTo>
                    <a:pt x="10653" y="2081"/>
                  </a:lnTo>
                  <a:lnTo>
                    <a:pt x="11179" y="2607"/>
                  </a:lnTo>
                  <a:lnTo>
                    <a:pt x="10953" y="3133"/>
                  </a:lnTo>
                  <a:lnTo>
                    <a:pt x="11054" y="3133"/>
                  </a:lnTo>
                  <a:cubicBezTo>
                    <a:pt x="11279" y="3534"/>
                    <a:pt x="11580" y="4061"/>
                    <a:pt x="11680" y="4487"/>
                  </a:cubicBezTo>
                  <a:lnTo>
                    <a:pt x="11805" y="4587"/>
                  </a:lnTo>
                  <a:lnTo>
                    <a:pt x="12307" y="4787"/>
                  </a:lnTo>
                  <a:lnTo>
                    <a:pt x="12432" y="5539"/>
                  </a:lnTo>
                  <a:lnTo>
                    <a:pt x="12006" y="5840"/>
                  </a:lnTo>
                  <a:lnTo>
                    <a:pt x="12006" y="5940"/>
                  </a:lnTo>
                  <a:lnTo>
                    <a:pt x="12006" y="6366"/>
                  </a:lnTo>
                  <a:cubicBezTo>
                    <a:pt x="12006" y="6792"/>
                    <a:pt x="12006" y="7093"/>
                    <a:pt x="11906" y="7419"/>
                  </a:cubicBezTo>
                  <a:lnTo>
                    <a:pt x="11906" y="7519"/>
                  </a:lnTo>
                  <a:lnTo>
                    <a:pt x="12307" y="7920"/>
                  </a:lnTo>
                  <a:lnTo>
                    <a:pt x="12106" y="8672"/>
                  </a:lnTo>
                  <a:lnTo>
                    <a:pt x="11580" y="8672"/>
                  </a:lnTo>
                  <a:lnTo>
                    <a:pt x="11480" y="8772"/>
                  </a:lnTo>
                  <a:cubicBezTo>
                    <a:pt x="11279" y="9299"/>
                    <a:pt x="10953" y="9700"/>
                    <a:pt x="10653" y="10025"/>
                  </a:cubicBezTo>
                  <a:lnTo>
                    <a:pt x="10653" y="10126"/>
                  </a:lnTo>
                  <a:lnTo>
                    <a:pt x="10753" y="10652"/>
                  </a:lnTo>
                  <a:lnTo>
                    <a:pt x="10126" y="11178"/>
                  </a:lnTo>
                  <a:lnTo>
                    <a:pt x="9700" y="10953"/>
                  </a:lnTo>
                  <a:lnTo>
                    <a:pt x="9600" y="11053"/>
                  </a:lnTo>
                  <a:cubicBezTo>
                    <a:pt x="9174" y="11279"/>
                    <a:pt x="8773" y="11479"/>
                    <a:pt x="8247" y="11680"/>
                  </a:cubicBezTo>
                  <a:lnTo>
                    <a:pt x="8046" y="12206"/>
                  </a:lnTo>
                  <a:lnTo>
                    <a:pt x="7294" y="12432"/>
                  </a:lnTo>
                  <a:lnTo>
                    <a:pt x="6993" y="12005"/>
                  </a:lnTo>
                  <a:lnTo>
                    <a:pt x="6367" y="12005"/>
                  </a:lnTo>
                  <a:cubicBezTo>
                    <a:pt x="6041" y="12005"/>
                    <a:pt x="5740" y="12005"/>
                    <a:pt x="5314" y="11905"/>
                  </a:cubicBezTo>
                  <a:lnTo>
                    <a:pt x="4913" y="12306"/>
                  </a:lnTo>
                  <a:lnTo>
                    <a:pt x="4161" y="12005"/>
                  </a:lnTo>
                  <a:lnTo>
                    <a:pt x="4061" y="11579"/>
                  </a:lnTo>
                  <a:lnTo>
                    <a:pt x="4061" y="11479"/>
                  </a:lnTo>
                  <a:lnTo>
                    <a:pt x="3961" y="11479"/>
                  </a:lnTo>
                  <a:cubicBezTo>
                    <a:pt x="3535" y="11279"/>
                    <a:pt x="3134" y="10953"/>
                    <a:pt x="2708" y="10652"/>
                  </a:cubicBezTo>
                  <a:lnTo>
                    <a:pt x="2081" y="10752"/>
                  </a:lnTo>
                  <a:lnTo>
                    <a:pt x="1655" y="10126"/>
                  </a:lnTo>
                  <a:lnTo>
                    <a:pt x="1780" y="9599"/>
                  </a:lnTo>
                  <a:cubicBezTo>
                    <a:pt x="1455" y="9173"/>
                    <a:pt x="1254" y="8772"/>
                    <a:pt x="1028" y="8246"/>
                  </a:cubicBezTo>
                  <a:lnTo>
                    <a:pt x="1028" y="8146"/>
                  </a:lnTo>
                  <a:lnTo>
                    <a:pt x="527" y="8046"/>
                  </a:lnTo>
                  <a:lnTo>
                    <a:pt x="402" y="7193"/>
                  </a:lnTo>
                  <a:lnTo>
                    <a:pt x="828" y="6893"/>
                  </a:lnTo>
                  <a:lnTo>
                    <a:pt x="828" y="6792"/>
                  </a:lnTo>
                  <a:cubicBezTo>
                    <a:pt x="828" y="6667"/>
                    <a:pt x="728" y="6467"/>
                    <a:pt x="728" y="6366"/>
                  </a:cubicBezTo>
                  <a:cubicBezTo>
                    <a:pt x="728" y="6041"/>
                    <a:pt x="828" y="5640"/>
                    <a:pt x="828" y="5314"/>
                  </a:cubicBezTo>
                  <a:lnTo>
                    <a:pt x="928" y="5213"/>
                  </a:lnTo>
                  <a:lnTo>
                    <a:pt x="527" y="4787"/>
                  </a:lnTo>
                  <a:lnTo>
                    <a:pt x="728" y="4061"/>
                  </a:lnTo>
                  <a:lnTo>
                    <a:pt x="1254" y="4061"/>
                  </a:lnTo>
                  <a:lnTo>
                    <a:pt x="1354" y="3960"/>
                  </a:lnTo>
                  <a:cubicBezTo>
                    <a:pt x="1555" y="3534"/>
                    <a:pt x="1780" y="3133"/>
                    <a:pt x="2181" y="2707"/>
                  </a:cubicBezTo>
                  <a:lnTo>
                    <a:pt x="2181" y="2607"/>
                  </a:lnTo>
                  <a:lnTo>
                    <a:pt x="2081" y="2081"/>
                  </a:lnTo>
                  <a:lnTo>
                    <a:pt x="2607" y="1554"/>
                  </a:lnTo>
                  <a:lnTo>
                    <a:pt x="3134" y="1780"/>
                  </a:lnTo>
                  <a:lnTo>
                    <a:pt x="3234" y="1780"/>
                  </a:lnTo>
                  <a:cubicBezTo>
                    <a:pt x="3660" y="1454"/>
                    <a:pt x="4061" y="1254"/>
                    <a:pt x="4587" y="1028"/>
                  </a:cubicBezTo>
                  <a:lnTo>
                    <a:pt x="4788" y="527"/>
                  </a:lnTo>
                  <a:lnTo>
                    <a:pt x="5540" y="301"/>
                  </a:lnTo>
                  <a:close/>
                  <a:moveTo>
                    <a:pt x="5640" y="0"/>
                  </a:moveTo>
                  <a:lnTo>
                    <a:pt x="4587" y="201"/>
                  </a:lnTo>
                  <a:lnTo>
                    <a:pt x="4409" y="757"/>
                  </a:lnTo>
                  <a:lnTo>
                    <a:pt x="4409" y="757"/>
                  </a:lnTo>
                  <a:cubicBezTo>
                    <a:pt x="3924" y="944"/>
                    <a:pt x="3444" y="1155"/>
                    <a:pt x="3068" y="1429"/>
                  </a:cubicBezTo>
                  <a:lnTo>
                    <a:pt x="3068" y="1429"/>
                  </a:lnTo>
                  <a:lnTo>
                    <a:pt x="2607" y="1254"/>
                  </a:lnTo>
                  <a:lnTo>
                    <a:pt x="1780" y="1980"/>
                  </a:lnTo>
                  <a:lnTo>
                    <a:pt x="1867" y="2523"/>
                  </a:lnTo>
                  <a:lnTo>
                    <a:pt x="1867" y="2523"/>
                  </a:lnTo>
                  <a:cubicBezTo>
                    <a:pt x="1564" y="2897"/>
                    <a:pt x="1284" y="3294"/>
                    <a:pt x="1066" y="3774"/>
                  </a:cubicBezTo>
                  <a:lnTo>
                    <a:pt x="1066" y="3774"/>
                  </a:lnTo>
                  <a:lnTo>
                    <a:pt x="527" y="3860"/>
                  </a:lnTo>
                  <a:lnTo>
                    <a:pt x="201" y="4913"/>
                  </a:lnTo>
                  <a:lnTo>
                    <a:pt x="542" y="5314"/>
                  </a:lnTo>
                  <a:lnTo>
                    <a:pt x="527" y="5314"/>
                  </a:lnTo>
                  <a:cubicBezTo>
                    <a:pt x="527" y="5640"/>
                    <a:pt x="402" y="5940"/>
                    <a:pt x="402" y="6366"/>
                  </a:cubicBezTo>
                  <a:cubicBezTo>
                    <a:pt x="402" y="6498"/>
                    <a:pt x="456" y="6586"/>
                    <a:pt x="493" y="6695"/>
                  </a:cubicBezTo>
                  <a:lnTo>
                    <a:pt x="493" y="6695"/>
                  </a:lnTo>
                  <a:lnTo>
                    <a:pt x="1" y="7093"/>
                  </a:lnTo>
                  <a:lnTo>
                    <a:pt x="302" y="8246"/>
                  </a:lnTo>
                  <a:lnTo>
                    <a:pt x="843" y="8419"/>
                  </a:lnTo>
                  <a:lnTo>
                    <a:pt x="843" y="8419"/>
                  </a:lnTo>
                  <a:cubicBezTo>
                    <a:pt x="951" y="8878"/>
                    <a:pt x="1226" y="9261"/>
                    <a:pt x="1495" y="9619"/>
                  </a:cubicBezTo>
                  <a:lnTo>
                    <a:pt x="1495" y="9619"/>
                  </a:lnTo>
                  <a:lnTo>
                    <a:pt x="1455" y="9599"/>
                  </a:lnTo>
                  <a:lnTo>
                    <a:pt x="1254" y="10226"/>
                  </a:lnTo>
                  <a:lnTo>
                    <a:pt x="1981" y="11053"/>
                  </a:lnTo>
                  <a:lnTo>
                    <a:pt x="2619" y="10965"/>
                  </a:lnTo>
                  <a:lnTo>
                    <a:pt x="2619" y="10965"/>
                  </a:lnTo>
                  <a:cubicBezTo>
                    <a:pt x="2968" y="11298"/>
                    <a:pt x="3341" y="11488"/>
                    <a:pt x="3785" y="11759"/>
                  </a:cubicBezTo>
                  <a:lnTo>
                    <a:pt x="3785" y="11759"/>
                  </a:lnTo>
                  <a:lnTo>
                    <a:pt x="3861" y="12306"/>
                  </a:lnTo>
                  <a:lnTo>
                    <a:pt x="4913" y="12632"/>
                  </a:lnTo>
                  <a:lnTo>
                    <a:pt x="5390" y="12227"/>
                  </a:lnTo>
                  <a:lnTo>
                    <a:pt x="5390" y="12227"/>
                  </a:lnTo>
                  <a:cubicBezTo>
                    <a:pt x="5700" y="12306"/>
                    <a:pt x="6066" y="12306"/>
                    <a:pt x="6367" y="12306"/>
                  </a:cubicBezTo>
                  <a:lnTo>
                    <a:pt x="6850" y="12306"/>
                  </a:lnTo>
                  <a:lnTo>
                    <a:pt x="7094" y="12732"/>
                  </a:lnTo>
                  <a:lnTo>
                    <a:pt x="8247" y="12532"/>
                  </a:lnTo>
                  <a:lnTo>
                    <a:pt x="8424" y="11976"/>
                  </a:lnTo>
                  <a:lnTo>
                    <a:pt x="8424" y="11976"/>
                  </a:lnTo>
                  <a:cubicBezTo>
                    <a:pt x="8890" y="11796"/>
                    <a:pt x="9351" y="11594"/>
                    <a:pt x="9720" y="11336"/>
                  </a:cubicBezTo>
                  <a:lnTo>
                    <a:pt x="9720" y="11336"/>
                  </a:lnTo>
                  <a:lnTo>
                    <a:pt x="10226" y="11579"/>
                  </a:lnTo>
                  <a:lnTo>
                    <a:pt x="11054" y="10752"/>
                  </a:lnTo>
                  <a:lnTo>
                    <a:pt x="10967" y="10209"/>
                  </a:lnTo>
                  <a:lnTo>
                    <a:pt x="10967" y="10209"/>
                  </a:lnTo>
                  <a:cubicBezTo>
                    <a:pt x="11287" y="9789"/>
                    <a:pt x="11583" y="9393"/>
                    <a:pt x="11805" y="8973"/>
                  </a:cubicBezTo>
                  <a:lnTo>
                    <a:pt x="12307" y="8973"/>
                  </a:lnTo>
                  <a:lnTo>
                    <a:pt x="12633" y="7820"/>
                  </a:lnTo>
                  <a:lnTo>
                    <a:pt x="12244" y="7340"/>
                  </a:lnTo>
                  <a:lnTo>
                    <a:pt x="12244" y="7340"/>
                  </a:lnTo>
                  <a:cubicBezTo>
                    <a:pt x="12307" y="7003"/>
                    <a:pt x="12307" y="6730"/>
                    <a:pt x="12307" y="6366"/>
                  </a:cubicBezTo>
                  <a:lnTo>
                    <a:pt x="12307" y="6041"/>
                  </a:lnTo>
                  <a:lnTo>
                    <a:pt x="12733" y="5640"/>
                  </a:lnTo>
                  <a:lnTo>
                    <a:pt x="12532" y="4487"/>
                  </a:lnTo>
                  <a:lnTo>
                    <a:pt x="11976" y="4309"/>
                  </a:lnTo>
                  <a:lnTo>
                    <a:pt x="11976" y="4309"/>
                  </a:lnTo>
                  <a:cubicBezTo>
                    <a:pt x="11789" y="3835"/>
                    <a:pt x="11580" y="3442"/>
                    <a:pt x="11308" y="3072"/>
                  </a:cubicBezTo>
                  <a:lnTo>
                    <a:pt x="11308" y="3072"/>
                  </a:lnTo>
                  <a:lnTo>
                    <a:pt x="11580" y="2507"/>
                  </a:lnTo>
                  <a:lnTo>
                    <a:pt x="10753" y="1655"/>
                  </a:lnTo>
                  <a:lnTo>
                    <a:pt x="10264" y="1830"/>
                  </a:lnTo>
                  <a:lnTo>
                    <a:pt x="10264" y="1830"/>
                  </a:lnTo>
                  <a:cubicBezTo>
                    <a:pt x="9900" y="1546"/>
                    <a:pt x="9448" y="1282"/>
                    <a:pt x="9061" y="1075"/>
                  </a:cubicBezTo>
                  <a:lnTo>
                    <a:pt x="9061" y="1075"/>
                  </a:lnTo>
                  <a:lnTo>
                    <a:pt x="8973" y="527"/>
                  </a:lnTo>
                  <a:lnTo>
                    <a:pt x="7820" y="101"/>
                  </a:lnTo>
                  <a:lnTo>
                    <a:pt x="7496" y="526"/>
                  </a:lnTo>
                  <a:lnTo>
                    <a:pt x="7496" y="526"/>
                  </a:lnTo>
                  <a:cubicBezTo>
                    <a:pt x="7175" y="521"/>
                    <a:pt x="6785" y="401"/>
                    <a:pt x="6467" y="401"/>
                  </a:cubicBezTo>
                  <a:lnTo>
                    <a:pt x="5946" y="401"/>
                  </a:lnTo>
                  <a:lnTo>
                    <a:pt x="5640" y="0"/>
                  </a:lnTo>
                  <a:close/>
                </a:path>
              </a:pathLst>
            </a:custGeom>
            <a:solidFill>
              <a:srgbClr val="282579"/>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89"/>
            <p:cNvSpPr/>
            <p:nvPr/>
          </p:nvSpPr>
          <p:spPr>
            <a:xfrm>
              <a:off x="1682886" y="3589077"/>
              <a:ext cx="1913622" cy="79132"/>
            </a:xfrm>
            <a:custGeom>
              <a:avLst/>
              <a:gdLst/>
              <a:ahLst/>
              <a:cxnLst/>
              <a:rect l="l" t="t" r="r" b="b"/>
              <a:pathLst>
                <a:path w="96392" h="3986" extrusionOk="0">
                  <a:moveTo>
                    <a:pt x="0" y="0"/>
                  </a:moveTo>
                  <a:lnTo>
                    <a:pt x="0" y="3985"/>
                  </a:lnTo>
                  <a:lnTo>
                    <a:pt x="96392" y="3985"/>
                  </a:lnTo>
                  <a:lnTo>
                    <a:pt x="963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89"/>
            <p:cNvSpPr/>
            <p:nvPr/>
          </p:nvSpPr>
          <p:spPr>
            <a:xfrm>
              <a:off x="1680881" y="3587091"/>
              <a:ext cx="1917613" cy="85088"/>
            </a:xfrm>
            <a:custGeom>
              <a:avLst/>
              <a:gdLst/>
              <a:ahLst/>
              <a:cxnLst/>
              <a:rect l="l" t="t" r="r" b="b"/>
              <a:pathLst>
                <a:path w="96593" h="4286" extrusionOk="0">
                  <a:moveTo>
                    <a:pt x="96267" y="326"/>
                  </a:moveTo>
                  <a:lnTo>
                    <a:pt x="96267" y="3985"/>
                  </a:lnTo>
                  <a:lnTo>
                    <a:pt x="302" y="3985"/>
                  </a:lnTo>
                  <a:lnTo>
                    <a:pt x="302" y="326"/>
                  </a:lnTo>
                  <a:close/>
                  <a:moveTo>
                    <a:pt x="1" y="0"/>
                  </a:moveTo>
                  <a:lnTo>
                    <a:pt x="1" y="4286"/>
                  </a:lnTo>
                  <a:lnTo>
                    <a:pt x="96593" y="4286"/>
                  </a:lnTo>
                  <a:lnTo>
                    <a:pt x="96593" y="4085"/>
                  </a:lnTo>
                  <a:lnTo>
                    <a:pt x="96593" y="0"/>
                  </a:lnTo>
                  <a:close/>
                </a:path>
              </a:pathLst>
            </a:custGeom>
            <a:solidFill>
              <a:srgbClr val="282579"/>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89"/>
            <p:cNvSpPr/>
            <p:nvPr/>
          </p:nvSpPr>
          <p:spPr>
            <a:xfrm>
              <a:off x="1682886" y="2565105"/>
              <a:ext cx="1913622" cy="76631"/>
            </a:xfrm>
            <a:custGeom>
              <a:avLst/>
              <a:gdLst/>
              <a:ahLst/>
              <a:cxnLst/>
              <a:rect l="l" t="t" r="r" b="b"/>
              <a:pathLst>
                <a:path w="96392" h="3860" extrusionOk="0">
                  <a:moveTo>
                    <a:pt x="0" y="0"/>
                  </a:moveTo>
                  <a:lnTo>
                    <a:pt x="0" y="3860"/>
                  </a:lnTo>
                  <a:lnTo>
                    <a:pt x="96392" y="3860"/>
                  </a:lnTo>
                  <a:lnTo>
                    <a:pt x="9639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89"/>
            <p:cNvSpPr/>
            <p:nvPr/>
          </p:nvSpPr>
          <p:spPr>
            <a:xfrm>
              <a:off x="1680881" y="2561114"/>
              <a:ext cx="1917613" cy="85108"/>
            </a:xfrm>
            <a:custGeom>
              <a:avLst/>
              <a:gdLst/>
              <a:ahLst/>
              <a:cxnLst/>
              <a:rect l="l" t="t" r="r" b="b"/>
              <a:pathLst>
                <a:path w="96593" h="4287" extrusionOk="0">
                  <a:moveTo>
                    <a:pt x="96267" y="301"/>
                  </a:moveTo>
                  <a:lnTo>
                    <a:pt x="96267" y="3960"/>
                  </a:lnTo>
                  <a:lnTo>
                    <a:pt x="302" y="3960"/>
                  </a:lnTo>
                  <a:lnTo>
                    <a:pt x="302" y="301"/>
                  </a:lnTo>
                  <a:close/>
                  <a:moveTo>
                    <a:pt x="1" y="1"/>
                  </a:moveTo>
                  <a:lnTo>
                    <a:pt x="1" y="4286"/>
                  </a:lnTo>
                  <a:lnTo>
                    <a:pt x="96593" y="4286"/>
                  </a:lnTo>
                  <a:lnTo>
                    <a:pt x="96593" y="4061"/>
                  </a:lnTo>
                  <a:lnTo>
                    <a:pt x="96593" y="1"/>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89"/>
            <p:cNvSpPr/>
            <p:nvPr/>
          </p:nvSpPr>
          <p:spPr>
            <a:xfrm>
              <a:off x="1713717" y="2587975"/>
              <a:ext cx="31367" cy="30871"/>
            </a:xfrm>
            <a:custGeom>
              <a:avLst/>
              <a:gdLst/>
              <a:ahLst/>
              <a:cxnLst/>
              <a:rect l="l" t="t" r="r" b="b"/>
              <a:pathLst>
                <a:path w="1580" h="1555" extrusionOk="0">
                  <a:moveTo>
                    <a:pt x="853" y="1"/>
                  </a:moveTo>
                  <a:cubicBezTo>
                    <a:pt x="427" y="1"/>
                    <a:pt x="1" y="302"/>
                    <a:pt x="1" y="828"/>
                  </a:cubicBezTo>
                  <a:cubicBezTo>
                    <a:pt x="1" y="1254"/>
                    <a:pt x="427" y="1555"/>
                    <a:pt x="853" y="1555"/>
                  </a:cubicBezTo>
                  <a:cubicBezTo>
                    <a:pt x="1254" y="1555"/>
                    <a:pt x="1580" y="1254"/>
                    <a:pt x="1580" y="828"/>
                  </a:cubicBezTo>
                  <a:cubicBezTo>
                    <a:pt x="1580" y="302"/>
                    <a:pt x="1254" y="1"/>
                    <a:pt x="8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89"/>
            <p:cNvSpPr/>
            <p:nvPr/>
          </p:nvSpPr>
          <p:spPr>
            <a:xfrm>
              <a:off x="1711732" y="2585989"/>
              <a:ext cx="37343" cy="37343"/>
            </a:xfrm>
            <a:custGeom>
              <a:avLst/>
              <a:gdLst/>
              <a:ahLst/>
              <a:cxnLst/>
              <a:rect l="l" t="t" r="r" b="b"/>
              <a:pathLst>
                <a:path w="1881" h="1881" extrusionOk="0">
                  <a:moveTo>
                    <a:pt x="953" y="301"/>
                  </a:moveTo>
                  <a:cubicBezTo>
                    <a:pt x="1254" y="301"/>
                    <a:pt x="1580" y="527"/>
                    <a:pt x="1580" y="928"/>
                  </a:cubicBezTo>
                  <a:cubicBezTo>
                    <a:pt x="1580" y="1254"/>
                    <a:pt x="1254" y="1555"/>
                    <a:pt x="953" y="1555"/>
                  </a:cubicBezTo>
                  <a:cubicBezTo>
                    <a:pt x="627" y="1555"/>
                    <a:pt x="326" y="1254"/>
                    <a:pt x="326" y="928"/>
                  </a:cubicBezTo>
                  <a:cubicBezTo>
                    <a:pt x="326" y="527"/>
                    <a:pt x="627" y="301"/>
                    <a:pt x="953" y="301"/>
                  </a:cubicBezTo>
                  <a:close/>
                  <a:moveTo>
                    <a:pt x="953" y="1"/>
                  </a:moveTo>
                  <a:cubicBezTo>
                    <a:pt x="427" y="1"/>
                    <a:pt x="1" y="402"/>
                    <a:pt x="1" y="928"/>
                  </a:cubicBezTo>
                  <a:cubicBezTo>
                    <a:pt x="1" y="1454"/>
                    <a:pt x="427" y="1880"/>
                    <a:pt x="953" y="1880"/>
                  </a:cubicBezTo>
                  <a:cubicBezTo>
                    <a:pt x="1479" y="1880"/>
                    <a:pt x="1880" y="1454"/>
                    <a:pt x="1880" y="928"/>
                  </a:cubicBezTo>
                  <a:cubicBezTo>
                    <a:pt x="1880" y="402"/>
                    <a:pt x="1479" y="1"/>
                    <a:pt x="9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89"/>
            <p:cNvSpPr/>
            <p:nvPr/>
          </p:nvSpPr>
          <p:spPr>
            <a:xfrm>
              <a:off x="1771944" y="2587975"/>
              <a:ext cx="31367" cy="30871"/>
            </a:xfrm>
            <a:custGeom>
              <a:avLst/>
              <a:gdLst/>
              <a:ahLst/>
              <a:cxnLst/>
              <a:rect l="l" t="t" r="r" b="b"/>
              <a:pathLst>
                <a:path w="1580" h="1555" extrusionOk="0">
                  <a:moveTo>
                    <a:pt x="827" y="1"/>
                  </a:moveTo>
                  <a:cubicBezTo>
                    <a:pt x="426" y="1"/>
                    <a:pt x="0" y="302"/>
                    <a:pt x="0" y="828"/>
                  </a:cubicBezTo>
                  <a:cubicBezTo>
                    <a:pt x="0" y="1254"/>
                    <a:pt x="426" y="1555"/>
                    <a:pt x="827" y="1555"/>
                  </a:cubicBezTo>
                  <a:cubicBezTo>
                    <a:pt x="1253" y="1555"/>
                    <a:pt x="1579" y="1254"/>
                    <a:pt x="1579" y="828"/>
                  </a:cubicBezTo>
                  <a:cubicBezTo>
                    <a:pt x="1579" y="302"/>
                    <a:pt x="1253" y="1"/>
                    <a:pt x="8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89"/>
            <p:cNvSpPr/>
            <p:nvPr/>
          </p:nvSpPr>
          <p:spPr>
            <a:xfrm>
              <a:off x="1769959" y="2585989"/>
              <a:ext cx="37323" cy="37343"/>
            </a:xfrm>
            <a:custGeom>
              <a:avLst/>
              <a:gdLst/>
              <a:ahLst/>
              <a:cxnLst/>
              <a:rect l="l" t="t" r="r" b="b"/>
              <a:pathLst>
                <a:path w="1880" h="1881" extrusionOk="0">
                  <a:moveTo>
                    <a:pt x="927" y="301"/>
                  </a:moveTo>
                  <a:cubicBezTo>
                    <a:pt x="1253" y="301"/>
                    <a:pt x="1554" y="527"/>
                    <a:pt x="1554" y="928"/>
                  </a:cubicBezTo>
                  <a:cubicBezTo>
                    <a:pt x="1554" y="1254"/>
                    <a:pt x="1253" y="1555"/>
                    <a:pt x="927" y="1555"/>
                  </a:cubicBezTo>
                  <a:cubicBezTo>
                    <a:pt x="627" y="1555"/>
                    <a:pt x="301" y="1254"/>
                    <a:pt x="301" y="928"/>
                  </a:cubicBezTo>
                  <a:cubicBezTo>
                    <a:pt x="301" y="527"/>
                    <a:pt x="627" y="301"/>
                    <a:pt x="927" y="301"/>
                  </a:cubicBezTo>
                  <a:close/>
                  <a:moveTo>
                    <a:pt x="927" y="1"/>
                  </a:moveTo>
                  <a:cubicBezTo>
                    <a:pt x="426" y="1"/>
                    <a:pt x="0" y="402"/>
                    <a:pt x="0" y="928"/>
                  </a:cubicBezTo>
                  <a:cubicBezTo>
                    <a:pt x="0" y="1454"/>
                    <a:pt x="426" y="1880"/>
                    <a:pt x="927" y="1880"/>
                  </a:cubicBezTo>
                  <a:cubicBezTo>
                    <a:pt x="1454" y="1880"/>
                    <a:pt x="1880" y="1454"/>
                    <a:pt x="1880" y="928"/>
                  </a:cubicBezTo>
                  <a:cubicBezTo>
                    <a:pt x="1880" y="402"/>
                    <a:pt x="1454" y="1"/>
                    <a:pt x="9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89"/>
            <p:cNvSpPr/>
            <p:nvPr/>
          </p:nvSpPr>
          <p:spPr>
            <a:xfrm>
              <a:off x="1830152" y="2587975"/>
              <a:ext cx="32856" cy="30871"/>
            </a:xfrm>
            <a:custGeom>
              <a:avLst/>
              <a:gdLst/>
              <a:ahLst/>
              <a:cxnLst/>
              <a:rect l="l" t="t" r="r" b="b"/>
              <a:pathLst>
                <a:path w="1655" h="1555" extrusionOk="0">
                  <a:moveTo>
                    <a:pt x="828" y="1"/>
                  </a:moveTo>
                  <a:cubicBezTo>
                    <a:pt x="402" y="1"/>
                    <a:pt x="1" y="302"/>
                    <a:pt x="1" y="828"/>
                  </a:cubicBezTo>
                  <a:cubicBezTo>
                    <a:pt x="1" y="1254"/>
                    <a:pt x="402" y="1555"/>
                    <a:pt x="828" y="1555"/>
                  </a:cubicBezTo>
                  <a:cubicBezTo>
                    <a:pt x="1254" y="1555"/>
                    <a:pt x="1655" y="1254"/>
                    <a:pt x="1655" y="828"/>
                  </a:cubicBezTo>
                  <a:cubicBezTo>
                    <a:pt x="1655" y="302"/>
                    <a:pt x="1254" y="1"/>
                    <a:pt x="8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89"/>
            <p:cNvSpPr/>
            <p:nvPr/>
          </p:nvSpPr>
          <p:spPr>
            <a:xfrm>
              <a:off x="1828167" y="2585989"/>
              <a:ext cx="37343" cy="37343"/>
            </a:xfrm>
            <a:custGeom>
              <a:avLst/>
              <a:gdLst/>
              <a:ahLst/>
              <a:cxnLst/>
              <a:rect l="l" t="t" r="r" b="b"/>
              <a:pathLst>
                <a:path w="1881" h="1881" extrusionOk="0">
                  <a:moveTo>
                    <a:pt x="928" y="301"/>
                  </a:moveTo>
                  <a:cubicBezTo>
                    <a:pt x="1254" y="301"/>
                    <a:pt x="1554" y="527"/>
                    <a:pt x="1554" y="928"/>
                  </a:cubicBezTo>
                  <a:cubicBezTo>
                    <a:pt x="1554" y="1254"/>
                    <a:pt x="1254" y="1555"/>
                    <a:pt x="928" y="1555"/>
                  </a:cubicBezTo>
                  <a:cubicBezTo>
                    <a:pt x="627" y="1555"/>
                    <a:pt x="301" y="1254"/>
                    <a:pt x="301" y="928"/>
                  </a:cubicBezTo>
                  <a:cubicBezTo>
                    <a:pt x="301" y="527"/>
                    <a:pt x="627" y="301"/>
                    <a:pt x="928" y="301"/>
                  </a:cubicBezTo>
                  <a:close/>
                  <a:moveTo>
                    <a:pt x="928" y="1"/>
                  </a:moveTo>
                  <a:cubicBezTo>
                    <a:pt x="401" y="1"/>
                    <a:pt x="0" y="402"/>
                    <a:pt x="0" y="928"/>
                  </a:cubicBezTo>
                  <a:cubicBezTo>
                    <a:pt x="0" y="1454"/>
                    <a:pt x="401" y="1880"/>
                    <a:pt x="928" y="1880"/>
                  </a:cubicBezTo>
                  <a:cubicBezTo>
                    <a:pt x="1454" y="1880"/>
                    <a:pt x="1880" y="1454"/>
                    <a:pt x="1880" y="928"/>
                  </a:cubicBezTo>
                  <a:cubicBezTo>
                    <a:pt x="1880" y="402"/>
                    <a:pt x="1454" y="1"/>
                    <a:pt x="9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89"/>
            <p:cNvSpPr/>
            <p:nvPr/>
          </p:nvSpPr>
          <p:spPr>
            <a:xfrm>
              <a:off x="1502268" y="2161146"/>
              <a:ext cx="727951" cy="418391"/>
            </a:xfrm>
            <a:custGeom>
              <a:avLst/>
              <a:gdLst/>
              <a:ahLst/>
              <a:cxnLst/>
              <a:rect l="l" t="t" r="r" b="b"/>
              <a:pathLst>
                <a:path w="36668" h="21075" extrusionOk="0">
                  <a:moveTo>
                    <a:pt x="30473" y="0"/>
                  </a:moveTo>
                  <a:cubicBezTo>
                    <a:pt x="27920" y="0"/>
                    <a:pt x="23583" y="379"/>
                    <a:pt x="16416" y="1877"/>
                  </a:cubicBezTo>
                  <a:cubicBezTo>
                    <a:pt x="2005" y="4784"/>
                    <a:pt x="0" y="7391"/>
                    <a:pt x="0" y="7391"/>
                  </a:cubicBezTo>
                  <a:lnTo>
                    <a:pt x="2832" y="21075"/>
                  </a:lnTo>
                  <a:cubicBezTo>
                    <a:pt x="2832" y="21075"/>
                    <a:pt x="4812" y="18468"/>
                    <a:pt x="19324" y="15436"/>
                  </a:cubicBezTo>
                  <a:cubicBezTo>
                    <a:pt x="26162" y="13997"/>
                    <a:pt x="30416" y="13619"/>
                    <a:pt x="32998" y="13619"/>
                  </a:cubicBezTo>
                  <a:cubicBezTo>
                    <a:pt x="35857" y="13619"/>
                    <a:pt x="36667" y="14082"/>
                    <a:pt x="36667" y="14082"/>
                  </a:cubicBezTo>
                  <a:lnTo>
                    <a:pt x="33835" y="398"/>
                  </a:lnTo>
                  <a:cubicBezTo>
                    <a:pt x="33835" y="398"/>
                    <a:pt x="33090" y="0"/>
                    <a:pt x="304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89"/>
            <p:cNvSpPr/>
            <p:nvPr/>
          </p:nvSpPr>
          <p:spPr>
            <a:xfrm>
              <a:off x="1496292" y="2156600"/>
              <a:ext cx="737898" cy="428238"/>
            </a:xfrm>
            <a:custGeom>
              <a:avLst/>
              <a:gdLst/>
              <a:ahLst/>
              <a:cxnLst/>
              <a:rect l="l" t="t" r="r" b="b"/>
              <a:pathLst>
                <a:path w="37169" h="21571" extrusionOk="0">
                  <a:moveTo>
                    <a:pt x="30602" y="427"/>
                  </a:moveTo>
                  <a:cubicBezTo>
                    <a:pt x="31956" y="427"/>
                    <a:pt x="32783" y="527"/>
                    <a:pt x="33309" y="627"/>
                  </a:cubicBezTo>
                  <a:cubicBezTo>
                    <a:pt x="33635" y="727"/>
                    <a:pt x="33735" y="727"/>
                    <a:pt x="33835" y="727"/>
                  </a:cubicBezTo>
                  <a:lnTo>
                    <a:pt x="33936" y="853"/>
                  </a:lnTo>
                  <a:lnTo>
                    <a:pt x="33961" y="853"/>
                  </a:lnTo>
                  <a:lnTo>
                    <a:pt x="36675" y="13964"/>
                  </a:lnTo>
                  <a:lnTo>
                    <a:pt x="36675" y="13964"/>
                  </a:lnTo>
                  <a:cubicBezTo>
                    <a:pt x="36209" y="13809"/>
                    <a:pt x="35257" y="13585"/>
                    <a:pt x="33409" y="13585"/>
                  </a:cubicBezTo>
                  <a:cubicBezTo>
                    <a:pt x="30803" y="13585"/>
                    <a:pt x="26517" y="14011"/>
                    <a:pt x="19524" y="15464"/>
                  </a:cubicBezTo>
                  <a:cubicBezTo>
                    <a:pt x="12331" y="16918"/>
                    <a:pt x="8146" y="18397"/>
                    <a:pt x="5840" y="19424"/>
                  </a:cubicBezTo>
                  <a:cubicBezTo>
                    <a:pt x="4399" y="20089"/>
                    <a:pt x="3619" y="20584"/>
                    <a:pt x="3239" y="20858"/>
                  </a:cubicBezTo>
                  <a:lnTo>
                    <a:pt x="3239" y="20858"/>
                  </a:lnTo>
                  <a:lnTo>
                    <a:pt x="466" y="7805"/>
                  </a:lnTo>
                  <a:lnTo>
                    <a:pt x="466" y="7805"/>
                  </a:lnTo>
                  <a:cubicBezTo>
                    <a:pt x="820" y="7448"/>
                    <a:pt x="3596" y="4955"/>
                    <a:pt x="16818" y="2306"/>
                  </a:cubicBezTo>
                  <a:cubicBezTo>
                    <a:pt x="23810" y="853"/>
                    <a:pt x="28096" y="427"/>
                    <a:pt x="30602" y="427"/>
                  </a:cubicBezTo>
                  <a:close/>
                  <a:moveTo>
                    <a:pt x="30602" y="1"/>
                  </a:moveTo>
                  <a:cubicBezTo>
                    <a:pt x="27996" y="1"/>
                    <a:pt x="23710" y="427"/>
                    <a:pt x="16717" y="1880"/>
                  </a:cubicBezTo>
                  <a:cubicBezTo>
                    <a:pt x="9499" y="3359"/>
                    <a:pt x="5314" y="4712"/>
                    <a:pt x="3033" y="5740"/>
                  </a:cubicBezTo>
                  <a:cubicBezTo>
                    <a:pt x="627" y="6793"/>
                    <a:pt x="101" y="7519"/>
                    <a:pt x="101" y="7519"/>
                  </a:cubicBezTo>
                  <a:cubicBezTo>
                    <a:pt x="101" y="7620"/>
                    <a:pt x="0" y="7620"/>
                    <a:pt x="101" y="7745"/>
                  </a:cubicBezTo>
                  <a:lnTo>
                    <a:pt x="2933" y="21404"/>
                  </a:lnTo>
                  <a:cubicBezTo>
                    <a:pt x="2933" y="21494"/>
                    <a:pt x="2984" y="21570"/>
                    <a:pt x="3050" y="21570"/>
                  </a:cubicBezTo>
                  <a:cubicBezTo>
                    <a:pt x="3076" y="21570"/>
                    <a:pt x="3105" y="21558"/>
                    <a:pt x="3133" y="21529"/>
                  </a:cubicBezTo>
                  <a:cubicBezTo>
                    <a:pt x="3232" y="21529"/>
                    <a:pt x="3331" y="21408"/>
                    <a:pt x="3334" y="21309"/>
                  </a:cubicBezTo>
                  <a:lnTo>
                    <a:pt x="3334" y="21309"/>
                  </a:lnTo>
                  <a:cubicBezTo>
                    <a:pt x="3891" y="20814"/>
                    <a:pt x="6997" y="18515"/>
                    <a:pt x="19625" y="15890"/>
                  </a:cubicBezTo>
                  <a:cubicBezTo>
                    <a:pt x="26617" y="14412"/>
                    <a:pt x="30903" y="14011"/>
                    <a:pt x="33409" y="14011"/>
                  </a:cubicBezTo>
                  <a:cubicBezTo>
                    <a:pt x="34763" y="14011"/>
                    <a:pt x="35615" y="14111"/>
                    <a:pt x="36141" y="14211"/>
                  </a:cubicBezTo>
                  <a:cubicBezTo>
                    <a:pt x="36442" y="14311"/>
                    <a:pt x="36642" y="14311"/>
                    <a:pt x="36768" y="14412"/>
                  </a:cubicBezTo>
                  <a:cubicBezTo>
                    <a:pt x="36768" y="14482"/>
                    <a:pt x="36817" y="14564"/>
                    <a:pt x="36881" y="14564"/>
                  </a:cubicBezTo>
                  <a:cubicBezTo>
                    <a:pt x="36908" y="14564"/>
                    <a:pt x="36938" y="14549"/>
                    <a:pt x="36968" y="14512"/>
                  </a:cubicBezTo>
                  <a:cubicBezTo>
                    <a:pt x="37068" y="14512"/>
                    <a:pt x="37169" y="14412"/>
                    <a:pt x="37169" y="14311"/>
                  </a:cubicBezTo>
                  <a:cubicBezTo>
                    <a:pt x="37169" y="14311"/>
                    <a:pt x="37169" y="14220"/>
                    <a:pt x="37138" y="14160"/>
                  </a:cubicBezTo>
                  <a:lnTo>
                    <a:pt x="37138" y="14160"/>
                  </a:lnTo>
                  <a:lnTo>
                    <a:pt x="34362" y="627"/>
                  </a:lnTo>
                  <a:cubicBezTo>
                    <a:pt x="34362" y="527"/>
                    <a:pt x="34261" y="527"/>
                    <a:pt x="34261" y="427"/>
                  </a:cubicBezTo>
                  <a:cubicBezTo>
                    <a:pt x="34136" y="427"/>
                    <a:pt x="33309" y="1"/>
                    <a:pt x="30602"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89"/>
            <p:cNvSpPr/>
            <p:nvPr/>
          </p:nvSpPr>
          <p:spPr>
            <a:xfrm>
              <a:off x="2354575" y="2059084"/>
              <a:ext cx="8477" cy="269696"/>
            </a:xfrm>
            <a:custGeom>
              <a:avLst/>
              <a:gdLst/>
              <a:ahLst/>
              <a:cxnLst/>
              <a:rect l="l" t="t" r="r" b="b"/>
              <a:pathLst>
                <a:path w="427" h="13585" extrusionOk="0">
                  <a:moveTo>
                    <a:pt x="201" y="0"/>
                  </a:moveTo>
                  <a:cubicBezTo>
                    <a:pt x="101" y="0"/>
                    <a:pt x="1" y="126"/>
                    <a:pt x="1" y="226"/>
                  </a:cubicBezTo>
                  <a:lnTo>
                    <a:pt x="1" y="13384"/>
                  </a:lnTo>
                  <a:cubicBezTo>
                    <a:pt x="1" y="13484"/>
                    <a:pt x="101" y="13584"/>
                    <a:pt x="201" y="13584"/>
                  </a:cubicBezTo>
                  <a:cubicBezTo>
                    <a:pt x="302" y="13584"/>
                    <a:pt x="427" y="13484"/>
                    <a:pt x="427" y="13384"/>
                  </a:cubicBezTo>
                  <a:lnTo>
                    <a:pt x="427" y="226"/>
                  </a:lnTo>
                  <a:cubicBezTo>
                    <a:pt x="427" y="126"/>
                    <a:pt x="302" y="0"/>
                    <a:pt x="2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89"/>
            <p:cNvSpPr/>
            <p:nvPr/>
          </p:nvSpPr>
          <p:spPr>
            <a:xfrm>
              <a:off x="2344133" y="2250145"/>
              <a:ext cx="28885" cy="28866"/>
            </a:xfrm>
            <a:custGeom>
              <a:avLst/>
              <a:gdLst/>
              <a:ahLst/>
              <a:cxnLst/>
              <a:rect l="l" t="t" r="r" b="b"/>
              <a:pathLst>
                <a:path w="1455" h="1454" extrusionOk="0">
                  <a:moveTo>
                    <a:pt x="727" y="0"/>
                  </a:moveTo>
                  <a:cubicBezTo>
                    <a:pt x="326" y="0"/>
                    <a:pt x="0" y="301"/>
                    <a:pt x="0" y="727"/>
                  </a:cubicBezTo>
                  <a:cubicBezTo>
                    <a:pt x="0" y="1153"/>
                    <a:pt x="326" y="1454"/>
                    <a:pt x="727" y="1454"/>
                  </a:cubicBezTo>
                  <a:cubicBezTo>
                    <a:pt x="1153" y="1454"/>
                    <a:pt x="1454" y="1153"/>
                    <a:pt x="1454" y="727"/>
                  </a:cubicBezTo>
                  <a:cubicBezTo>
                    <a:pt x="1454" y="301"/>
                    <a:pt x="1153" y="0"/>
                    <a:pt x="7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89"/>
            <p:cNvSpPr/>
            <p:nvPr/>
          </p:nvSpPr>
          <p:spPr>
            <a:xfrm>
              <a:off x="2323228" y="2324770"/>
              <a:ext cx="72680" cy="151276"/>
            </a:xfrm>
            <a:custGeom>
              <a:avLst/>
              <a:gdLst/>
              <a:ahLst/>
              <a:cxnLst/>
              <a:rect l="l" t="t" r="r" b="b"/>
              <a:pathLst>
                <a:path w="3661" h="7620" extrusionOk="0">
                  <a:moveTo>
                    <a:pt x="1053" y="1"/>
                  </a:moveTo>
                  <a:cubicBezTo>
                    <a:pt x="753" y="1"/>
                    <a:pt x="427" y="301"/>
                    <a:pt x="427" y="627"/>
                  </a:cubicBezTo>
                  <a:lnTo>
                    <a:pt x="1" y="7620"/>
                  </a:lnTo>
                  <a:lnTo>
                    <a:pt x="3660" y="7620"/>
                  </a:lnTo>
                  <a:lnTo>
                    <a:pt x="3259" y="627"/>
                  </a:lnTo>
                  <a:cubicBezTo>
                    <a:pt x="3259" y="301"/>
                    <a:pt x="2933" y="1"/>
                    <a:pt x="26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89"/>
            <p:cNvSpPr/>
            <p:nvPr/>
          </p:nvSpPr>
          <p:spPr>
            <a:xfrm>
              <a:off x="2767051" y="2332731"/>
              <a:ext cx="1509127" cy="1051369"/>
            </a:xfrm>
            <a:custGeom>
              <a:avLst/>
              <a:gdLst/>
              <a:ahLst/>
              <a:cxnLst/>
              <a:rect l="l" t="t" r="r" b="b"/>
              <a:pathLst>
                <a:path w="76017" h="52959" extrusionOk="0">
                  <a:moveTo>
                    <a:pt x="1" y="1"/>
                  </a:moveTo>
                  <a:lnTo>
                    <a:pt x="1" y="52958"/>
                  </a:lnTo>
                  <a:lnTo>
                    <a:pt x="76016" y="52958"/>
                  </a:lnTo>
                  <a:lnTo>
                    <a:pt x="760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89"/>
            <p:cNvSpPr/>
            <p:nvPr/>
          </p:nvSpPr>
          <p:spPr>
            <a:xfrm>
              <a:off x="2765066" y="2330746"/>
              <a:ext cx="1513594" cy="1057324"/>
            </a:xfrm>
            <a:custGeom>
              <a:avLst/>
              <a:gdLst/>
              <a:ahLst/>
              <a:cxnLst/>
              <a:rect l="l" t="t" r="r" b="b"/>
              <a:pathLst>
                <a:path w="76242" h="53259" extrusionOk="0">
                  <a:moveTo>
                    <a:pt x="75916" y="326"/>
                  </a:moveTo>
                  <a:lnTo>
                    <a:pt x="75916" y="52958"/>
                  </a:lnTo>
                  <a:lnTo>
                    <a:pt x="301" y="52958"/>
                  </a:lnTo>
                  <a:lnTo>
                    <a:pt x="301" y="326"/>
                  </a:lnTo>
                  <a:close/>
                  <a:moveTo>
                    <a:pt x="1" y="0"/>
                  </a:moveTo>
                  <a:lnTo>
                    <a:pt x="1" y="101"/>
                  </a:lnTo>
                  <a:lnTo>
                    <a:pt x="1" y="53058"/>
                  </a:lnTo>
                  <a:lnTo>
                    <a:pt x="1" y="53259"/>
                  </a:lnTo>
                  <a:lnTo>
                    <a:pt x="76242" y="53259"/>
                  </a:lnTo>
                  <a:lnTo>
                    <a:pt x="76242" y="53058"/>
                  </a:lnTo>
                  <a:lnTo>
                    <a:pt x="76242" y="101"/>
                  </a:lnTo>
                  <a:lnTo>
                    <a:pt x="76242" y="0"/>
                  </a:lnTo>
                  <a:close/>
                </a:path>
              </a:pathLst>
            </a:custGeom>
            <a:solidFill>
              <a:srgbClr val="282579"/>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89"/>
            <p:cNvSpPr/>
            <p:nvPr/>
          </p:nvSpPr>
          <p:spPr>
            <a:xfrm>
              <a:off x="2810845" y="2378511"/>
              <a:ext cx="1422035" cy="961794"/>
            </a:xfrm>
            <a:custGeom>
              <a:avLst/>
              <a:gdLst/>
              <a:ahLst/>
              <a:cxnLst/>
              <a:rect l="l" t="t" r="r" b="b"/>
              <a:pathLst>
                <a:path w="71630" h="48447" extrusionOk="0">
                  <a:moveTo>
                    <a:pt x="5213" y="1"/>
                  </a:moveTo>
                  <a:cubicBezTo>
                    <a:pt x="5213" y="2833"/>
                    <a:pt x="2908" y="5214"/>
                    <a:pt x="0" y="5214"/>
                  </a:cubicBezTo>
                  <a:lnTo>
                    <a:pt x="0" y="43234"/>
                  </a:lnTo>
                  <a:cubicBezTo>
                    <a:pt x="2908" y="43234"/>
                    <a:pt x="5213" y="45640"/>
                    <a:pt x="5213" y="48447"/>
                  </a:cubicBezTo>
                  <a:lnTo>
                    <a:pt x="66417" y="48447"/>
                  </a:lnTo>
                  <a:cubicBezTo>
                    <a:pt x="66417" y="45640"/>
                    <a:pt x="68697" y="43234"/>
                    <a:pt x="71630" y="43234"/>
                  </a:cubicBezTo>
                  <a:lnTo>
                    <a:pt x="71630" y="5214"/>
                  </a:lnTo>
                  <a:cubicBezTo>
                    <a:pt x="68697" y="5214"/>
                    <a:pt x="66417" y="2833"/>
                    <a:pt x="664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89"/>
            <p:cNvSpPr/>
            <p:nvPr/>
          </p:nvSpPr>
          <p:spPr>
            <a:xfrm>
              <a:off x="2808364" y="2374540"/>
              <a:ext cx="1426521" cy="970251"/>
            </a:xfrm>
            <a:custGeom>
              <a:avLst/>
              <a:gdLst/>
              <a:ahLst/>
              <a:cxnLst/>
              <a:rect l="l" t="t" r="r" b="b"/>
              <a:pathLst>
                <a:path w="71856" h="48873" extrusionOk="0">
                  <a:moveTo>
                    <a:pt x="66317" y="301"/>
                  </a:moveTo>
                  <a:cubicBezTo>
                    <a:pt x="66370" y="3123"/>
                    <a:pt x="68651" y="5433"/>
                    <a:pt x="71554" y="5535"/>
                  </a:cubicBezTo>
                  <a:lnTo>
                    <a:pt x="71554" y="5535"/>
                  </a:lnTo>
                  <a:lnTo>
                    <a:pt x="71554" y="43337"/>
                  </a:lnTo>
                  <a:lnTo>
                    <a:pt x="71554" y="43337"/>
                  </a:lnTo>
                  <a:cubicBezTo>
                    <a:pt x="68651" y="43439"/>
                    <a:pt x="66371" y="45749"/>
                    <a:pt x="66317" y="48547"/>
                  </a:cubicBezTo>
                  <a:lnTo>
                    <a:pt x="5538" y="48547"/>
                  </a:lnTo>
                  <a:cubicBezTo>
                    <a:pt x="5485" y="45749"/>
                    <a:pt x="3205" y="43440"/>
                    <a:pt x="326" y="43337"/>
                  </a:cubicBezTo>
                  <a:lnTo>
                    <a:pt x="326" y="43337"/>
                  </a:lnTo>
                  <a:lnTo>
                    <a:pt x="326" y="5535"/>
                  </a:lnTo>
                  <a:lnTo>
                    <a:pt x="326" y="5535"/>
                  </a:lnTo>
                  <a:cubicBezTo>
                    <a:pt x="3205" y="5432"/>
                    <a:pt x="5485" y="3122"/>
                    <a:pt x="5538" y="301"/>
                  </a:cubicBezTo>
                  <a:close/>
                  <a:moveTo>
                    <a:pt x="5338" y="0"/>
                  </a:moveTo>
                  <a:lnTo>
                    <a:pt x="5238" y="100"/>
                  </a:lnTo>
                  <a:lnTo>
                    <a:pt x="5238" y="201"/>
                  </a:lnTo>
                  <a:cubicBezTo>
                    <a:pt x="5238" y="1554"/>
                    <a:pt x="4612" y="2807"/>
                    <a:pt x="3759" y="3759"/>
                  </a:cubicBezTo>
                  <a:cubicBezTo>
                    <a:pt x="2832" y="4687"/>
                    <a:pt x="1579" y="5213"/>
                    <a:pt x="125" y="5213"/>
                  </a:cubicBezTo>
                  <a:lnTo>
                    <a:pt x="0" y="5313"/>
                  </a:lnTo>
                  <a:lnTo>
                    <a:pt x="0" y="5414"/>
                  </a:lnTo>
                  <a:lnTo>
                    <a:pt x="0" y="43434"/>
                  </a:lnTo>
                  <a:lnTo>
                    <a:pt x="0" y="43534"/>
                  </a:lnTo>
                  <a:lnTo>
                    <a:pt x="125" y="43634"/>
                  </a:lnTo>
                  <a:cubicBezTo>
                    <a:pt x="1579" y="43634"/>
                    <a:pt x="2832" y="44161"/>
                    <a:pt x="3759" y="45113"/>
                  </a:cubicBezTo>
                  <a:cubicBezTo>
                    <a:pt x="4612" y="46040"/>
                    <a:pt x="5238" y="47293"/>
                    <a:pt x="5238" y="48647"/>
                  </a:cubicBezTo>
                  <a:lnTo>
                    <a:pt x="5238" y="48772"/>
                  </a:lnTo>
                  <a:lnTo>
                    <a:pt x="5338" y="48872"/>
                  </a:lnTo>
                  <a:lnTo>
                    <a:pt x="66542" y="48872"/>
                  </a:lnTo>
                  <a:cubicBezTo>
                    <a:pt x="66542" y="48872"/>
                    <a:pt x="66642" y="48872"/>
                    <a:pt x="66642" y="48772"/>
                  </a:cubicBezTo>
                  <a:lnTo>
                    <a:pt x="66642" y="48647"/>
                  </a:lnTo>
                  <a:cubicBezTo>
                    <a:pt x="66642" y="47293"/>
                    <a:pt x="67269" y="46040"/>
                    <a:pt x="68096" y="45113"/>
                  </a:cubicBezTo>
                  <a:cubicBezTo>
                    <a:pt x="69048" y="44161"/>
                    <a:pt x="70301" y="43634"/>
                    <a:pt x="71755" y="43634"/>
                  </a:cubicBezTo>
                  <a:cubicBezTo>
                    <a:pt x="71755" y="43634"/>
                    <a:pt x="71855" y="43634"/>
                    <a:pt x="71855" y="43534"/>
                  </a:cubicBezTo>
                  <a:lnTo>
                    <a:pt x="71855" y="43434"/>
                  </a:lnTo>
                  <a:lnTo>
                    <a:pt x="71855" y="5414"/>
                  </a:lnTo>
                  <a:lnTo>
                    <a:pt x="71855" y="5313"/>
                  </a:lnTo>
                  <a:cubicBezTo>
                    <a:pt x="71855" y="5213"/>
                    <a:pt x="71755" y="5213"/>
                    <a:pt x="71755" y="5213"/>
                  </a:cubicBezTo>
                  <a:cubicBezTo>
                    <a:pt x="70301" y="5213"/>
                    <a:pt x="69048" y="4687"/>
                    <a:pt x="68096" y="3759"/>
                  </a:cubicBezTo>
                  <a:cubicBezTo>
                    <a:pt x="67269" y="2807"/>
                    <a:pt x="66642" y="1554"/>
                    <a:pt x="66642" y="201"/>
                  </a:cubicBezTo>
                  <a:lnTo>
                    <a:pt x="66642" y="100"/>
                  </a:lnTo>
                  <a:cubicBezTo>
                    <a:pt x="66642" y="0"/>
                    <a:pt x="66542" y="0"/>
                    <a:pt x="66542" y="0"/>
                  </a:cubicBezTo>
                  <a:close/>
                </a:path>
              </a:pathLst>
            </a:custGeom>
            <a:solidFill>
              <a:srgbClr val="282579"/>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89"/>
            <p:cNvSpPr/>
            <p:nvPr/>
          </p:nvSpPr>
          <p:spPr>
            <a:xfrm>
              <a:off x="2953645" y="2755669"/>
              <a:ext cx="1135940" cy="33352"/>
            </a:xfrm>
            <a:custGeom>
              <a:avLst/>
              <a:gdLst/>
              <a:ahLst/>
              <a:cxnLst/>
              <a:rect l="l" t="t" r="r" b="b"/>
              <a:pathLst>
                <a:path w="57219" h="1680" extrusionOk="0">
                  <a:moveTo>
                    <a:pt x="0" y="0"/>
                  </a:moveTo>
                  <a:lnTo>
                    <a:pt x="0" y="1679"/>
                  </a:lnTo>
                  <a:lnTo>
                    <a:pt x="57219" y="1679"/>
                  </a:lnTo>
                  <a:lnTo>
                    <a:pt x="5721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89"/>
            <p:cNvSpPr/>
            <p:nvPr/>
          </p:nvSpPr>
          <p:spPr>
            <a:xfrm>
              <a:off x="2953645" y="2836766"/>
              <a:ext cx="1135940" cy="35337"/>
            </a:xfrm>
            <a:custGeom>
              <a:avLst/>
              <a:gdLst/>
              <a:ahLst/>
              <a:cxnLst/>
              <a:rect l="l" t="t" r="r" b="b"/>
              <a:pathLst>
                <a:path w="57219" h="1780" extrusionOk="0">
                  <a:moveTo>
                    <a:pt x="0" y="0"/>
                  </a:moveTo>
                  <a:lnTo>
                    <a:pt x="0" y="1780"/>
                  </a:lnTo>
                  <a:lnTo>
                    <a:pt x="57219" y="1780"/>
                  </a:lnTo>
                  <a:lnTo>
                    <a:pt x="5721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89"/>
            <p:cNvSpPr/>
            <p:nvPr/>
          </p:nvSpPr>
          <p:spPr>
            <a:xfrm>
              <a:off x="2953645" y="2919849"/>
              <a:ext cx="1135940" cy="32856"/>
            </a:xfrm>
            <a:custGeom>
              <a:avLst/>
              <a:gdLst/>
              <a:ahLst/>
              <a:cxnLst/>
              <a:rect l="l" t="t" r="r" b="b"/>
              <a:pathLst>
                <a:path w="57219" h="1655" extrusionOk="0">
                  <a:moveTo>
                    <a:pt x="0" y="1"/>
                  </a:moveTo>
                  <a:lnTo>
                    <a:pt x="0" y="1655"/>
                  </a:lnTo>
                  <a:lnTo>
                    <a:pt x="57219" y="1655"/>
                  </a:lnTo>
                  <a:lnTo>
                    <a:pt x="5721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89"/>
            <p:cNvSpPr/>
            <p:nvPr/>
          </p:nvSpPr>
          <p:spPr>
            <a:xfrm>
              <a:off x="3428318" y="3160183"/>
              <a:ext cx="107978" cy="130371"/>
            </a:xfrm>
            <a:custGeom>
              <a:avLst/>
              <a:gdLst/>
              <a:ahLst/>
              <a:cxnLst/>
              <a:rect l="l" t="t" r="r" b="b"/>
              <a:pathLst>
                <a:path w="5439" h="6567" extrusionOk="0">
                  <a:moveTo>
                    <a:pt x="2106" y="0"/>
                  </a:moveTo>
                  <a:lnTo>
                    <a:pt x="0" y="5213"/>
                  </a:lnTo>
                  <a:lnTo>
                    <a:pt x="1980" y="5113"/>
                  </a:lnTo>
                  <a:lnTo>
                    <a:pt x="3359" y="6567"/>
                  </a:lnTo>
                  <a:lnTo>
                    <a:pt x="5439" y="1253"/>
                  </a:lnTo>
                  <a:lnTo>
                    <a:pt x="210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89"/>
            <p:cNvSpPr/>
            <p:nvPr/>
          </p:nvSpPr>
          <p:spPr>
            <a:xfrm>
              <a:off x="3424327" y="3156193"/>
              <a:ext cx="115958" cy="140834"/>
            </a:xfrm>
            <a:custGeom>
              <a:avLst/>
              <a:gdLst/>
              <a:ahLst/>
              <a:cxnLst/>
              <a:rect l="l" t="t" r="r" b="b"/>
              <a:pathLst>
                <a:path w="5841" h="7094" extrusionOk="0">
                  <a:moveTo>
                    <a:pt x="2407" y="402"/>
                  </a:moveTo>
                  <a:lnTo>
                    <a:pt x="5439" y="1555"/>
                  </a:lnTo>
                  <a:lnTo>
                    <a:pt x="3428" y="6439"/>
                  </a:lnTo>
                  <a:lnTo>
                    <a:pt x="3428" y="6439"/>
                  </a:lnTo>
                  <a:lnTo>
                    <a:pt x="2181" y="5214"/>
                  </a:lnTo>
                  <a:lnTo>
                    <a:pt x="427" y="5314"/>
                  </a:lnTo>
                  <a:lnTo>
                    <a:pt x="2407" y="402"/>
                  </a:lnTo>
                  <a:close/>
                  <a:moveTo>
                    <a:pt x="2181" y="1"/>
                  </a:moveTo>
                  <a:lnTo>
                    <a:pt x="1" y="5640"/>
                  </a:lnTo>
                  <a:lnTo>
                    <a:pt x="2081" y="5514"/>
                  </a:lnTo>
                  <a:lnTo>
                    <a:pt x="3560" y="7093"/>
                  </a:lnTo>
                  <a:lnTo>
                    <a:pt x="3660" y="6893"/>
                  </a:lnTo>
                  <a:lnTo>
                    <a:pt x="5840" y="1454"/>
                  </a:lnTo>
                  <a:lnTo>
                    <a:pt x="218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89"/>
            <p:cNvSpPr/>
            <p:nvPr/>
          </p:nvSpPr>
          <p:spPr>
            <a:xfrm>
              <a:off x="3507430" y="3160183"/>
              <a:ext cx="107481" cy="130371"/>
            </a:xfrm>
            <a:custGeom>
              <a:avLst/>
              <a:gdLst/>
              <a:ahLst/>
              <a:cxnLst/>
              <a:rect l="l" t="t" r="r" b="b"/>
              <a:pathLst>
                <a:path w="5414" h="6567" extrusionOk="0">
                  <a:moveTo>
                    <a:pt x="3334" y="0"/>
                  </a:moveTo>
                  <a:lnTo>
                    <a:pt x="0" y="1253"/>
                  </a:lnTo>
                  <a:lnTo>
                    <a:pt x="2081" y="6567"/>
                  </a:lnTo>
                  <a:lnTo>
                    <a:pt x="3434" y="5113"/>
                  </a:lnTo>
                  <a:lnTo>
                    <a:pt x="5414" y="5213"/>
                  </a:lnTo>
                  <a:lnTo>
                    <a:pt x="33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89"/>
            <p:cNvSpPr/>
            <p:nvPr/>
          </p:nvSpPr>
          <p:spPr>
            <a:xfrm>
              <a:off x="3502943" y="3156193"/>
              <a:ext cx="116455" cy="140834"/>
            </a:xfrm>
            <a:custGeom>
              <a:avLst/>
              <a:gdLst/>
              <a:ahLst/>
              <a:cxnLst/>
              <a:rect l="l" t="t" r="r" b="b"/>
              <a:pathLst>
                <a:path w="5866" h="7094" extrusionOk="0">
                  <a:moveTo>
                    <a:pt x="3459" y="402"/>
                  </a:moveTo>
                  <a:lnTo>
                    <a:pt x="5439" y="5314"/>
                  </a:lnTo>
                  <a:lnTo>
                    <a:pt x="3660" y="5214"/>
                  </a:lnTo>
                  <a:lnTo>
                    <a:pt x="2420" y="6454"/>
                  </a:lnTo>
                  <a:lnTo>
                    <a:pt x="427" y="1555"/>
                  </a:lnTo>
                  <a:lnTo>
                    <a:pt x="3459" y="402"/>
                  </a:lnTo>
                  <a:close/>
                  <a:moveTo>
                    <a:pt x="3660" y="1"/>
                  </a:moveTo>
                  <a:lnTo>
                    <a:pt x="1" y="1454"/>
                  </a:lnTo>
                  <a:lnTo>
                    <a:pt x="2307" y="7093"/>
                  </a:lnTo>
                  <a:lnTo>
                    <a:pt x="2407" y="6893"/>
                  </a:lnTo>
                  <a:lnTo>
                    <a:pt x="3760" y="5514"/>
                  </a:lnTo>
                  <a:lnTo>
                    <a:pt x="5865" y="5640"/>
                  </a:lnTo>
                  <a:lnTo>
                    <a:pt x="366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89"/>
            <p:cNvSpPr/>
            <p:nvPr/>
          </p:nvSpPr>
          <p:spPr>
            <a:xfrm>
              <a:off x="3411900" y="3002455"/>
              <a:ext cx="219926" cy="221931"/>
            </a:xfrm>
            <a:custGeom>
              <a:avLst/>
              <a:gdLst/>
              <a:ahLst/>
              <a:cxnLst/>
              <a:rect l="l" t="t" r="r" b="b"/>
              <a:pathLst>
                <a:path w="11078" h="11179" extrusionOk="0">
                  <a:moveTo>
                    <a:pt x="5539" y="0"/>
                  </a:moveTo>
                  <a:lnTo>
                    <a:pt x="4587" y="527"/>
                  </a:lnTo>
                  <a:lnTo>
                    <a:pt x="3659" y="426"/>
                  </a:lnTo>
                  <a:lnTo>
                    <a:pt x="2933" y="1153"/>
                  </a:lnTo>
                  <a:lnTo>
                    <a:pt x="1980" y="1354"/>
                  </a:lnTo>
                  <a:lnTo>
                    <a:pt x="1554" y="2306"/>
                  </a:lnTo>
                  <a:lnTo>
                    <a:pt x="727" y="2832"/>
                  </a:lnTo>
                  <a:lnTo>
                    <a:pt x="727" y="3860"/>
                  </a:lnTo>
                  <a:lnTo>
                    <a:pt x="0" y="4612"/>
                  </a:lnTo>
                  <a:lnTo>
                    <a:pt x="426" y="5639"/>
                  </a:lnTo>
                  <a:lnTo>
                    <a:pt x="0" y="6592"/>
                  </a:lnTo>
                  <a:lnTo>
                    <a:pt x="727" y="7419"/>
                  </a:lnTo>
                  <a:lnTo>
                    <a:pt x="727" y="8371"/>
                  </a:lnTo>
                  <a:lnTo>
                    <a:pt x="1554" y="8998"/>
                  </a:lnTo>
                  <a:lnTo>
                    <a:pt x="1980" y="9925"/>
                  </a:lnTo>
                  <a:lnTo>
                    <a:pt x="2933" y="10126"/>
                  </a:lnTo>
                  <a:lnTo>
                    <a:pt x="3659" y="10878"/>
                  </a:lnTo>
                  <a:lnTo>
                    <a:pt x="4587" y="10752"/>
                  </a:lnTo>
                  <a:lnTo>
                    <a:pt x="5539" y="11178"/>
                  </a:lnTo>
                  <a:lnTo>
                    <a:pt x="6466" y="10752"/>
                  </a:lnTo>
                  <a:lnTo>
                    <a:pt x="7419" y="10878"/>
                  </a:lnTo>
                  <a:lnTo>
                    <a:pt x="8146" y="10126"/>
                  </a:lnTo>
                  <a:lnTo>
                    <a:pt x="9073" y="9925"/>
                  </a:lnTo>
                  <a:lnTo>
                    <a:pt x="9499" y="8998"/>
                  </a:lnTo>
                  <a:lnTo>
                    <a:pt x="10326" y="8371"/>
                  </a:lnTo>
                  <a:lnTo>
                    <a:pt x="10451" y="7419"/>
                  </a:lnTo>
                  <a:lnTo>
                    <a:pt x="11078" y="6592"/>
                  </a:lnTo>
                  <a:lnTo>
                    <a:pt x="10752" y="5639"/>
                  </a:lnTo>
                  <a:lnTo>
                    <a:pt x="11078" y="4612"/>
                  </a:lnTo>
                  <a:lnTo>
                    <a:pt x="10451" y="3860"/>
                  </a:lnTo>
                  <a:lnTo>
                    <a:pt x="10326" y="2832"/>
                  </a:lnTo>
                  <a:lnTo>
                    <a:pt x="9499" y="2306"/>
                  </a:lnTo>
                  <a:lnTo>
                    <a:pt x="9073" y="1354"/>
                  </a:lnTo>
                  <a:lnTo>
                    <a:pt x="8146" y="1153"/>
                  </a:lnTo>
                  <a:lnTo>
                    <a:pt x="7419" y="426"/>
                  </a:lnTo>
                  <a:lnTo>
                    <a:pt x="6466" y="527"/>
                  </a:lnTo>
                  <a:lnTo>
                    <a:pt x="553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89"/>
            <p:cNvSpPr/>
            <p:nvPr/>
          </p:nvSpPr>
          <p:spPr>
            <a:xfrm>
              <a:off x="3409895" y="3000450"/>
              <a:ext cx="223936" cy="227907"/>
            </a:xfrm>
            <a:custGeom>
              <a:avLst/>
              <a:gdLst/>
              <a:ahLst/>
              <a:cxnLst/>
              <a:rect l="l" t="t" r="r" b="b"/>
              <a:pathLst>
                <a:path w="11280" h="11480" extrusionOk="0">
                  <a:moveTo>
                    <a:pt x="5640" y="327"/>
                  </a:moveTo>
                  <a:lnTo>
                    <a:pt x="6467" y="828"/>
                  </a:lnTo>
                  <a:lnTo>
                    <a:pt x="7520" y="628"/>
                  </a:lnTo>
                  <a:lnTo>
                    <a:pt x="8146" y="1354"/>
                  </a:lnTo>
                  <a:lnTo>
                    <a:pt x="9074" y="1580"/>
                  </a:lnTo>
                  <a:lnTo>
                    <a:pt x="9500" y="2507"/>
                  </a:lnTo>
                  <a:lnTo>
                    <a:pt x="10327" y="3034"/>
                  </a:lnTo>
                  <a:lnTo>
                    <a:pt x="10327" y="3961"/>
                  </a:lnTo>
                  <a:lnTo>
                    <a:pt x="10953" y="4813"/>
                  </a:lnTo>
                  <a:lnTo>
                    <a:pt x="10653" y="5740"/>
                  </a:lnTo>
                  <a:lnTo>
                    <a:pt x="10953" y="6693"/>
                  </a:lnTo>
                  <a:lnTo>
                    <a:pt x="10327" y="7420"/>
                  </a:lnTo>
                  <a:lnTo>
                    <a:pt x="10327" y="8472"/>
                  </a:lnTo>
                  <a:lnTo>
                    <a:pt x="9500" y="8973"/>
                  </a:lnTo>
                  <a:lnTo>
                    <a:pt x="9074" y="9826"/>
                  </a:lnTo>
                  <a:lnTo>
                    <a:pt x="8146" y="10026"/>
                  </a:lnTo>
                  <a:lnTo>
                    <a:pt x="7520" y="10753"/>
                  </a:lnTo>
                  <a:lnTo>
                    <a:pt x="6467" y="10653"/>
                  </a:lnTo>
                  <a:lnTo>
                    <a:pt x="5640" y="11079"/>
                  </a:lnTo>
                  <a:lnTo>
                    <a:pt x="4788" y="10653"/>
                  </a:lnTo>
                  <a:lnTo>
                    <a:pt x="3760" y="10753"/>
                  </a:lnTo>
                  <a:lnTo>
                    <a:pt x="3134" y="10026"/>
                  </a:lnTo>
                  <a:lnTo>
                    <a:pt x="2181" y="9826"/>
                  </a:lnTo>
                  <a:lnTo>
                    <a:pt x="1780" y="8973"/>
                  </a:lnTo>
                  <a:lnTo>
                    <a:pt x="928" y="8472"/>
                  </a:lnTo>
                  <a:lnTo>
                    <a:pt x="928" y="7420"/>
                  </a:lnTo>
                  <a:lnTo>
                    <a:pt x="302" y="6693"/>
                  </a:lnTo>
                  <a:lnTo>
                    <a:pt x="628" y="5740"/>
                  </a:lnTo>
                  <a:lnTo>
                    <a:pt x="302" y="4813"/>
                  </a:lnTo>
                  <a:lnTo>
                    <a:pt x="928" y="3961"/>
                  </a:lnTo>
                  <a:lnTo>
                    <a:pt x="928" y="3034"/>
                  </a:lnTo>
                  <a:lnTo>
                    <a:pt x="1780" y="2507"/>
                  </a:lnTo>
                  <a:lnTo>
                    <a:pt x="2181" y="1580"/>
                  </a:lnTo>
                  <a:lnTo>
                    <a:pt x="3134" y="1354"/>
                  </a:lnTo>
                  <a:lnTo>
                    <a:pt x="3760" y="628"/>
                  </a:lnTo>
                  <a:lnTo>
                    <a:pt x="4788" y="828"/>
                  </a:lnTo>
                  <a:lnTo>
                    <a:pt x="5640" y="327"/>
                  </a:lnTo>
                  <a:close/>
                  <a:moveTo>
                    <a:pt x="5640" y="1"/>
                  </a:moveTo>
                  <a:lnTo>
                    <a:pt x="4688" y="427"/>
                  </a:lnTo>
                  <a:lnTo>
                    <a:pt x="3660" y="327"/>
                  </a:lnTo>
                  <a:lnTo>
                    <a:pt x="3034" y="1054"/>
                  </a:lnTo>
                  <a:lnTo>
                    <a:pt x="1981" y="1354"/>
                  </a:lnTo>
                  <a:lnTo>
                    <a:pt x="1555" y="2307"/>
                  </a:lnTo>
                  <a:lnTo>
                    <a:pt x="628" y="2833"/>
                  </a:lnTo>
                  <a:lnTo>
                    <a:pt x="628" y="3861"/>
                  </a:lnTo>
                  <a:lnTo>
                    <a:pt x="1" y="4713"/>
                  </a:lnTo>
                  <a:lnTo>
                    <a:pt x="302" y="5740"/>
                  </a:lnTo>
                  <a:lnTo>
                    <a:pt x="1" y="6693"/>
                  </a:lnTo>
                  <a:lnTo>
                    <a:pt x="628" y="7520"/>
                  </a:lnTo>
                  <a:lnTo>
                    <a:pt x="628" y="8572"/>
                  </a:lnTo>
                  <a:lnTo>
                    <a:pt x="1555" y="9199"/>
                  </a:lnTo>
                  <a:lnTo>
                    <a:pt x="1981" y="10126"/>
                  </a:lnTo>
                  <a:lnTo>
                    <a:pt x="3034" y="10352"/>
                  </a:lnTo>
                  <a:lnTo>
                    <a:pt x="3660" y="11179"/>
                  </a:lnTo>
                  <a:lnTo>
                    <a:pt x="4688" y="10979"/>
                  </a:lnTo>
                  <a:lnTo>
                    <a:pt x="5640" y="11480"/>
                  </a:lnTo>
                  <a:lnTo>
                    <a:pt x="6567" y="10979"/>
                  </a:lnTo>
                  <a:lnTo>
                    <a:pt x="7620" y="11179"/>
                  </a:lnTo>
                  <a:lnTo>
                    <a:pt x="8347" y="10352"/>
                  </a:lnTo>
                  <a:lnTo>
                    <a:pt x="9299" y="10126"/>
                  </a:lnTo>
                  <a:lnTo>
                    <a:pt x="9700" y="9199"/>
                  </a:lnTo>
                  <a:lnTo>
                    <a:pt x="10653" y="8572"/>
                  </a:lnTo>
                  <a:lnTo>
                    <a:pt x="10653" y="7520"/>
                  </a:lnTo>
                  <a:lnTo>
                    <a:pt x="11279" y="6693"/>
                  </a:lnTo>
                  <a:lnTo>
                    <a:pt x="10969" y="5691"/>
                  </a:lnTo>
                  <a:lnTo>
                    <a:pt x="10969" y="5691"/>
                  </a:lnTo>
                  <a:lnTo>
                    <a:pt x="11279" y="4713"/>
                  </a:lnTo>
                  <a:lnTo>
                    <a:pt x="10653" y="3861"/>
                  </a:lnTo>
                  <a:lnTo>
                    <a:pt x="10653" y="2833"/>
                  </a:lnTo>
                  <a:lnTo>
                    <a:pt x="9700" y="2307"/>
                  </a:lnTo>
                  <a:lnTo>
                    <a:pt x="9299" y="1354"/>
                  </a:lnTo>
                  <a:lnTo>
                    <a:pt x="8347" y="1054"/>
                  </a:lnTo>
                  <a:lnTo>
                    <a:pt x="7620" y="327"/>
                  </a:lnTo>
                  <a:lnTo>
                    <a:pt x="6567" y="427"/>
                  </a:lnTo>
                  <a:lnTo>
                    <a:pt x="564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89"/>
            <p:cNvSpPr/>
            <p:nvPr/>
          </p:nvSpPr>
          <p:spPr>
            <a:xfrm>
              <a:off x="3445232" y="3037773"/>
              <a:ext cx="153261" cy="153281"/>
            </a:xfrm>
            <a:custGeom>
              <a:avLst/>
              <a:gdLst/>
              <a:ahLst/>
              <a:cxnLst/>
              <a:rect l="l" t="t" r="r" b="b"/>
              <a:pathLst>
                <a:path w="7720" h="7721" extrusionOk="0">
                  <a:moveTo>
                    <a:pt x="3860" y="327"/>
                  </a:moveTo>
                  <a:cubicBezTo>
                    <a:pt x="4787" y="327"/>
                    <a:pt x="5740" y="728"/>
                    <a:pt x="6366" y="1354"/>
                  </a:cubicBezTo>
                  <a:cubicBezTo>
                    <a:pt x="6993" y="1981"/>
                    <a:pt x="7394" y="2833"/>
                    <a:pt x="7394" y="3860"/>
                  </a:cubicBezTo>
                  <a:cubicBezTo>
                    <a:pt x="7394" y="4813"/>
                    <a:pt x="6993" y="5740"/>
                    <a:pt x="6366" y="6367"/>
                  </a:cubicBezTo>
                  <a:cubicBezTo>
                    <a:pt x="5740" y="6993"/>
                    <a:pt x="4787" y="7419"/>
                    <a:pt x="3860" y="7419"/>
                  </a:cubicBezTo>
                  <a:cubicBezTo>
                    <a:pt x="2908" y="7419"/>
                    <a:pt x="1980" y="6993"/>
                    <a:pt x="1354" y="6367"/>
                  </a:cubicBezTo>
                  <a:cubicBezTo>
                    <a:pt x="727" y="5740"/>
                    <a:pt x="301" y="4813"/>
                    <a:pt x="301" y="3860"/>
                  </a:cubicBezTo>
                  <a:cubicBezTo>
                    <a:pt x="301" y="2833"/>
                    <a:pt x="727" y="1981"/>
                    <a:pt x="1354" y="1354"/>
                  </a:cubicBezTo>
                  <a:cubicBezTo>
                    <a:pt x="1980" y="728"/>
                    <a:pt x="2908" y="327"/>
                    <a:pt x="3860" y="327"/>
                  </a:cubicBezTo>
                  <a:close/>
                  <a:moveTo>
                    <a:pt x="3860" y="1"/>
                  </a:moveTo>
                  <a:cubicBezTo>
                    <a:pt x="1755" y="1"/>
                    <a:pt x="0" y="1680"/>
                    <a:pt x="0" y="3860"/>
                  </a:cubicBezTo>
                  <a:cubicBezTo>
                    <a:pt x="0" y="5966"/>
                    <a:pt x="1755" y="7720"/>
                    <a:pt x="3860" y="7720"/>
                  </a:cubicBezTo>
                  <a:cubicBezTo>
                    <a:pt x="5940" y="7720"/>
                    <a:pt x="7720" y="5966"/>
                    <a:pt x="7720" y="3860"/>
                  </a:cubicBezTo>
                  <a:cubicBezTo>
                    <a:pt x="7720" y="1680"/>
                    <a:pt x="5940" y="1"/>
                    <a:pt x="38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89"/>
            <p:cNvSpPr/>
            <p:nvPr/>
          </p:nvSpPr>
          <p:spPr>
            <a:xfrm>
              <a:off x="3716397" y="3195501"/>
              <a:ext cx="288616" cy="14453"/>
            </a:xfrm>
            <a:custGeom>
              <a:avLst/>
              <a:gdLst/>
              <a:ahLst/>
              <a:cxnLst/>
              <a:rect l="l" t="t" r="r" b="b"/>
              <a:pathLst>
                <a:path w="14538" h="728" extrusionOk="0">
                  <a:moveTo>
                    <a:pt x="1" y="1"/>
                  </a:moveTo>
                  <a:lnTo>
                    <a:pt x="1" y="727"/>
                  </a:lnTo>
                  <a:lnTo>
                    <a:pt x="14537" y="727"/>
                  </a:lnTo>
                  <a:lnTo>
                    <a:pt x="1453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89"/>
            <p:cNvSpPr/>
            <p:nvPr/>
          </p:nvSpPr>
          <p:spPr>
            <a:xfrm>
              <a:off x="3038732" y="3195501"/>
              <a:ext cx="288099" cy="14453"/>
            </a:xfrm>
            <a:custGeom>
              <a:avLst/>
              <a:gdLst/>
              <a:ahLst/>
              <a:cxnLst/>
              <a:rect l="l" t="t" r="r" b="b"/>
              <a:pathLst>
                <a:path w="14512" h="728" extrusionOk="0">
                  <a:moveTo>
                    <a:pt x="0" y="1"/>
                  </a:moveTo>
                  <a:lnTo>
                    <a:pt x="0" y="727"/>
                  </a:lnTo>
                  <a:lnTo>
                    <a:pt x="14512" y="727"/>
                  </a:lnTo>
                  <a:lnTo>
                    <a:pt x="1451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89"/>
            <p:cNvSpPr/>
            <p:nvPr/>
          </p:nvSpPr>
          <p:spPr>
            <a:xfrm>
              <a:off x="2767051" y="1918270"/>
              <a:ext cx="244821" cy="244821"/>
            </a:xfrm>
            <a:custGeom>
              <a:avLst/>
              <a:gdLst/>
              <a:ahLst/>
              <a:cxnLst/>
              <a:rect l="l" t="t" r="r" b="b"/>
              <a:pathLst>
                <a:path w="12332" h="12332" extrusionOk="0">
                  <a:moveTo>
                    <a:pt x="6166" y="0"/>
                  </a:moveTo>
                  <a:cubicBezTo>
                    <a:pt x="2833" y="0"/>
                    <a:pt x="1" y="2707"/>
                    <a:pt x="1" y="6166"/>
                  </a:cubicBezTo>
                  <a:cubicBezTo>
                    <a:pt x="1" y="9599"/>
                    <a:pt x="2833" y="12331"/>
                    <a:pt x="6166" y="12331"/>
                  </a:cubicBezTo>
                  <a:cubicBezTo>
                    <a:pt x="9600" y="12331"/>
                    <a:pt x="12332" y="9599"/>
                    <a:pt x="12332" y="6166"/>
                  </a:cubicBezTo>
                  <a:cubicBezTo>
                    <a:pt x="12332" y="2707"/>
                    <a:pt x="9600" y="0"/>
                    <a:pt x="61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89"/>
            <p:cNvSpPr/>
            <p:nvPr/>
          </p:nvSpPr>
          <p:spPr>
            <a:xfrm>
              <a:off x="2765066" y="1916285"/>
              <a:ext cx="250797" cy="250777"/>
            </a:xfrm>
            <a:custGeom>
              <a:avLst/>
              <a:gdLst/>
              <a:ahLst/>
              <a:cxnLst/>
              <a:rect l="l" t="t" r="r" b="b"/>
              <a:pathLst>
                <a:path w="12633" h="12632" extrusionOk="0">
                  <a:moveTo>
                    <a:pt x="6266" y="301"/>
                  </a:moveTo>
                  <a:cubicBezTo>
                    <a:pt x="7946" y="301"/>
                    <a:pt x="9399" y="927"/>
                    <a:pt x="10552" y="1980"/>
                  </a:cubicBezTo>
                  <a:cubicBezTo>
                    <a:pt x="11580" y="3133"/>
                    <a:pt x="12332" y="4587"/>
                    <a:pt x="12332" y="6266"/>
                  </a:cubicBezTo>
                  <a:cubicBezTo>
                    <a:pt x="12332" y="7945"/>
                    <a:pt x="11580" y="9399"/>
                    <a:pt x="10552" y="10552"/>
                  </a:cubicBezTo>
                  <a:cubicBezTo>
                    <a:pt x="9399" y="11579"/>
                    <a:pt x="7946" y="12331"/>
                    <a:pt x="6266" y="12331"/>
                  </a:cubicBezTo>
                  <a:cubicBezTo>
                    <a:pt x="4587" y="12331"/>
                    <a:pt x="3133" y="11579"/>
                    <a:pt x="1981" y="10552"/>
                  </a:cubicBezTo>
                  <a:cubicBezTo>
                    <a:pt x="928" y="9399"/>
                    <a:pt x="301" y="7945"/>
                    <a:pt x="301" y="6266"/>
                  </a:cubicBezTo>
                  <a:cubicBezTo>
                    <a:pt x="301" y="4587"/>
                    <a:pt x="928" y="3133"/>
                    <a:pt x="1981" y="1980"/>
                  </a:cubicBezTo>
                  <a:cubicBezTo>
                    <a:pt x="3133" y="927"/>
                    <a:pt x="4587" y="301"/>
                    <a:pt x="6266" y="301"/>
                  </a:cubicBezTo>
                  <a:close/>
                  <a:moveTo>
                    <a:pt x="6266" y="0"/>
                  </a:moveTo>
                  <a:cubicBezTo>
                    <a:pt x="2808" y="0"/>
                    <a:pt x="1" y="2807"/>
                    <a:pt x="1" y="6266"/>
                  </a:cubicBezTo>
                  <a:cubicBezTo>
                    <a:pt x="1" y="9825"/>
                    <a:pt x="2808" y="12632"/>
                    <a:pt x="6266" y="12632"/>
                  </a:cubicBezTo>
                  <a:cubicBezTo>
                    <a:pt x="9825" y="12632"/>
                    <a:pt x="12632" y="9825"/>
                    <a:pt x="12632" y="6266"/>
                  </a:cubicBezTo>
                  <a:cubicBezTo>
                    <a:pt x="12632" y="2807"/>
                    <a:pt x="9825" y="0"/>
                    <a:pt x="6266" y="0"/>
                  </a:cubicBezTo>
                  <a:close/>
                </a:path>
              </a:pathLst>
            </a:custGeom>
            <a:solidFill>
              <a:srgbClr val="282579"/>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89"/>
            <p:cNvSpPr/>
            <p:nvPr/>
          </p:nvSpPr>
          <p:spPr>
            <a:xfrm>
              <a:off x="2806359" y="1976299"/>
              <a:ext cx="157748" cy="128565"/>
            </a:xfrm>
            <a:custGeom>
              <a:avLst/>
              <a:gdLst/>
              <a:ahLst/>
              <a:cxnLst/>
              <a:rect l="l" t="t" r="r" b="b"/>
              <a:pathLst>
                <a:path w="7946" h="6476" extrusionOk="0">
                  <a:moveTo>
                    <a:pt x="7317" y="1"/>
                  </a:moveTo>
                  <a:cubicBezTo>
                    <a:pt x="7127" y="1"/>
                    <a:pt x="6917" y="86"/>
                    <a:pt x="6793" y="210"/>
                  </a:cubicBezTo>
                  <a:lnTo>
                    <a:pt x="3134" y="5022"/>
                  </a:lnTo>
                  <a:lnTo>
                    <a:pt x="1154" y="2290"/>
                  </a:lnTo>
                  <a:cubicBezTo>
                    <a:pt x="1043" y="2125"/>
                    <a:pt x="895" y="2050"/>
                    <a:pt x="734" y="2050"/>
                  </a:cubicBezTo>
                  <a:cubicBezTo>
                    <a:pt x="602" y="2050"/>
                    <a:pt x="462" y="2100"/>
                    <a:pt x="327" y="2190"/>
                  </a:cubicBezTo>
                  <a:cubicBezTo>
                    <a:pt x="101" y="2416"/>
                    <a:pt x="1" y="2717"/>
                    <a:pt x="226" y="2917"/>
                  </a:cubicBezTo>
                  <a:lnTo>
                    <a:pt x="2733" y="6275"/>
                  </a:lnTo>
                  <a:cubicBezTo>
                    <a:pt x="2833" y="6376"/>
                    <a:pt x="2933" y="6476"/>
                    <a:pt x="3134" y="6476"/>
                  </a:cubicBezTo>
                  <a:cubicBezTo>
                    <a:pt x="3359" y="6476"/>
                    <a:pt x="3459" y="6376"/>
                    <a:pt x="3660" y="6275"/>
                  </a:cubicBezTo>
                  <a:lnTo>
                    <a:pt x="7745" y="937"/>
                  </a:lnTo>
                  <a:cubicBezTo>
                    <a:pt x="7946" y="636"/>
                    <a:pt x="7845" y="311"/>
                    <a:pt x="7620" y="110"/>
                  </a:cubicBezTo>
                  <a:cubicBezTo>
                    <a:pt x="7543" y="33"/>
                    <a:pt x="7434" y="1"/>
                    <a:pt x="73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89"/>
            <p:cNvSpPr/>
            <p:nvPr/>
          </p:nvSpPr>
          <p:spPr>
            <a:xfrm>
              <a:off x="2804374" y="1972011"/>
              <a:ext cx="161718" cy="136843"/>
            </a:xfrm>
            <a:custGeom>
              <a:avLst/>
              <a:gdLst/>
              <a:ahLst/>
              <a:cxnLst/>
              <a:rect l="l" t="t" r="r" b="b"/>
              <a:pathLst>
                <a:path w="8146" h="6893" extrusionOk="0">
                  <a:moveTo>
                    <a:pt x="7419" y="326"/>
                  </a:moveTo>
                  <a:cubicBezTo>
                    <a:pt x="7519" y="326"/>
                    <a:pt x="7519" y="426"/>
                    <a:pt x="7620" y="426"/>
                  </a:cubicBezTo>
                  <a:cubicBezTo>
                    <a:pt x="7720" y="527"/>
                    <a:pt x="7845" y="627"/>
                    <a:pt x="7845" y="752"/>
                  </a:cubicBezTo>
                  <a:cubicBezTo>
                    <a:pt x="7845" y="852"/>
                    <a:pt x="7720" y="953"/>
                    <a:pt x="7720" y="1053"/>
                  </a:cubicBezTo>
                  <a:lnTo>
                    <a:pt x="3559" y="6391"/>
                  </a:lnTo>
                  <a:cubicBezTo>
                    <a:pt x="3559" y="6491"/>
                    <a:pt x="3334" y="6592"/>
                    <a:pt x="3234" y="6592"/>
                  </a:cubicBezTo>
                  <a:cubicBezTo>
                    <a:pt x="3133" y="6592"/>
                    <a:pt x="3033" y="6491"/>
                    <a:pt x="2933" y="6391"/>
                  </a:cubicBezTo>
                  <a:lnTo>
                    <a:pt x="427" y="3133"/>
                  </a:lnTo>
                  <a:cubicBezTo>
                    <a:pt x="427" y="3033"/>
                    <a:pt x="326" y="2933"/>
                    <a:pt x="326" y="2832"/>
                  </a:cubicBezTo>
                  <a:cubicBezTo>
                    <a:pt x="326" y="2732"/>
                    <a:pt x="427" y="2632"/>
                    <a:pt x="527" y="2506"/>
                  </a:cubicBezTo>
                  <a:cubicBezTo>
                    <a:pt x="627" y="2406"/>
                    <a:pt x="727" y="2406"/>
                    <a:pt x="727" y="2406"/>
                  </a:cubicBezTo>
                  <a:cubicBezTo>
                    <a:pt x="953" y="2406"/>
                    <a:pt x="1053" y="2506"/>
                    <a:pt x="1153" y="2632"/>
                  </a:cubicBezTo>
                  <a:lnTo>
                    <a:pt x="3133" y="5339"/>
                  </a:lnTo>
                  <a:lnTo>
                    <a:pt x="3334" y="5339"/>
                  </a:lnTo>
                  <a:lnTo>
                    <a:pt x="7093" y="527"/>
                  </a:lnTo>
                  <a:cubicBezTo>
                    <a:pt x="7093" y="426"/>
                    <a:pt x="7319" y="326"/>
                    <a:pt x="7419" y="326"/>
                  </a:cubicBezTo>
                  <a:close/>
                  <a:moveTo>
                    <a:pt x="7419" y="0"/>
                  </a:moveTo>
                  <a:cubicBezTo>
                    <a:pt x="7219" y="0"/>
                    <a:pt x="6993" y="126"/>
                    <a:pt x="6793" y="326"/>
                  </a:cubicBezTo>
                  <a:lnTo>
                    <a:pt x="3234" y="4913"/>
                  </a:lnTo>
                  <a:lnTo>
                    <a:pt x="1354" y="2406"/>
                  </a:lnTo>
                  <a:cubicBezTo>
                    <a:pt x="1254" y="2206"/>
                    <a:pt x="1053" y="2105"/>
                    <a:pt x="727" y="2105"/>
                  </a:cubicBezTo>
                  <a:cubicBezTo>
                    <a:pt x="627" y="2105"/>
                    <a:pt x="527" y="2206"/>
                    <a:pt x="326" y="2306"/>
                  </a:cubicBezTo>
                  <a:cubicBezTo>
                    <a:pt x="101" y="2406"/>
                    <a:pt x="1" y="2632"/>
                    <a:pt x="1" y="2832"/>
                  </a:cubicBezTo>
                  <a:cubicBezTo>
                    <a:pt x="1" y="3033"/>
                    <a:pt x="101" y="3133"/>
                    <a:pt x="201" y="3258"/>
                  </a:cubicBezTo>
                  <a:lnTo>
                    <a:pt x="2707" y="6592"/>
                  </a:lnTo>
                  <a:cubicBezTo>
                    <a:pt x="2833" y="6792"/>
                    <a:pt x="3033" y="6892"/>
                    <a:pt x="3234" y="6892"/>
                  </a:cubicBezTo>
                  <a:cubicBezTo>
                    <a:pt x="3459" y="6892"/>
                    <a:pt x="3660" y="6792"/>
                    <a:pt x="3860" y="6592"/>
                  </a:cubicBezTo>
                  <a:lnTo>
                    <a:pt x="7945" y="1253"/>
                  </a:lnTo>
                  <a:cubicBezTo>
                    <a:pt x="8046" y="1053"/>
                    <a:pt x="8146" y="953"/>
                    <a:pt x="8146" y="752"/>
                  </a:cubicBezTo>
                  <a:cubicBezTo>
                    <a:pt x="8146" y="527"/>
                    <a:pt x="8046" y="326"/>
                    <a:pt x="7845" y="226"/>
                  </a:cubicBezTo>
                  <a:cubicBezTo>
                    <a:pt x="7720" y="126"/>
                    <a:pt x="7519" y="0"/>
                    <a:pt x="7419"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89"/>
            <p:cNvSpPr/>
            <p:nvPr/>
          </p:nvSpPr>
          <p:spPr>
            <a:xfrm>
              <a:off x="3138233" y="2013801"/>
              <a:ext cx="408525" cy="348312"/>
            </a:xfrm>
            <a:custGeom>
              <a:avLst/>
              <a:gdLst/>
              <a:ahLst/>
              <a:cxnLst/>
              <a:rect l="l" t="t" r="r" b="b"/>
              <a:pathLst>
                <a:path w="20578" h="17545" extrusionOk="0">
                  <a:moveTo>
                    <a:pt x="4587" y="0"/>
                  </a:moveTo>
                  <a:cubicBezTo>
                    <a:pt x="2081" y="0"/>
                    <a:pt x="1" y="2081"/>
                    <a:pt x="1" y="4587"/>
                  </a:cubicBezTo>
                  <a:lnTo>
                    <a:pt x="1" y="9173"/>
                  </a:lnTo>
                  <a:cubicBezTo>
                    <a:pt x="1" y="11680"/>
                    <a:pt x="2081" y="13685"/>
                    <a:pt x="4587" y="13685"/>
                  </a:cubicBezTo>
                  <a:lnTo>
                    <a:pt x="6993" y="13685"/>
                  </a:lnTo>
                  <a:cubicBezTo>
                    <a:pt x="6993" y="13685"/>
                    <a:pt x="7620" y="15765"/>
                    <a:pt x="5941" y="17018"/>
                  </a:cubicBezTo>
                  <a:cubicBezTo>
                    <a:pt x="5740" y="17219"/>
                    <a:pt x="5840" y="17544"/>
                    <a:pt x="6166" y="17544"/>
                  </a:cubicBezTo>
                  <a:cubicBezTo>
                    <a:pt x="7620" y="17444"/>
                    <a:pt x="10126" y="16918"/>
                    <a:pt x="10853" y="13685"/>
                  </a:cubicBezTo>
                  <a:lnTo>
                    <a:pt x="15966" y="13685"/>
                  </a:lnTo>
                  <a:cubicBezTo>
                    <a:pt x="18472" y="13685"/>
                    <a:pt x="20577" y="11680"/>
                    <a:pt x="20577" y="9173"/>
                  </a:cubicBezTo>
                  <a:lnTo>
                    <a:pt x="20577" y="4587"/>
                  </a:lnTo>
                  <a:cubicBezTo>
                    <a:pt x="20577" y="2081"/>
                    <a:pt x="18472" y="0"/>
                    <a:pt x="159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89"/>
            <p:cNvSpPr/>
            <p:nvPr/>
          </p:nvSpPr>
          <p:spPr>
            <a:xfrm>
              <a:off x="3136248" y="2011815"/>
              <a:ext cx="412495" cy="352283"/>
            </a:xfrm>
            <a:custGeom>
              <a:avLst/>
              <a:gdLst/>
              <a:ahLst/>
              <a:cxnLst/>
              <a:rect l="l" t="t" r="r" b="b"/>
              <a:pathLst>
                <a:path w="20778" h="17745" extrusionOk="0">
                  <a:moveTo>
                    <a:pt x="16066" y="301"/>
                  </a:moveTo>
                  <a:cubicBezTo>
                    <a:pt x="17319" y="301"/>
                    <a:pt x="18371" y="827"/>
                    <a:pt x="19199" y="1554"/>
                  </a:cubicBezTo>
                  <a:cubicBezTo>
                    <a:pt x="19950" y="2381"/>
                    <a:pt x="20452" y="3434"/>
                    <a:pt x="20452" y="4687"/>
                  </a:cubicBezTo>
                  <a:lnTo>
                    <a:pt x="20452" y="9273"/>
                  </a:lnTo>
                  <a:cubicBezTo>
                    <a:pt x="20452" y="10426"/>
                    <a:pt x="19950" y="11579"/>
                    <a:pt x="19199" y="12306"/>
                  </a:cubicBezTo>
                  <a:cubicBezTo>
                    <a:pt x="18371" y="13158"/>
                    <a:pt x="17319" y="13659"/>
                    <a:pt x="16066" y="13659"/>
                  </a:cubicBezTo>
                  <a:lnTo>
                    <a:pt x="10953" y="13659"/>
                  </a:lnTo>
                  <a:cubicBezTo>
                    <a:pt x="10853" y="13659"/>
                    <a:pt x="10853" y="13659"/>
                    <a:pt x="10752" y="13785"/>
                  </a:cubicBezTo>
                  <a:cubicBezTo>
                    <a:pt x="10427" y="15339"/>
                    <a:pt x="9600" y="16291"/>
                    <a:pt x="8772" y="16792"/>
                  </a:cubicBezTo>
                  <a:cubicBezTo>
                    <a:pt x="7920" y="17319"/>
                    <a:pt x="6993" y="17419"/>
                    <a:pt x="6266" y="17419"/>
                  </a:cubicBezTo>
                  <a:lnTo>
                    <a:pt x="6166" y="17419"/>
                  </a:lnTo>
                  <a:lnTo>
                    <a:pt x="6166" y="17319"/>
                  </a:lnTo>
                  <a:lnTo>
                    <a:pt x="6166" y="17218"/>
                  </a:lnTo>
                  <a:cubicBezTo>
                    <a:pt x="7093" y="16492"/>
                    <a:pt x="7294" y="15439"/>
                    <a:pt x="7294" y="14712"/>
                  </a:cubicBezTo>
                  <a:cubicBezTo>
                    <a:pt x="7294" y="14186"/>
                    <a:pt x="7193" y="13785"/>
                    <a:pt x="7193" y="13785"/>
                  </a:cubicBezTo>
                  <a:cubicBezTo>
                    <a:pt x="7193" y="13659"/>
                    <a:pt x="7093" y="13659"/>
                    <a:pt x="7093" y="13659"/>
                  </a:cubicBezTo>
                  <a:lnTo>
                    <a:pt x="4687" y="13659"/>
                  </a:lnTo>
                  <a:cubicBezTo>
                    <a:pt x="3434" y="13659"/>
                    <a:pt x="2406" y="13158"/>
                    <a:pt x="1554" y="12306"/>
                  </a:cubicBezTo>
                  <a:cubicBezTo>
                    <a:pt x="828" y="11579"/>
                    <a:pt x="301" y="10426"/>
                    <a:pt x="301" y="9273"/>
                  </a:cubicBezTo>
                  <a:lnTo>
                    <a:pt x="301" y="4687"/>
                  </a:lnTo>
                  <a:cubicBezTo>
                    <a:pt x="301" y="3434"/>
                    <a:pt x="828" y="2381"/>
                    <a:pt x="1554" y="1554"/>
                  </a:cubicBezTo>
                  <a:cubicBezTo>
                    <a:pt x="2406" y="827"/>
                    <a:pt x="3434" y="301"/>
                    <a:pt x="4687" y="301"/>
                  </a:cubicBezTo>
                  <a:close/>
                  <a:moveTo>
                    <a:pt x="4687" y="0"/>
                  </a:moveTo>
                  <a:cubicBezTo>
                    <a:pt x="2081" y="0"/>
                    <a:pt x="0" y="2080"/>
                    <a:pt x="0" y="4687"/>
                  </a:cubicBezTo>
                  <a:lnTo>
                    <a:pt x="0" y="9273"/>
                  </a:lnTo>
                  <a:cubicBezTo>
                    <a:pt x="0" y="11780"/>
                    <a:pt x="2081" y="13985"/>
                    <a:pt x="4687" y="13985"/>
                  </a:cubicBezTo>
                  <a:lnTo>
                    <a:pt x="6947" y="13985"/>
                  </a:lnTo>
                  <a:cubicBezTo>
                    <a:pt x="6993" y="14130"/>
                    <a:pt x="6993" y="14384"/>
                    <a:pt x="6993" y="14712"/>
                  </a:cubicBezTo>
                  <a:cubicBezTo>
                    <a:pt x="6993" y="15439"/>
                    <a:pt x="6893" y="16291"/>
                    <a:pt x="5940" y="17018"/>
                  </a:cubicBezTo>
                  <a:cubicBezTo>
                    <a:pt x="5840" y="17118"/>
                    <a:pt x="5840" y="17218"/>
                    <a:pt x="5840" y="17319"/>
                  </a:cubicBezTo>
                  <a:cubicBezTo>
                    <a:pt x="5840" y="17419"/>
                    <a:pt x="5840" y="17544"/>
                    <a:pt x="5940" y="17644"/>
                  </a:cubicBezTo>
                  <a:cubicBezTo>
                    <a:pt x="6041" y="17745"/>
                    <a:pt x="6166" y="17745"/>
                    <a:pt x="6266" y="17745"/>
                  </a:cubicBezTo>
                  <a:cubicBezTo>
                    <a:pt x="6993" y="17745"/>
                    <a:pt x="8046" y="17644"/>
                    <a:pt x="8973" y="17018"/>
                  </a:cubicBezTo>
                  <a:cubicBezTo>
                    <a:pt x="9905" y="16503"/>
                    <a:pt x="10717" y="15484"/>
                    <a:pt x="11033" y="13985"/>
                  </a:cubicBezTo>
                  <a:lnTo>
                    <a:pt x="16066" y="13985"/>
                  </a:lnTo>
                  <a:cubicBezTo>
                    <a:pt x="18697" y="13985"/>
                    <a:pt x="20778" y="11780"/>
                    <a:pt x="20778" y="9273"/>
                  </a:cubicBezTo>
                  <a:lnTo>
                    <a:pt x="20778" y="4687"/>
                  </a:lnTo>
                  <a:cubicBezTo>
                    <a:pt x="20778" y="2080"/>
                    <a:pt x="18697" y="0"/>
                    <a:pt x="16066" y="0"/>
                  </a:cubicBezTo>
                  <a:close/>
                </a:path>
              </a:pathLst>
            </a:custGeom>
            <a:solidFill>
              <a:srgbClr val="282579"/>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89"/>
            <p:cNvSpPr/>
            <p:nvPr/>
          </p:nvSpPr>
          <p:spPr>
            <a:xfrm>
              <a:off x="3210873" y="2117292"/>
              <a:ext cx="60232" cy="60232"/>
            </a:xfrm>
            <a:custGeom>
              <a:avLst/>
              <a:gdLst/>
              <a:ahLst/>
              <a:cxnLst/>
              <a:rect l="l" t="t" r="r" b="b"/>
              <a:pathLst>
                <a:path w="3034" h="3034" extrusionOk="0">
                  <a:moveTo>
                    <a:pt x="1455" y="1"/>
                  </a:moveTo>
                  <a:cubicBezTo>
                    <a:pt x="627" y="1"/>
                    <a:pt x="1" y="627"/>
                    <a:pt x="1" y="1454"/>
                  </a:cubicBezTo>
                  <a:cubicBezTo>
                    <a:pt x="1" y="2306"/>
                    <a:pt x="627" y="3033"/>
                    <a:pt x="1455" y="3033"/>
                  </a:cubicBezTo>
                  <a:cubicBezTo>
                    <a:pt x="2282" y="3033"/>
                    <a:pt x="3033" y="2306"/>
                    <a:pt x="3033" y="1454"/>
                  </a:cubicBezTo>
                  <a:cubicBezTo>
                    <a:pt x="3033" y="627"/>
                    <a:pt x="2282" y="1"/>
                    <a:pt x="14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89"/>
            <p:cNvSpPr/>
            <p:nvPr/>
          </p:nvSpPr>
          <p:spPr>
            <a:xfrm>
              <a:off x="3206407" y="2115307"/>
              <a:ext cx="66685" cy="64203"/>
            </a:xfrm>
            <a:custGeom>
              <a:avLst/>
              <a:gdLst/>
              <a:ahLst/>
              <a:cxnLst/>
              <a:rect l="l" t="t" r="r" b="b"/>
              <a:pathLst>
                <a:path w="3359" h="3234" extrusionOk="0">
                  <a:moveTo>
                    <a:pt x="1680" y="301"/>
                  </a:moveTo>
                  <a:cubicBezTo>
                    <a:pt x="2406" y="301"/>
                    <a:pt x="3033" y="827"/>
                    <a:pt x="3033" y="1554"/>
                  </a:cubicBezTo>
                  <a:cubicBezTo>
                    <a:pt x="3033" y="2406"/>
                    <a:pt x="2406" y="2933"/>
                    <a:pt x="1680" y="2933"/>
                  </a:cubicBezTo>
                  <a:cubicBezTo>
                    <a:pt x="953" y="2933"/>
                    <a:pt x="326" y="2406"/>
                    <a:pt x="326" y="1554"/>
                  </a:cubicBezTo>
                  <a:cubicBezTo>
                    <a:pt x="326" y="827"/>
                    <a:pt x="953" y="301"/>
                    <a:pt x="1680" y="301"/>
                  </a:cubicBezTo>
                  <a:close/>
                  <a:moveTo>
                    <a:pt x="1680" y="0"/>
                  </a:moveTo>
                  <a:cubicBezTo>
                    <a:pt x="852" y="0"/>
                    <a:pt x="0" y="727"/>
                    <a:pt x="0" y="1554"/>
                  </a:cubicBezTo>
                  <a:cubicBezTo>
                    <a:pt x="0" y="2507"/>
                    <a:pt x="852" y="3233"/>
                    <a:pt x="1680" y="3233"/>
                  </a:cubicBezTo>
                  <a:cubicBezTo>
                    <a:pt x="2632" y="3233"/>
                    <a:pt x="3359" y="2507"/>
                    <a:pt x="3359" y="1554"/>
                  </a:cubicBezTo>
                  <a:cubicBezTo>
                    <a:pt x="3359" y="727"/>
                    <a:pt x="2632" y="0"/>
                    <a:pt x="16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89"/>
            <p:cNvSpPr/>
            <p:nvPr/>
          </p:nvSpPr>
          <p:spPr>
            <a:xfrm>
              <a:off x="3312379" y="2117292"/>
              <a:ext cx="60232" cy="60232"/>
            </a:xfrm>
            <a:custGeom>
              <a:avLst/>
              <a:gdLst/>
              <a:ahLst/>
              <a:cxnLst/>
              <a:rect l="l" t="t" r="r" b="b"/>
              <a:pathLst>
                <a:path w="3034" h="3034" extrusionOk="0">
                  <a:moveTo>
                    <a:pt x="1454" y="1"/>
                  </a:moveTo>
                  <a:cubicBezTo>
                    <a:pt x="728" y="1"/>
                    <a:pt x="1" y="627"/>
                    <a:pt x="1" y="1454"/>
                  </a:cubicBezTo>
                  <a:cubicBezTo>
                    <a:pt x="1" y="2306"/>
                    <a:pt x="728" y="3033"/>
                    <a:pt x="1454" y="3033"/>
                  </a:cubicBezTo>
                  <a:cubicBezTo>
                    <a:pt x="2306" y="3033"/>
                    <a:pt x="3033" y="2306"/>
                    <a:pt x="3033" y="1454"/>
                  </a:cubicBezTo>
                  <a:cubicBezTo>
                    <a:pt x="3033" y="627"/>
                    <a:pt x="2306" y="1"/>
                    <a:pt x="14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89"/>
            <p:cNvSpPr/>
            <p:nvPr/>
          </p:nvSpPr>
          <p:spPr>
            <a:xfrm>
              <a:off x="3310394" y="2115307"/>
              <a:ext cx="64203" cy="64203"/>
            </a:xfrm>
            <a:custGeom>
              <a:avLst/>
              <a:gdLst/>
              <a:ahLst/>
              <a:cxnLst/>
              <a:rect l="l" t="t" r="r" b="b"/>
              <a:pathLst>
                <a:path w="3234" h="3234" extrusionOk="0">
                  <a:moveTo>
                    <a:pt x="1554" y="301"/>
                  </a:moveTo>
                  <a:cubicBezTo>
                    <a:pt x="2406" y="301"/>
                    <a:pt x="2908" y="827"/>
                    <a:pt x="2908" y="1554"/>
                  </a:cubicBezTo>
                  <a:cubicBezTo>
                    <a:pt x="2908" y="2406"/>
                    <a:pt x="2406" y="2933"/>
                    <a:pt x="1554" y="2933"/>
                  </a:cubicBezTo>
                  <a:cubicBezTo>
                    <a:pt x="828" y="2933"/>
                    <a:pt x="301" y="2406"/>
                    <a:pt x="301" y="1554"/>
                  </a:cubicBezTo>
                  <a:cubicBezTo>
                    <a:pt x="301" y="827"/>
                    <a:pt x="828" y="301"/>
                    <a:pt x="1554" y="301"/>
                  </a:cubicBezTo>
                  <a:close/>
                  <a:moveTo>
                    <a:pt x="1554" y="0"/>
                  </a:moveTo>
                  <a:cubicBezTo>
                    <a:pt x="727" y="0"/>
                    <a:pt x="0" y="727"/>
                    <a:pt x="0" y="1554"/>
                  </a:cubicBezTo>
                  <a:cubicBezTo>
                    <a:pt x="0" y="2507"/>
                    <a:pt x="727" y="3233"/>
                    <a:pt x="1554" y="3233"/>
                  </a:cubicBezTo>
                  <a:cubicBezTo>
                    <a:pt x="2507" y="3233"/>
                    <a:pt x="3234" y="2507"/>
                    <a:pt x="3234" y="1554"/>
                  </a:cubicBezTo>
                  <a:cubicBezTo>
                    <a:pt x="3234" y="727"/>
                    <a:pt x="2507" y="0"/>
                    <a:pt x="15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89"/>
            <p:cNvSpPr/>
            <p:nvPr/>
          </p:nvSpPr>
          <p:spPr>
            <a:xfrm>
              <a:off x="3413885" y="2117292"/>
              <a:ext cx="60232" cy="60232"/>
            </a:xfrm>
            <a:custGeom>
              <a:avLst/>
              <a:gdLst/>
              <a:ahLst/>
              <a:cxnLst/>
              <a:rect l="l" t="t" r="r" b="b"/>
              <a:pathLst>
                <a:path w="3034" h="3034" extrusionOk="0">
                  <a:moveTo>
                    <a:pt x="1579" y="1"/>
                  </a:moveTo>
                  <a:cubicBezTo>
                    <a:pt x="727" y="1"/>
                    <a:pt x="0" y="627"/>
                    <a:pt x="0" y="1454"/>
                  </a:cubicBezTo>
                  <a:cubicBezTo>
                    <a:pt x="0" y="2306"/>
                    <a:pt x="727" y="3033"/>
                    <a:pt x="1579" y="3033"/>
                  </a:cubicBezTo>
                  <a:cubicBezTo>
                    <a:pt x="2407" y="3033"/>
                    <a:pt x="3033" y="2306"/>
                    <a:pt x="3033" y="1454"/>
                  </a:cubicBezTo>
                  <a:cubicBezTo>
                    <a:pt x="3033" y="627"/>
                    <a:pt x="2407" y="1"/>
                    <a:pt x="15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89"/>
            <p:cNvSpPr/>
            <p:nvPr/>
          </p:nvSpPr>
          <p:spPr>
            <a:xfrm>
              <a:off x="3411900" y="2115307"/>
              <a:ext cx="66188" cy="64203"/>
            </a:xfrm>
            <a:custGeom>
              <a:avLst/>
              <a:gdLst/>
              <a:ahLst/>
              <a:cxnLst/>
              <a:rect l="l" t="t" r="r" b="b"/>
              <a:pathLst>
                <a:path w="3334" h="3234" extrusionOk="0">
                  <a:moveTo>
                    <a:pt x="1679" y="301"/>
                  </a:moveTo>
                  <a:cubicBezTo>
                    <a:pt x="2406" y="301"/>
                    <a:pt x="3033" y="827"/>
                    <a:pt x="3033" y="1554"/>
                  </a:cubicBezTo>
                  <a:cubicBezTo>
                    <a:pt x="3033" y="2406"/>
                    <a:pt x="2406" y="2933"/>
                    <a:pt x="1679" y="2933"/>
                  </a:cubicBezTo>
                  <a:cubicBezTo>
                    <a:pt x="928" y="2933"/>
                    <a:pt x="301" y="2406"/>
                    <a:pt x="301" y="1554"/>
                  </a:cubicBezTo>
                  <a:cubicBezTo>
                    <a:pt x="301" y="827"/>
                    <a:pt x="928" y="301"/>
                    <a:pt x="1679" y="301"/>
                  </a:cubicBezTo>
                  <a:close/>
                  <a:moveTo>
                    <a:pt x="1679" y="0"/>
                  </a:moveTo>
                  <a:cubicBezTo>
                    <a:pt x="727" y="0"/>
                    <a:pt x="0" y="727"/>
                    <a:pt x="0" y="1554"/>
                  </a:cubicBezTo>
                  <a:cubicBezTo>
                    <a:pt x="0" y="2507"/>
                    <a:pt x="727" y="3233"/>
                    <a:pt x="1679" y="3233"/>
                  </a:cubicBezTo>
                  <a:cubicBezTo>
                    <a:pt x="2507" y="3233"/>
                    <a:pt x="3334" y="2507"/>
                    <a:pt x="3334" y="1554"/>
                  </a:cubicBezTo>
                  <a:cubicBezTo>
                    <a:pt x="3334" y="727"/>
                    <a:pt x="2507" y="0"/>
                    <a:pt x="16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89"/>
            <p:cNvSpPr/>
            <p:nvPr/>
          </p:nvSpPr>
          <p:spPr>
            <a:xfrm>
              <a:off x="3745759" y="1742139"/>
              <a:ext cx="335865" cy="333879"/>
            </a:xfrm>
            <a:custGeom>
              <a:avLst/>
              <a:gdLst/>
              <a:ahLst/>
              <a:cxnLst/>
              <a:rect l="l" t="t" r="r" b="b"/>
              <a:pathLst>
                <a:path w="16918" h="16818" extrusionOk="0">
                  <a:moveTo>
                    <a:pt x="8447" y="6692"/>
                  </a:moveTo>
                  <a:cubicBezTo>
                    <a:pt x="7519" y="6692"/>
                    <a:pt x="6667" y="7419"/>
                    <a:pt x="6667" y="8446"/>
                  </a:cubicBezTo>
                  <a:cubicBezTo>
                    <a:pt x="6667" y="9399"/>
                    <a:pt x="7519" y="10226"/>
                    <a:pt x="8447" y="10226"/>
                  </a:cubicBezTo>
                  <a:cubicBezTo>
                    <a:pt x="9399" y="10226"/>
                    <a:pt x="10226" y="9399"/>
                    <a:pt x="10226" y="8446"/>
                  </a:cubicBezTo>
                  <a:cubicBezTo>
                    <a:pt x="10226" y="7419"/>
                    <a:pt x="9399" y="6692"/>
                    <a:pt x="8447" y="6692"/>
                  </a:cubicBezTo>
                  <a:close/>
                  <a:moveTo>
                    <a:pt x="8447" y="4286"/>
                  </a:moveTo>
                  <a:cubicBezTo>
                    <a:pt x="10752" y="4286"/>
                    <a:pt x="12632" y="6166"/>
                    <a:pt x="12632" y="8446"/>
                  </a:cubicBezTo>
                  <a:cubicBezTo>
                    <a:pt x="12632" y="10752"/>
                    <a:pt x="10752" y="12632"/>
                    <a:pt x="8447" y="12632"/>
                  </a:cubicBezTo>
                  <a:cubicBezTo>
                    <a:pt x="6166" y="12632"/>
                    <a:pt x="4286" y="10752"/>
                    <a:pt x="4286" y="8446"/>
                  </a:cubicBezTo>
                  <a:cubicBezTo>
                    <a:pt x="4286" y="6166"/>
                    <a:pt x="6166" y="4286"/>
                    <a:pt x="8447" y="4286"/>
                  </a:cubicBezTo>
                  <a:close/>
                  <a:moveTo>
                    <a:pt x="7419" y="0"/>
                  </a:moveTo>
                  <a:lnTo>
                    <a:pt x="6166" y="301"/>
                  </a:lnTo>
                  <a:lnTo>
                    <a:pt x="5840" y="1053"/>
                  </a:lnTo>
                  <a:cubicBezTo>
                    <a:pt x="5213" y="1253"/>
                    <a:pt x="4587" y="1554"/>
                    <a:pt x="3960" y="1980"/>
                  </a:cubicBezTo>
                  <a:lnTo>
                    <a:pt x="3334" y="1679"/>
                  </a:lnTo>
                  <a:lnTo>
                    <a:pt x="2281" y="2506"/>
                  </a:lnTo>
                  <a:lnTo>
                    <a:pt x="2507" y="3334"/>
                  </a:lnTo>
                  <a:cubicBezTo>
                    <a:pt x="2081" y="3860"/>
                    <a:pt x="1655" y="4386"/>
                    <a:pt x="1354" y="5113"/>
                  </a:cubicBezTo>
                  <a:lnTo>
                    <a:pt x="627" y="5113"/>
                  </a:lnTo>
                  <a:lnTo>
                    <a:pt x="201" y="6366"/>
                  </a:lnTo>
                  <a:lnTo>
                    <a:pt x="727" y="6993"/>
                  </a:lnTo>
                  <a:cubicBezTo>
                    <a:pt x="627" y="7619"/>
                    <a:pt x="627" y="8346"/>
                    <a:pt x="627" y="9073"/>
                  </a:cubicBezTo>
                  <a:lnTo>
                    <a:pt x="0" y="9499"/>
                  </a:lnTo>
                  <a:lnTo>
                    <a:pt x="301" y="10752"/>
                  </a:lnTo>
                  <a:lnTo>
                    <a:pt x="1028" y="11078"/>
                  </a:lnTo>
                  <a:cubicBezTo>
                    <a:pt x="1254" y="11705"/>
                    <a:pt x="1554" y="12331"/>
                    <a:pt x="1980" y="12958"/>
                  </a:cubicBezTo>
                  <a:lnTo>
                    <a:pt x="1655" y="13584"/>
                  </a:lnTo>
                  <a:lnTo>
                    <a:pt x="2607" y="14512"/>
                  </a:lnTo>
                  <a:lnTo>
                    <a:pt x="3334" y="14411"/>
                  </a:lnTo>
                  <a:cubicBezTo>
                    <a:pt x="3860" y="14837"/>
                    <a:pt x="4487" y="15238"/>
                    <a:pt x="5113" y="15564"/>
                  </a:cubicBezTo>
                  <a:lnTo>
                    <a:pt x="5213" y="16291"/>
                  </a:lnTo>
                  <a:lnTo>
                    <a:pt x="6467" y="16717"/>
                  </a:lnTo>
                  <a:lnTo>
                    <a:pt x="6993" y="16191"/>
                  </a:lnTo>
                  <a:cubicBezTo>
                    <a:pt x="7720" y="16291"/>
                    <a:pt x="8346" y="16291"/>
                    <a:pt x="9073" y="16291"/>
                  </a:cubicBezTo>
                  <a:lnTo>
                    <a:pt x="9599" y="16817"/>
                  </a:lnTo>
                  <a:lnTo>
                    <a:pt x="10853" y="16592"/>
                  </a:lnTo>
                  <a:lnTo>
                    <a:pt x="11053" y="15865"/>
                  </a:lnTo>
                  <a:cubicBezTo>
                    <a:pt x="11680" y="15664"/>
                    <a:pt x="12306" y="15339"/>
                    <a:pt x="12933" y="14938"/>
                  </a:cubicBezTo>
                  <a:lnTo>
                    <a:pt x="13559" y="15138"/>
                  </a:lnTo>
                  <a:lnTo>
                    <a:pt x="14612" y="14311"/>
                  </a:lnTo>
                  <a:lnTo>
                    <a:pt x="14411" y="13584"/>
                  </a:lnTo>
                  <a:cubicBezTo>
                    <a:pt x="14938" y="13058"/>
                    <a:pt x="15239" y="12431"/>
                    <a:pt x="15564" y="11805"/>
                  </a:cubicBezTo>
                  <a:lnTo>
                    <a:pt x="16291" y="11705"/>
                  </a:lnTo>
                  <a:lnTo>
                    <a:pt x="16692" y="10451"/>
                  </a:lnTo>
                  <a:lnTo>
                    <a:pt x="16191" y="9925"/>
                  </a:lnTo>
                  <a:cubicBezTo>
                    <a:pt x="16291" y="9198"/>
                    <a:pt x="16391" y="8572"/>
                    <a:pt x="16291" y="7820"/>
                  </a:cubicBezTo>
                  <a:lnTo>
                    <a:pt x="16918" y="7319"/>
                  </a:lnTo>
                  <a:lnTo>
                    <a:pt x="16592" y="6065"/>
                  </a:lnTo>
                  <a:lnTo>
                    <a:pt x="15865" y="5840"/>
                  </a:lnTo>
                  <a:cubicBezTo>
                    <a:pt x="15665" y="5113"/>
                    <a:pt x="15339" y="4486"/>
                    <a:pt x="14938" y="3960"/>
                  </a:cubicBezTo>
                  <a:lnTo>
                    <a:pt x="15239" y="3233"/>
                  </a:lnTo>
                  <a:lnTo>
                    <a:pt x="14311" y="2306"/>
                  </a:lnTo>
                  <a:lnTo>
                    <a:pt x="13559" y="2506"/>
                  </a:lnTo>
                  <a:cubicBezTo>
                    <a:pt x="13058" y="1980"/>
                    <a:pt x="12432" y="1679"/>
                    <a:pt x="11805" y="1354"/>
                  </a:cubicBezTo>
                  <a:lnTo>
                    <a:pt x="11680" y="627"/>
                  </a:lnTo>
                  <a:lnTo>
                    <a:pt x="10552" y="201"/>
                  </a:lnTo>
                  <a:lnTo>
                    <a:pt x="9925" y="727"/>
                  </a:lnTo>
                  <a:cubicBezTo>
                    <a:pt x="9482" y="656"/>
                    <a:pt x="8976" y="585"/>
                    <a:pt x="8461" y="585"/>
                  </a:cubicBezTo>
                  <a:cubicBezTo>
                    <a:pt x="8248" y="585"/>
                    <a:pt x="8033" y="597"/>
                    <a:pt x="7820" y="627"/>
                  </a:cubicBezTo>
                  <a:lnTo>
                    <a:pt x="741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89"/>
            <p:cNvSpPr/>
            <p:nvPr/>
          </p:nvSpPr>
          <p:spPr>
            <a:xfrm>
              <a:off x="3743774" y="1738149"/>
              <a:ext cx="339835" cy="341840"/>
            </a:xfrm>
            <a:custGeom>
              <a:avLst/>
              <a:gdLst/>
              <a:ahLst/>
              <a:cxnLst/>
              <a:rect l="l" t="t" r="r" b="b"/>
              <a:pathLst>
                <a:path w="17118" h="17219" extrusionOk="0">
                  <a:moveTo>
                    <a:pt x="8547" y="6993"/>
                  </a:moveTo>
                  <a:cubicBezTo>
                    <a:pt x="8973" y="6993"/>
                    <a:pt x="9399" y="7194"/>
                    <a:pt x="9699" y="7520"/>
                  </a:cubicBezTo>
                  <a:cubicBezTo>
                    <a:pt x="10025" y="7820"/>
                    <a:pt x="10226" y="8246"/>
                    <a:pt x="10226" y="8647"/>
                  </a:cubicBezTo>
                  <a:cubicBezTo>
                    <a:pt x="10226" y="9073"/>
                    <a:pt x="10025" y="9499"/>
                    <a:pt x="9699" y="9800"/>
                  </a:cubicBezTo>
                  <a:cubicBezTo>
                    <a:pt x="9399" y="10126"/>
                    <a:pt x="8973" y="10226"/>
                    <a:pt x="8547" y="10226"/>
                  </a:cubicBezTo>
                  <a:cubicBezTo>
                    <a:pt x="8146" y="10226"/>
                    <a:pt x="7719" y="10126"/>
                    <a:pt x="7394" y="9800"/>
                  </a:cubicBezTo>
                  <a:cubicBezTo>
                    <a:pt x="7093" y="9499"/>
                    <a:pt x="6993" y="9073"/>
                    <a:pt x="6993" y="8647"/>
                  </a:cubicBezTo>
                  <a:cubicBezTo>
                    <a:pt x="6993" y="8246"/>
                    <a:pt x="7093" y="7820"/>
                    <a:pt x="7394" y="7520"/>
                  </a:cubicBezTo>
                  <a:cubicBezTo>
                    <a:pt x="7719" y="7194"/>
                    <a:pt x="8146" y="6993"/>
                    <a:pt x="8547" y="6993"/>
                  </a:cubicBezTo>
                  <a:close/>
                  <a:moveTo>
                    <a:pt x="8547" y="6667"/>
                  </a:moveTo>
                  <a:cubicBezTo>
                    <a:pt x="7519" y="6667"/>
                    <a:pt x="6667" y="7620"/>
                    <a:pt x="6667" y="8647"/>
                  </a:cubicBezTo>
                  <a:cubicBezTo>
                    <a:pt x="6667" y="9700"/>
                    <a:pt x="7519" y="10527"/>
                    <a:pt x="8547" y="10527"/>
                  </a:cubicBezTo>
                  <a:cubicBezTo>
                    <a:pt x="9599" y="10527"/>
                    <a:pt x="10526" y="9700"/>
                    <a:pt x="10526" y="8647"/>
                  </a:cubicBezTo>
                  <a:cubicBezTo>
                    <a:pt x="10526" y="7620"/>
                    <a:pt x="9599" y="6667"/>
                    <a:pt x="8547" y="6667"/>
                  </a:cubicBezTo>
                  <a:close/>
                  <a:moveTo>
                    <a:pt x="8547" y="4587"/>
                  </a:moveTo>
                  <a:cubicBezTo>
                    <a:pt x="9699" y="4587"/>
                    <a:pt x="10652" y="5114"/>
                    <a:pt x="11379" y="5840"/>
                  </a:cubicBezTo>
                  <a:cubicBezTo>
                    <a:pt x="12105" y="6567"/>
                    <a:pt x="12632" y="7520"/>
                    <a:pt x="12632" y="8647"/>
                  </a:cubicBezTo>
                  <a:cubicBezTo>
                    <a:pt x="12632" y="9700"/>
                    <a:pt x="12105" y="10753"/>
                    <a:pt x="11379" y="11479"/>
                  </a:cubicBezTo>
                  <a:cubicBezTo>
                    <a:pt x="10652" y="12206"/>
                    <a:pt x="9699" y="12632"/>
                    <a:pt x="8547" y="12632"/>
                  </a:cubicBezTo>
                  <a:cubicBezTo>
                    <a:pt x="7394" y="12632"/>
                    <a:pt x="6466" y="12206"/>
                    <a:pt x="5739" y="11479"/>
                  </a:cubicBezTo>
                  <a:cubicBezTo>
                    <a:pt x="5013" y="10753"/>
                    <a:pt x="4587" y="9700"/>
                    <a:pt x="4587" y="8647"/>
                  </a:cubicBezTo>
                  <a:cubicBezTo>
                    <a:pt x="4587" y="7520"/>
                    <a:pt x="5013" y="6567"/>
                    <a:pt x="5739" y="5840"/>
                  </a:cubicBezTo>
                  <a:cubicBezTo>
                    <a:pt x="6466" y="5114"/>
                    <a:pt x="7394" y="4587"/>
                    <a:pt x="8547" y="4587"/>
                  </a:cubicBezTo>
                  <a:close/>
                  <a:moveTo>
                    <a:pt x="8547" y="4261"/>
                  </a:moveTo>
                  <a:cubicBezTo>
                    <a:pt x="6141" y="4261"/>
                    <a:pt x="4261" y="6266"/>
                    <a:pt x="4261" y="8647"/>
                  </a:cubicBezTo>
                  <a:cubicBezTo>
                    <a:pt x="4261" y="11053"/>
                    <a:pt x="6141" y="12933"/>
                    <a:pt x="8547" y="12933"/>
                  </a:cubicBezTo>
                  <a:cubicBezTo>
                    <a:pt x="10953" y="12933"/>
                    <a:pt x="12933" y="11053"/>
                    <a:pt x="12933" y="8647"/>
                  </a:cubicBezTo>
                  <a:cubicBezTo>
                    <a:pt x="12933" y="6266"/>
                    <a:pt x="10953" y="4261"/>
                    <a:pt x="8547" y="4261"/>
                  </a:cubicBezTo>
                  <a:close/>
                  <a:moveTo>
                    <a:pt x="7394" y="402"/>
                  </a:moveTo>
                  <a:lnTo>
                    <a:pt x="7820" y="928"/>
                  </a:lnTo>
                  <a:lnTo>
                    <a:pt x="8547" y="928"/>
                  </a:lnTo>
                  <a:cubicBezTo>
                    <a:pt x="9073" y="928"/>
                    <a:pt x="9499" y="928"/>
                    <a:pt x="10025" y="1028"/>
                  </a:cubicBezTo>
                  <a:lnTo>
                    <a:pt x="10125" y="1028"/>
                  </a:lnTo>
                  <a:lnTo>
                    <a:pt x="10652" y="627"/>
                  </a:lnTo>
                  <a:lnTo>
                    <a:pt x="11679" y="928"/>
                  </a:lnTo>
                  <a:lnTo>
                    <a:pt x="11780" y="1655"/>
                  </a:lnTo>
                  <a:lnTo>
                    <a:pt x="11905" y="1655"/>
                  </a:lnTo>
                  <a:cubicBezTo>
                    <a:pt x="12532" y="1981"/>
                    <a:pt x="13033" y="2382"/>
                    <a:pt x="13559" y="2808"/>
                  </a:cubicBezTo>
                  <a:lnTo>
                    <a:pt x="13659" y="2808"/>
                  </a:lnTo>
                  <a:lnTo>
                    <a:pt x="14411" y="2707"/>
                  </a:lnTo>
                  <a:lnTo>
                    <a:pt x="15138" y="3535"/>
                  </a:lnTo>
                  <a:lnTo>
                    <a:pt x="14812" y="4161"/>
                  </a:lnTo>
                  <a:lnTo>
                    <a:pt x="14912" y="4261"/>
                  </a:lnTo>
                  <a:cubicBezTo>
                    <a:pt x="15339" y="4788"/>
                    <a:pt x="15664" y="5414"/>
                    <a:pt x="15865" y="6041"/>
                  </a:cubicBezTo>
                  <a:lnTo>
                    <a:pt x="15865" y="6141"/>
                  </a:lnTo>
                  <a:lnTo>
                    <a:pt x="16592" y="6367"/>
                  </a:lnTo>
                  <a:lnTo>
                    <a:pt x="16792" y="7520"/>
                  </a:lnTo>
                  <a:lnTo>
                    <a:pt x="16291" y="7921"/>
                  </a:lnTo>
                  <a:lnTo>
                    <a:pt x="16291" y="8021"/>
                  </a:lnTo>
                  <a:lnTo>
                    <a:pt x="16291" y="8647"/>
                  </a:lnTo>
                  <a:cubicBezTo>
                    <a:pt x="16291" y="9174"/>
                    <a:pt x="16166" y="9600"/>
                    <a:pt x="16166" y="10126"/>
                  </a:cubicBezTo>
                  <a:lnTo>
                    <a:pt x="16065" y="10126"/>
                  </a:lnTo>
                  <a:lnTo>
                    <a:pt x="16592" y="10753"/>
                  </a:lnTo>
                  <a:lnTo>
                    <a:pt x="16291" y="11780"/>
                  </a:lnTo>
                  <a:lnTo>
                    <a:pt x="15539" y="11906"/>
                  </a:lnTo>
                  <a:cubicBezTo>
                    <a:pt x="15238" y="12532"/>
                    <a:pt x="14812" y="13159"/>
                    <a:pt x="14411" y="13660"/>
                  </a:cubicBezTo>
                  <a:lnTo>
                    <a:pt x="14511" y="14512"/>
                  </a:lnTo>
                  <a:lnTo>
                    <a:pt x="13659" y="15239"/>
                  </a:lnTo>
                  <a:lnTo>
                    <a:pt x="13033" y="14913"/>
                  </a:lnTo>
                  <a:lnTo>
                    <a:pt x="12933" y="15038"/>
                  </a:lnTo>
                  <a:cubicBezTo>
                    <a:pt x="12406" y="15339"/>
                    <a:pt x="11780" y="15665"/>
                    <a:pt x="11153" y="15865"/>
                  </a:cubicBezTo>
                  <a:lnTo>
                    <a:pt x="11053" y="15966"/>
                  </a:lnTo>
                  <a:lnTo>
                    <a:pt x="10852" y="16693"/>
                  </a:lnTo>
                  <a:lnTo>
                    <a:pt x="9699" y="16918"/>
                  </a:lnTo>
                  <a:lnTo>
                    <a:pt x="9273" y="16292"/>
                  </a:lnTo>
                  <a:lnTo>
                    <a:pt x="9173" y="16292"/>
                  </a:lnTo>
                  <a:cubicBezTo>
                    <a:pt x="8973" y="16292"/>
                    <a:pt x="8772" y="16392"/>
                    <a:pt x="8547" y="16392"/>
                  </a:cubicBezTo>
                  <a:cubicBezTo>
                    <a:pt x="8020" y="16392"/>
                    <a:pt x="7619" y="16292"/>
                    <a:pt x="7093" y="16166"/>
                  </a:cubicBezTo>
                  <a:lnTo>
                    <a:pt x="6466" y="16693"/>
                  </a:lnTo>
                  <a:lnTo>
                    <a:pt x="5414" y="16392"/>
                  </a:lnTo>
                  <a:lnTo>
                    <a:pt x="5313" y="15665"/>
                  </a:lnTo>
                  <a:lnTo>
                    <a:pt x="5313" y="15540"/>
                  </a:lnTo>
                  <a:cubicBezTo>
                    <a:pt x="4687" y="15339"/>
                    <a:pt x="4060" y="14913"/>
                    <a:pt x="3534" y="14512"/>
                  </a:cubicBezTo>
                  <a:lnTo>
                    <a:pt x="3434" y="14412"/>
                  </a:lnTo>
                  <a:lnTo>
                    <a:pt x="2707" y="14612"/>
                  </a:lnTo>
                  <a:lnTo>
                    <a:pt x="1980" y="13785"/>
                  </a:lnTo>
                  <a:lnTo>
                    <a:pt x="2281" y="13033"/>
                  </a:lnTo>
                  <a:lnTo>
                    <a:pt x="2181" y="13033"/>
                  </a:lnTo>
                  <a:cubicBezTo>
                    <a:pt x="1880" y="12407"/>
                    <a:pt x="1554" y="11906"/>
                    <a:pt x="1354" y="11154"/>
                  </a:cubicBezTo>
                  <a:lnTo>
                    <a:pt x="1253" y="11053"/>
                  </a:lnTo>
                  <a:lnTo>
                    <a:pt x="501" y="10853"/>
                  </a:lnTo>
                  <a:lnTo>
                    <a:pt x="301" y="9800"/>
                  </a:lnTo>
                  <a:lnTo>
                    <a:pt x="927" y="9399"/>
                  </a:lnTo>
                  <a:lnTo>
                    <a:pt x="927" y="9274"/>
                  </a:lnTo>
                  <a:cubicBezTo>
                    <a:pt x="827" y="9073"/>
                    <a:pt x="827" y="8873"/>
                    <a:pt x="827" y="8647"/>
                  </a:cubicBezTo>
                  <a:cubicBezTo>
                    <a:pt x="827" y="8146"/>
                    <a:pt x="927" y="7620"/>
                    <a:pt x="1028" y="7194"/>
                  </a:cubicBezTo>
                  <a:lnTo>
                    <a:pt x="1028" y="7093"/>
                  </a:lnTo>
                  <a:lnTo>
                    <a:pt x="501" y="6567"/>
                  </a:lnTo>
                  <a:lnTo>
                    <a:pt x="827" y="5515"/>
                  </a:lnTo>
                  <a:lnTo>
                    <a:pt x="1554" y="5414"/>
                  </a:lnTo>
                  <a:lnTo>
                    <a:pt x="1654" y="5314"/>
                  </a:lnTo>
                  <a:cubicBezTo>
                    <a:pt x="1880" y="4687"/>
                    <a:pt x="2281" y="4161"/>
                    <a:pt x="2707" y="3635"/>
                  </a:cubicBezTo>
                  <a:lnTo>
                    <a:pt x="2807" y="3535"/>
                  </a:lnTo>
                  <a:lnTo>
                    <a:pt x="2607" y="2808"/>
                  </a:lnTo>
                  <a:lnTo>
                    <a:pt x="3434" y="2081"/>
                  </a:lnTo>
                  <a:lnTo>
                    <a:pt x="4161" y="2382"/>
                  </a:lnTo>
                  <a:lnTo>
                    <a:pt x="4161" y="2281"/>
                  </a:lnTo>
                  <a:cubicBezTo>
                    <a:pt x="4787" y="1880"/>
                    <a:pt x="5313" y="1555"/>
                    <a:pt x="6040" y="1354"/>
                  </a:cubicBezTo>
                  <a:lnTo>
                    <a:pt x="6141" y="1354"/>
                  </a:lnTo>
                  <a:lnTo>
                    <a:pt x="6366" y="627"/>
                  </a:lnTo>
                  <a:lnTo>
                    <a:pt x="7394" y="402"/>
                  </a:lnTo>
                  <a:close/>
                  <a:moveTo>
                    <a:pt x="7519" y="1"/>
                  </a:moveTo>
                  <a:lnTo>
                    <a:pt x="6040" y="301"/>
                  </a:lnTo>
                  <a:lnTo>
                    <a:pt x="5855" y="1067"/>
                  </a:lnTo>
                  <a:lnTo>
                    <a:pt x="5855" y="1067"/>
                  </a:lnTo>
                  <a:cubicBezTo>
                    <a:pt x="5201" y="1361"/>
                    <a:pt x="4631" y="1640"/>
                    <a:pt x="4143" y="2016"/>
                  </a:cubicBezTo>
                  <a:lnTo>
                    <a:pt x="4143" y="2016"/>
                  </a:lnTo>
                  <a:lnTo>
                    <a:pt x="4161" y="1981"/>
                  </a:lnTo>
                  <a:lnTo>
                    <a:pt x="3434" y="1655"/>
                  </a:lnTo>
                  <a:lnTo>
                    <a:pt x="2281" y="2707"/>
                  </a:lnTo>
                  <a:lnTo>
                    <a:pt x="2486" y="3460"/>
                  </a:lnTo>
                  <a:lnTo>
                    <a:pt x="2486" y="3460"/>
                  </a:lnTo>
                  <a:cubicBezTo>
                    <a:pt x="2088" y="3954"/>
                    <a:pt x="1692" y="4535"/>
                    <a:pt x="1399" y="5120"/>
                  </a:cubicBezTo>
                  <a:lnTo>
                    <a:pt x="1399" y="5120"/>
                  </a:lnTo>
                  <a:lnTo>
                    <a:pt x="627" y="5214"/>
                  </a:lnTo>
                  <a:lnTo>
                    <a:pt x="100" y="6667"/>
                  </a:lnTo>
                  <a:lnTo>
                    <a:pt x="708" y="7275"/>
                  </a:lnTo>
                  <a:lnTo>
                    <a:pt x="708" y="7275"/>
                  </a:lnTo>
                  <a:cubicBezTo>
                    <a:pt x="611" y="7686"/>
                    <a:pt x="501" y="8177"/>
                    <a:pt x="501" y="8647"/>
                  </a:cubicBezTo>
                  <a:cubicBezTo>
                    <a:pt x="501" y="8847"/>
                    <a:pt x="501" y="9028"/>
                    <a:pt x="589" y="9206"/>
                  </a:cubicBezTo>
                  <a:lnTo>
                    <a:pt x="589" y="9206"/>
                  </a:lnTo>
                  <a:lnTo>
                    <a:pt x="0" y="9700"/>
                  </a:lnTo>
                  <a:lnTo>
                    <a:pt x="301" y="11154"/>
                  </a:lnTo>
                  <a:lnTo>
                    <a:pt x="1053" y="11359"/>
                  </a:lnTo>
                  <a:lnTo>
                    <a:pt x="1053" y="11359"/>
                  </a:lnTo>
                  <a:cubicBezTo>
                    <a:pt x="1269" y="12032"/>
                    <a:pt x="1553" y="12617"/>
                    <a:pt x="1945" y="13115"/>
                  </a:cubicBezTo>
                  <a:lnTo>
                    <a:pt x="1945" y="13115"/>
                  </a:lnTo>
                  <a:lnTo>
                    <a:pt x="1654" y="13785"/>
                  </a:lnTo>
                  <a:lnTo>
                    <a:pt x="2607" y="14913"/>
                  </a:lnTo>
                  <a:lnTo>
                    <a:pt x="3357" y="14731"/>
                  </a:lnTo>
                  <a:lnTo>
                    <a:pt x="3357" y="14731"/>
                  </a:lnTo>
                  <a:cubicBezTo>
                    <a:pt x="3852" y="15129"/>
                    <a:pt x="4433" y="15504"/>
                    <a:pt x="5019" y="15816"/>
                  </a:cubicBezTo>
                  <a:lnTo>
                    <a:pt x="5019" y="15816"/>
                  </a:lnTo>
                  <a:lnTo>
                    <a:pt x="5113" y="16592"/>
                  </a:lnTo>
                  <a:lnTo>
                    <a:pt x="6567" y="17018"/>
                  </a:lnTo>
                  <a:lnTo>
                    <a:pt x="7171" y="16510"/>
                  </a:lnTo>
                  <a:lnTo>
                    <a:pt x="7171" y="16510"/>
                  </a:lnTo>
                  <a:cubicBezTo>
                    <a:pt x="7580" y="16604"/>
                    <a:pt x="8052" y="16693"/>
                    <a:pt x="8547" y="16693"/>
                  </a:cubicBezTo>
                  <a:cubicBezTo>
                    <a:pt x="8737" y="16693"/>
                    <a:pt x="8909" y="16621"/>
                    <a:pt x="9078" y="16599"/>
                  </a:cubicBezTo>
                  <a:lnTo>
                    <a:pt x="9078" y="16599"/>
                  </a:lnTo>
                  <a:lnTo>
                    <a:pt x="9599" y="17219"/>
                  </a:lnTo>
                  <a:lnTo>
                    <a:pt x="11053" y="16918"/>
                  </a:lnTo>
                  <a:lnTo>
                    <a:pt x="11260" y="16137"/>
                  </a:lnTo>
                  <a:lnTo>
                    <a:pt x="11260" y="16137"/>
                  </a:lnTo>
                  <a:cubicBezTo>
                    <a:pt x="11934" y="15945"/>
                    <a:pt x="12509" y="15670"/>
                    <a:pt x="13080" y="15291"/>
                  </a:cubicBezTo>
                  <a:lnTo>
                    <a:pt x="13080" y="15291"/>
                  </a:lnTo>
                  <a:lnTo>
                    <a:pt x="13785" y="15540"/>
                  </a:lnTo>
                  <a:lnTo>
                    <a:pt x="14812" y="14612"/>
                  </a:lnTo>
                  <a:lnTo>
                    <a:pt x="14712" y="13785"/>
                  </a:lnTo>
                  <a:lnTo>
                    <a:pt x="14709" y="13785"/>
                  </a:lnTo>
                  <a:cubicBezTo>
                    <a:pt x="15163" y="13307"/>
                    <a:pt x="15515" y="12755"/>
                    <a:pt x="15730" y="12198"/>
                  </a:cubicBezTo>
                  <a:lnTo>
                    <a:pt x="15730" y="12198"/>
                  </a:lnTo>
                  <a:lnTo>
                    <a:pt x="16491" y="12106"/>
                  </a:lnTo>
                  <a:lnTo>
                    <a:pt x="17018" y="10652"/>
                  </a:lnTo>
                  <a:lnTo>
                    <a:pt x="16491" y="10126"/>
                  </a:lnTo>
                  <a:cubicBezTo>
                    <a:pt x="16491" y="9600"/>
                    <a:pt x="16592" y="9174"/>
                    <a:pt x="16592" y="8647"/>
                  </a:cubicBezTo>
                  <a:lnTo>
                    <a:pt x="16592" y="8062"/>
                  </a:lnTo>
                  <a:lnTo>
                    <a:pt x="17118" y="7620"/>
                  </a:lnTo>
                  <a:lnTo>
                    <a:pt x="16918" y="6141"/>
                  </a:lnTo>
                  <a:lnTo>
                    <a:pt x="16134" y="5957"/>
                  </a:lnTo>
                  <a:lnTo>
                    <a:pt x="16166" y="5941"/>
                  </a:lnTo>
                  <a:cubicBezTo>
                    <a:pt x="15879" y="5343"/>
                    <a:pt x="15569" y="4745"/>
                    <a:pt x="15193" y="4148"/>
                  </a:cubicBezTo>
                  <a:lnTo>
                    <a:pt x="15193" y="4148"/>
                  </a:lnTo>
                  <a:lnTo>
                    <a:pt x="15539" y="3434"/>
                  </a:lnTo>
                  <a:lnTo>
                    <a:pt x="14511" y="2281"/>
                  </a:lnTo>
                  <a:lnTo>
                    <a:pt x="13677" y="2502"/>
                  </a:lnTo>
                  <a:lnTo>
                    <a:pt x="13677" y="2502"/>
                  </a:lnTo>
                  <a:cubicBezTo>
                    <a:pt x="13197" y="2046"/>
                    <a:pt x="12643" y="1671"/>
                    <a:pt x="12086" y="1394"/>
                  </a:cubicBezTo>
                  <a:lnTo>
                    <a:pt x="12086" y="1394"/>
                  </a:lnTo>
                  <a:lnTo>
                    <a:pt x="12005" y="728"/>
                  </a:lnTo>
                  <a:lnTo>
                    <a:pt x="10526" y="201"/>
                  </a:lnTo>
                  <a:lnTo>
                    <a:pt x="10000" y="727"/>
                  </a:lnTo>
                  <a:lnTo>
                    <a:pt x="10000" y="727"/>
                  </a:lnTo>
                  <a:cubicBezTo>
                    <a:pt x="9579" y="724"/>
                    <a:pt x="9063" y="627"/>
                    <a:pt x="8547" y="627"/>
                  </a:cubicBezTo>
                  <a:lnTo>
                    <a:pt x="7951" y="627"/>
                  </a:lnTo>
                  <a:lnTo>
                    <a:pt x="7519" y="1"/>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89"/>
            <p:cNvSpPr/>
            <p:nvPr/>
          </p:nvSpPr>
          <p:spPr>
            <a:xfrm>
              <a:off x="3051160" y="3933379"/>
              <a:ext cx="1137945" cy="12467"/>
            </a:xfrm>
            <a:custGeom>
              <a:avLst/>
              <a:gdLst/>
              <a:ahLst/>
              <a:cxnLst/>
              <a:rect l="l" t="t" r="r" b="b"/>
              <a:pathLst>
                <a:path w="57320" h="628" extrusionOk="0">
                  <a:moveTo>
                    <a:pt x="301" y="1"/>
                  </a:moveTo>
                  <a:cubicBezTo>
                    <a:pt x="101" y="1"/>
                    <a:pt x="1" y="101"/>
                    <a:pt x="1" y="327"/>
                  </a:cubicBezTo>
                  <a:cubicBezTo>
                    <a:pt x="1" y="527"/>
                    <a:pt x="101" y="627"/>
                    <a:pt x="301" y="627"/>
                  </a:cubicBezTo>
                  <a:lnTo>
                    <a:pt x="57019" y="627"/>
                  </a:lnTo>
                  <a:cubicBezTo>
                    <a:pt x="57219" y="627"/>
                    <a:pt x="57319" y="527"/>
                    <a:pt x="57319" y="327"/>
                  </a:cubicBezTo>
                  <a:cubicBezTo>
                    <a:pt x="57319" y="101"/>
                    <a:pt x="57219" y="1"/>
                    <a:pt x="570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89"/>
            <p:cNvSpPr/>
            <p:nvPr/>
          </p:nvSpPr>
          <p:spPr>
            <a:xfrm>
              <a:off x="2856129" y="3933379"/>
              <a:ext cx="147286" cy="12467"/>
            </a:xfrm>
            <a:custGeom>
              <a:avLst/>
              <a:gdLst/>
              <a:ahLst/>
              <a:cxnLst/>
              <a:rect l="l" t="t" r="r" b="b"/>
              <a:pathLst>
                <a:path w="7419" h="628" extrusionOk="0">
                  <a:moveTo>
                    <a:pt x="326" y="1"/>
                  </a:moveTo>
                  <a:cubicBezTo>
                    <a:pt x="100" y="1"/>
                    <a:pt x="0" y="101"/>
                    <a:pt x="0" y="327"/>
                  </a:cubicBezTo>
                  <a:cubicBezTo>
                    <a:pt x="0" y="527"/>
                    <a:pt x="100" y="627"/>
                    <a:pt x="326" y="627"/>
                  </a:cubicBezTo>
                  <a:lnTo>
                    <a:pt x="7118" y="627"/>
                  </a:lnTo>
                  <a:cubicBezTo>
                    <a:pt x="7318" y="627"/>
                    <a:pt x="7419" y="527"/>
                    <a:pt x="7419" y="327"/>
                  </a:cubicBezTo>
                  <a:cubicBezTo>
                    <a:pt x="7419" y="101"/>
                    <a:pt x="7318" y="1"/>
                    <a:pt x="71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89"/>
            <p:cNvSpPr/>
            <p:nvPr/>
          </p:nvSpPr>
          <p:spPr>
            <a:xfrm>
              <a:off x="2244612" y="1810293"/>
              <a:ext cx="273687" cy="12467"/>
            </a:xfrm>
            <a:custGeom>
              <a:avLst/>
              <a:gdLst/>
              <a:ahLst/>
              <a:cxnLst/>
              <a:rect l="l" t="t" r="r" b="b"/>
              <a:pathLst>
                <a:path w="13786" h="628" extrusionOk="0">
                  <a:moveTo>
                    <a:pt x="327" y="1"/>
                  </a:moveTo>
                  <a:cubicBezTo>
                    <a:pt x="101" y="1"/>
                    <a:pt x="1" y="226"/>
                    <a:pt x="1" y="327"/>
                  </a:cubicBezTo>
                  <a:cubicBezTo>
                    <a:pt x="1" y="527"/>
                    <a:pt x="101" y="627"/>
                    <a:pt x="327" y="627"/>
                  </a:cubicBezTo>
                  <a:lnTo>
                    <a:pt x="13485" y="627"/>
                  </a:lnTo>
                  <a:cubicBezTo>
                    <a:pt x="13585" y="627"/>
                    <a:pt x="13785" y="527"/>
                    <a:pt x="13785" y="327"/>
                  </a:cubicBezTo>
                  <a:cubicBezTo>
                    <a:pt x="13785" y="226"/>
                    <a:pt x="13585" y="1"/>
                    <a:pt x="134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89"/>
            <p:cNvSpPr/>
            <p:nvPr/>
          </p:nvSpPr>
          <p:spPr>
            <a:xfrm>
              <a:off x="2049582" y="1810293"/>
              <a:ext cx="147286" cy="12467"/>
            </a:xfrm>
            <a:custGeom>
              <a:avLst/>
              <a:gdLst/>
              <a:ahLst/>
              <a:cxnLst/>
              <a:rect l="l" t="t" r="r" b="b"/>
              <a:pathLst>
                <a:path w="7419" h="628" extrusionOk="0">
                  <a:moveTo>
                    <a:pt x="326" y="1"/>
                  </a:moveTo>
                  <a:cubicBezTo>
                    <a:pt x="126" y="1"/>
                    <a:pt x="0" y="226"/>
                    <a:pt x="0" y="327"/>
                  </a:cubicBezTo>
                  <a:cubicBezTo>
                    <a:pt x="0" y="527"/>
                    <a:pt x="126" y="627"/>
                    <a:pt x="326" y="627"/>
                  </a:cubicBezTo>
                  <a:lnTo>
                    <a:pt x="7118" y="627"/>
                  </a:lnTo>
                  <a:cubicBezTo>
                    <a:pt x="7319" y="627"/>
                    <a:pt x="7419" y="527"/>
                    <a:pt x="7419" y="327"/>
                  </a:cubicBezTo>
                  <a:cubicBezTo>
                    <a:pt x="7419" y="226"/>
                    <a:pt x="7319" y="1"/>
                    <a:pt x="71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89"/>
            <p:cNvSpPr/>
            <p:nvPr/>
          </p:nvSpPr>
          <p:spPr>
            <a:xfrm>
              <a:off x="1023604" y="2865612"/>
              <a:ext cx="402053" cy="12467"/>
            </a:xfrm>
            <a:custGeom>
              <a:avLst/>
              <a:gdLst/>
              <a:ahLst/>
              <a:cxnLst/>
              <a:rect l="l" t="t" r="r" b="b"/>
              <a:pathLst>
                <a:path w="20252" h="628" extrusionOk="0">
                  <a:moveTo>
                    <a:pt x="302" y="1"/>
                  </a:moveTo>
                  <a:cubicBezTo>
                    <a:pt x="101" y="1"/>
                    <a:pt x="1" y="227"/>
                    <a:pt x="1" y="327"/>
                  </a:cubicBezTo>
                  <a:cubicBezTo>
                    <a:pt x="1" y="527"/>
                    <a:pt x="101" y="628"/>
                    <a:pt x="302" y="628"/>
                  </a:cubicBezTo>
                  <a:lnTo>
                    <a:pt x="19951" y="628"/>
                  </a:lnTo>
                  <a:cubicBezTo>
                    <a:pt x="20051" y="628"/>
                    <a:pt x="20252" y="527"/>
                    <a:pt x="20252" y="327"/>
                  </a:cubicBezTo>
                  <a:cubicBezTo>
                    <a:pt x="20252" y="227"/>
                    <a:pt x="20051" y="1"/>
                    <a:pt x="199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89"/>
            <p:cNvSpPr/>
            <p:nvPr/>
          </p:nvSpPr>
          <p:spPr>
            <a:xfrm>
              <a:off x="828573" y="2865612"/>
              <a:ext cx="147286" cy="12467"/>
            </a:xfrm>
            <a:custGeom>
              <a:avLst/>
              <a:gdLst/>
              <a:ahLst/>
              <a:cxnLst/>
              <a:rect l="l" t="t" r="r" b="b"/>
              <a:pathLst>
                <a:path w="7419" h="628" extrusionOk="0">
                  <a:moveTo>
                    <a:pt x="326" y="1"/>
                  </a:moveTo>
                  <a:cubicBezTo>
                    <a:pt x="100" y="1"/>
                    <a:pt x="0" y="227"/>
                    <a:pt x="0" y="327"/>
                  </a:cubicBezTo>
                  <a:cubicBezTo>
                    <a:pt x="0" y="527"/>
                    <a:pt x="100" y="628"/>
                    <a:pt x="326" y="628"/>
                  </a:cubicBezTo>
                  <a:lnTo>
                    <a:pt x="7118" y="628"/>
                  </a:lnTo>
                  <a:cubicBezTo>
                    <a:pt x="7218" y="628"/>
                    <a:pt x="7419" y="527"/>
                    <a:pt x="7419" y="327"/>
                  </a:cubicBezTo>
                  <a:cubicBezTo>
                    <a:pt x="7419" y="227"/>
                    <a:pt x="7218" y="1"/>
                    <a:pt x="71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6289E25F-B7A7-C81B-6E7E-94363E89824B}"/>
              </a:ext>
            </a:extLst>
          </p:cNvPr>
          <p:cNvSpPr txBox="1"/>
          <p:nvPr/>
        </p:nvSpPr>
        <p:spPr>
          <a:xfrm>
            <a:off x="3416713" y="1513435"/>
            <a:ext cx="5027080" cy="2246769"/>
          </a:xfrm>
          <a:prstGeom prst="rect">
            <a:avLst/>
          </a:prstGeom>
          <a:noFill/>
        </p:spPr>
        <p:txBody>
          <a:bodyPr wrap="square" rtlCol="0">
            <a:spAutoFit/>
          </a:bodyPr>
          <a:lstStyle/>
          <a:p>
            <a:r>
              <a:rPr lang="en-US" sz="2000" dirty="0"/>
              <a:t>While educators work to close the achievement gap to help students succeed…</a:t>
            </a:r>
            <a:br>
              <a:rPr lang="en-US" sz="2000" dirty="0"/>
            </a:br>
            <a:endParaRPr lang="en-US" sz="2000" dirty="0"/>
          </a:p>
          <a:p>
            <a:r>
              <a:rPr lang="en-US" sz="2000" dirty="0"/>
              <a:t>..we strive to close the digital literacy gap so students can be successful in a modern workplace and collegiate settings.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496"/>
        <p:cNvGrpSpPr/>
        <p:nvPr/>
      </p:nvGrpSpPr>
      <p:grpSpPr>
        <a:xfrm>
          <a:off x="0" y="0"/>
          <a:ext cx="0" cy="0"/>
          <a:chOff x="0" y="0"/>
          <a:chExt cx="0" cy="0"/>
        </a:xfrm>
      </p:grpSpPr>
      <p:sp>
        <p:nvSpPr>
          <p:cNvPr id="497" name="Google Shape;497;p27"/>
          <p:cNvSpPr txBox="1">
            <a:spLocks noGrp="1"/>
          </p:cNvSpPr>
          <p:nvPr>
            <p:ph type="subTitle" idx="1"/>
          </p:nvPr>
        </p:nvSpPr>
        <p:spPr>
          <a:xfrm>
            <a:off x="2254050" y="2862700"/>
            <a:ext cx="46359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chemeClr val="accent5"/>
                </a:solidFill>
                <a:latin typeface="Century Gothic"/>
                <a:ea typeface="Century Gothic"/>
                <a:cs typeface="Century Gothic"/>
                <a:sym typeface="Century Gothic"/>
              </a:rPr>
              <a:t>Here is where your presentation begins</a:t>
            </a:r>
            <a:endParaRPr sz="1600">
              <a:solidFill>
                <a:schemeClr val="accent5"/>
              </a:solidFill>
              <a:latin typeface="Century Gothic"/>
              <a:ea typeface="Century Gothic"/>
              <a:cs typeface="Century Gothic"/>
              <a:sym typeface="Century Gothic"/>
            </a:endParaRPr>
          </a:p>
        </p:txBody>
      </p:sp>
      <p:sp>
        <p:nvSpPr>
          <p:cNvPr id="498" name="Google Shape;498;p27"/>
          <p:cNvSpPr txBox="1">
            <a:spLocks noGrp="1"/>
          </p:cNvSpPr>
          <p:nvPr>
            <p:ph type="ctrTitle"/>
          </p:nvPr>
        </p:nvSpPr>
        <p:spPr>
          <a:xfrm>
            <a:off x="1896300" y="1379375"/>
            <a:ext cx="5351400" cy="137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400"/>
              <a:t>VIRTUAL SLIDES FOR EDUCATION DAY</a:t>
            </a:r>
            <a:endParaRPr sz="3400"/>
          </a:p>
        </p:txBody>
      </p:sp>
      <p:pic>
        <p:nvPicPr>
          <p:cNvPr id="3" name="Picture 2" descr="Logo&#10;&#10;Description automatically generated">
            <a:extLst>
              <a:ext uri="{FF2B5EF4-FFF2-40B4-BE49-F238E27FC236}">
                <a16:creationId xmlns:a16="http://schemas.microsoft.com/office/drawing/2014/main" id="{8F69AE7E-593F-3831-FCAA-35BD3F9D9D94}"/>
              </a:ext>
            </a:extLst>
          </p:cNvPr>
          <p:cNvPicPr>
            <a:picLocks noChangeAspect="1"/>
          </p:cNvPicPr>
          <p:nvPr/>
        </p:nvPicPr>
        <p:blipFill>
          <a:blip r:embed="rId3"/>
          <a:stretch>
            <a:fillRect/>
          </a:stretch>
        </p:blipFill>
        <p:spPr>
          <a:xfrm>
            <a:off x="2077424" y="590689"/>
            <a:ext cx="4989152" cy="33838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30269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29"/>
          <p:cNvSpPr txBox="1">
            <a:spLocks noGrp="1"/>
          </p:cNvSpPr>
          <p:nvPr>
            <p:ph type="title" idx="6"/>
          </p:nvPr>
        </p:nvSpPr>
        <p:spPr>
          <a:xfrm>
            <a:off x="722375" y="530750"/>
            <a:ext cx="7699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AGENDA</a:t>
            </a:r>
            <a:endParaRPr dirty="0"/>
          </a:p>
        </p:txBody>
      </p:sp>
      <p:sp>
        <p:nvSpPr>
          <p:cNvPr id="554" name="Google Shape;554;p29"/>
          <p:cNvSpPr txBox="1">
            <a:spLocks noGrp="1"/>
          </p:cNvSpPr>
          <p:nvPr>
            <p:ph type="title"/>
          </p:nvPr>
        </p:nvSpPr>
        <p:spPr>
          <a:xfrm>
            <a:off x="1449812" y="1599456"/>
            <a:ext cx="735300" cy="38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
        <p:nvSpPr>
          <p:cNvPr id="555" name="Google Shape;555;p29"/>
          <p:cNvSpPr txBox="1">
            <a:spLocks noGrp="1"/>
          </p:cNvSpPr>
          <p:nvPr>
            <p:ph type="title" idx="9"/>
          </p:nvPr>
        </p:nvSpPr>
        <p:spPr>
          <a:xfrm>
            <a:off x="2270363" y="3012853"/>
            <a:ext cx="735300" cy="38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04</a:t>
            </a:r>
            <a:endParaRPr dirty="0"/>
          </a:p>
        </p:txBody>
      </p:sp>
      <p:sp>
        <p:nvSpPr>
          <p:cNvPr id="556" name="Google Shape;556;p29"/>
          <p:cNvSpPr txBox="1">
            <a:spLocks noGrp="1"/>
          </p:cNvSpPr>
          <p:nvPr>
            <p:ph type="title" idx="3"/>
          </p:nvPr>
        </p:nvSpPr>
        <p:spPr>
          <a:xfrm>
            <a:off x="3898875" y="1576512"/>
            <a:ext cx="735300" cy="38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557" name="Google Shape;557;p29"/>
          <p:cNvSpPr txBox="1">
            <a:spLocks noGrp="1"/>
          </p:cNvSpPr>
          <p:nvPr>
            <p:ph type="subTitle" idx="4"/>
          </p:nvPr>
        </p:nvSpPr>
        <p:spPr>
          <a:xfrm>
            <a:off x="188874" y="2016926"/>
            <a:ext cx="3257100" cy="38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PROBLEM</a:t>
            </a:r>
            <a:endParaRPr dirty="0"/>
          </a:p>
        </p:txBody>
      </p:sp>
      <p:sp>
        <p:nvSpPr>
          <p:cNvPr id="558" name="Google Shape;558;p29"/>
          <p:cNvSpPr txBox="1">
            <a:spLocks noGrp="1"/>
          </p:cNvSpPr>
          <p:nvPr>
            <p:ph type="subTitle" idx="5"/>
          </p:nvPr>
        </p:nvSpPr>
        <p:spPr>
          <a:xfrm>
            <a:off x="2646088" y="2003257"/>
            <a:ext cx="3257100" cy="38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LEARNING OBJECTIVES</a:t>
            </a:r>
            <a:endParaRPr dirty="0"/>
          </a:p>
        </p:txBody>
      </p:sp>
      <p:sp>
        <p:nvSpPr>
          <p:cNvPr id="559" name="Google Shape;559;p29"/>
          <p:cNvSpPr txBox="1">
            <a:spLocks noGrp="1"/>
          </p:cNvSpPr>
          <p:nvPr>
            <p:ph type="subTitle" idx="14"/>
          </p:nvPr>
        </p:nvSpPr>
        <p:spPr>
          <a:xfrm>
            <a:off x="1009425" y="3430323"/>
            <a:ext cx="3257100" cy="38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DESIGN PHILOSOPHY</a:t>
            </a:r>
            <a:endParaRPr dirty="0"/>
          </a:p>
        </p:txBody>
      </p:sp>
      <p:sp>
        <p:nvSpPr>
          <p:cNvPr id="561" name="Google Shape;561;p29"/>
          <p:cNvSpPr txBox="1">
            <a:spLocks noGrp="1"/>
          </p:cNvSpPr>
          <p:nvPr>
            <p:ph type="title" idx="13"/>
          </p:nvPr>
        </p:nvSpPr>
        <p:spPr>
          <a:xfrm>
            <a:off x="5762576" y="3003578"/>
            <a:ext cx="735300" cy="38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05</a:t>
            </a:r>
            <a:endParaRPr dirty="0"/>
          </a:p>
        </p:txBody>
      </p:sp>
      <p:sp>
        <p:nvSpPr>
          <p:cNvPr id="562" name="Google Shape;562;p29"/>
          <p:cNvSpPr txBox="1">
            <a:spLocks noGrp="1"/>
          </p:cNvSpPr>
          <p:nvPr>
            <p:ph type="subTitle" idx="15"/>
          </p:nvPr>
        </p:nvSpPr>
        <p:spPr>
          <a:xfrm>
            <a:off x="4509789" y="3430323"/>
            <a:ext cx="3257100" cy="38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COURSE FEATURES</a:t>
            </a:r>
            <a:endParaRPr dirty="0"/>
          </a:p>
        </p:txBody>
      </p:sp>
      <p:sp>
        <p:nvSpPr>
          <p:cNvPr id="6" name="Google Shape;556;p29">
            <a:extLst>
              <a:ext uri="{FF2B5EF4-FFF2-40B4-BE49-F238E27FC236}">
                <a16:creationId xmlns:a16="http://schemas.microsoft.com/office/drawing/2014/main" id="{FEAA8166-3F2D-9EA2-2A68-BA257313C277}"/>
              </a:ext>
            </a:extLst>
          </p:cNvPr>
          <p:cNvSpPr txBox="1">
            <a:spLocks/>
          </p:cNvSpPr>
          <p:nvPr/>
        </p:nvSpPr>
        <p:spPr>
          <a:xfrm>
            <a:off x="6919209" y="1576512"/>
            <a:ext cx="735300" cy="387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2800"/>
              <a:buFont typeface="Aldrich"/>
              <a:buNone/>
              <a:defRPr sz="3000" b="0" i="0" u="none" strike="noStrike" cap="none">
                <a:solidFill>
                  <a:schemeClr val="accent3"/>
                </a:solidFill>
                <a:latin typeface="Aldrich"/>
                <a:ea typeface="Aldrich"/>
                <a:cs typeface="Aldrich"/>
                <a:sym typeface="Aldrich"/>
              </a:defRPr>
            </a:lvl1pPr>
            <a:lvl2pPr marR="0" lvl="1"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R="0" lvl="2"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3pPr>
            <a:lvl4pPr marR="0" lvl="3"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4pPr>
            <a:lvl5pPr marR="0" lvl="4"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5pPr>
            <a:lvl6pPr marR="0" lvl="5"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6pPr>
            <a:lvl7pPr marR="0" lvl="6"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7pPr>
            <a:lvl8pPr marR="0" lvl="7"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8pPr>
            <a:lvl9pPr marR="0" lvl="8"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9pPr>
          </a:lstStyle>
          <a:p>
            <a:r>
              <a:rPr lang="en" dirty="0"/>
              <a:t>03</a:t>
            </a:r>
          </a:p>
        </p:txBody>
      </p:sp>
      <p:sp>
        <p:nvSpPr>
          <p:cNvPr id="7" name="Google Shape;558;p29">
            <a:extLst>
              <a:ext uri="{FF2B5EF4-FFF2-40B4-BE49-F238E27FC236}">
                <a16:creationId xmlns:a16="http://schemas.microsoft.com/office/drawing/2014/main" id="{D2EEBA07-1D51-40A9-808B-A69AB5459028}"/>
              </a:ext>
            </a:extLst>
          </p:cNvPr>
          <p:cNvSpPr txBox="1">
            <a:spLocks/>
          </p:cNvSpPr>
          <p:nvPr/>
        </p:nvSpPr>
        <p:spPr>
          <a:xfrm>
            <a:off x="5666422" y="2003257"/>
            <a:ext cx="3257100" cy="388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accent5"/>
              </a:buClr>
              <a:buSzPts val="1800"/>
              <a:buFont typeface="Didact Gothic"/>
              <a:buNone/>
              <a:defRPr sz="1800" b="1" i="0" u="none" strike="noStrike" cap="none">
                <a:solidFill>
                  <a:schemeClr val="accent5"/>
                </a:solidFill>
                <a:latin typeface="Aldrich"/>
                <a:ea typeface="Aldrich"/>
                <a:cs typeface="Aldrich"/>
                <a:sym typeface="Aldrich"/>
              </a:defRPr>
            </a:lvl1pPr>
            <a:lvl2pPr marL="914400" marR="0" lvl="1" indent="-317500" algn="ctr" rtl="0">
              <a:lnSpc>
                <a:spcPct val="100000"/>
              </a:lnSpc>
              <a:spcBef>
                <a:spcPts val="0"/>
              </a:spcBef>
              <a:spcAft>
                <a:spcPts val="0"/>
              </a:spcAft>
              <a:buClr>
                <a:schemeClr val="accent5"/>
              </a:buClr>
              <a:buSzPts val="1400"/>
              <a:buFont typeface="Didact Gothic"/>
              <a:buNone/>
              <a:defRPr sz="1800" b="1" i="0" u="none" strike="noStrike" cap="none">
                <a:solidFill>
                  <a:schemeClr val="accent5"/>
                </a:solidFill>
                <a:latin typeface="Aldrich"/>
                <a:ea typeface="Aldrich"/>
                <a:cs typeface="Aldrich"/>
                <a:sym typeface="Aldrich"/>
              </a:defRPr>
            </a:lvl2pPr>
            <a:lvl3pPr marL="1371600" marR="0" lvl="2" indent="-317500" algn="ctr" rtl="0">
              <a:lnSpc>
                <a:spcPct val="100000"/>
              </a:lnSpc>
              <a:spcBef>
                <a:spcPts val="0"/>
              </a:spcBef>
              <a:spcAft>
                <a:spcPts val="0"/>
              </a:spcAft>
              <a:buClr>
                <a:schemeClr val="accent5"/>
              </a:buClr>
              <a:buSzPts val="1400"/>
              <a:buFont typeface="Didact Gothic"/>
              <a:buNone/>
              <a:defRPr sz="1800" b="1" i="0" u="none" strike="noStrike" cap="none">
                <a:solidFill>
                  <a:schemeClr val="accent5"/>
                </a:solidFill>
                <a:latin typeface="Aldrich"/>
                <a:ea typeface="Aldrich"/>
                <a:cs typeface="Aldrich"/>
                <a:sym typeface="Aldrich"/>
              </a:defRPr>
            </a:lvl3pPr>
            <a:lvl4pPr marL="1828800" marR="0" lvl="3" indent="-317500" algn="ctr" rtl="0">
              <a:lnSpc>
                <a:spcPct val="100000"/>
              </a:lnSpc>
              <a:spcBef>
                <a:spcPts val="0"/>
              </a:spcBef>
              <a:spcAft>
                <a:spcPts val="0"/>
              </a:spcAft>
              <a:buClr>
                <a:schemeClr val="accent5"/>
              </a:buClr>
              <a:buSzPts val="1400"/>
              <a:buFont typeface="Didact Gothic"/>
              <a:buNone/>
              <a:defRPr sz="1800" b="1" i="0" u="none" strike="noStrike" cap="none">
                <a:solidFill>
                  <a:schemeClr val="accent5"/>
                </a:solidFill>
                <a:latin typeface="Aldrich"/>
                <a:ea typeface="Aldrich"/>
                <a:cs typeface="Aldrich"/>
                <a:sym typeface="Aldrich"/>
              </a:defRPr>
            </a:lvl4pPr>
            <a:lvl5pPr marL="2286000" marR="0" lvl="4" indent="-317500" algn="ctr" rtl="0">
              <a:lnSpc>
                <a:spcPct val="100000"/>
              </a:lnSpc>
              <a:spcBef>
                <a:spcPts val="0"/>
              </a:spcBef>
              <a:spcAft>
                <a:spcPts val="0"/>
              </a:spcAft>
              <a:buClr>
                <a:schemeClr val="accent5"/>
              </a:buClr>
              <a:buSzPts val="1400"/>
              <a:buFont typeface="Didact Gothic"/>
              <a:buNone/>
              <a:defRPr sz="1800" b="1" i="0" u="none" strike="noStrike" cap="none">
                <a:solidFill>
                  <a:schemeClr val="accent5"/>
                </a:solidFill>
                <a:latin typeface="Aldrich"/>
                <a:ea typeface="Aldrich"/>
                <a:cs typeface="Aldrich"/>
                <a:sym typeface="Aldrich"/>
              </a:defRPr>
            </a:lvl5pPr>
            <a:lvl6pPr marL="2743200" marR="0" lvl="5" indent="-317500" algn="ctr" rtl="0">
              <a:lnSpc>
                <a:spcPct val="100000"/>
              </a:lnSpc>
              <a:spcBef>
                <a:spcPts val="0"/>
              </a:spcBef>
              <a:spcAft>
                <a:spcPts val="0"/>
              </a:spcAft>
              <a:buClr>
                <a:schemeClr val="accent5"/>
              </a:buClr>
              <a:buSzPts val="1400"/>
              <a:buFont typeface="Didact Gothic"/>
              <a:buNone/>
              <a:defRPr sz="1800" b="1" i="0" u="none" strike="noStrike" cap="none">
                <a:solidFill>
                  <a:schemeClr val="accent5"/>
                </a:solidFill>
                <a:latin typeface="Aldrich"/>
                <a:ea typeface="Aldrich"/>
                <a:cs typeface="Aldrich"/>
                <a:sym typeface="Aldrich"/>
              </a:defRPr>
            </a:lvl6pPr>
            <a:lvl7pPr marL="3200400" marR="0" lvl="6" indent="-317500" algn="ctr" rtl="0">
              <a:lnSpc>
                <a:spcPct val="100000"/>
              </a:lnSpc>
              <a:spcBef>
                <a:spcPts val="0"/>
              </a:spcBef>
              <a:spcAft>
                <a:spcPts val="0"/>
              </a:spcAft>
              <a:buClr>
                <a:schemeClr val="accent5"/>
              </a:buClr>
              <a:buSzPts val="1400"/>
              <a:buFont typeface="Didact Gothic"/>
              <a:buNone/>
              <a:defRPr sz="1800" b="1" i="0" u="none" strike="noStrike" cap="none">
                <a:solidFill>
                  <a:schemeClr val="accent5"/>
                </a:solidFill>
                <a:latin typeface="Aldrich"/>
                <a:ea typeface="Aldrich"/>
                <a:cs typeface="Aldrich"/>
                <a:sym typeface="Aldrich"/>
              </a:defRPr>
            </a:lvl7pPr>
            <a:lvl8pPr marL="3657600" marR="0" lvl="7" indent="-317500" algn="ctr" rtl="0">
              <a:lnSpc>
                <a:spcPct val="100000"/>
              </a:lnSpc>
              <a:spcBef>
                <a:spcPts val="0"/>
              </a:spcBef>
              <a:spcAft>
                <a:spcPts val="0"/>
              </a:spcAft>
              <a:buClr>
                <a:schemeClr val="accent5"/>
              </a:buClr>
              <a:buSzPts val="1400"/>
              <a:buFont typeface="Didact Gothic"/>
              <a:buNone/>
              <a:defRPr sz="1800" b="1" i="0" u="none" strike="noStrike" cap="none">
                <a:solidFill>
                  <a:schemeClr val="accent5"/>
                </a:solidFill>
                <a:latin typeface="Aldrich"/>
                <a:ea typeface="Aldrich"/>
                <a:cs typeface="Aldrich"/>
                <a:sym typeface="Aldrich"/>
              </a:defRPr>
            </a:lvl8pPr>
            <a:lvl9pPr marL="4114800" marR="0" lvl="8" indent="-317500" algn="ctr" rtl="0">
              <a:lnSpc>
                <a:spcPct val="100000"/>
              </a:lnSpc>
              <a:spcBef>
                <a:spcPts val="0"/>
              </a:spcBef>
              <a:spcAft>
                <a:spcPts val="0"/>
              </a:spcAft>
              <a:buClr>
                <a:schemeClr val="accent5"/>
              </a:buClr>
              <a:buSzPts val="1400"/>
              <a:buFont typeface="Didact Gothic"/>
              <a:buNone/>
              <a:defRPr sz="1800" b="1" i="0" u="none" strike="noStrike" cap="none">
                <a:solidFill>
                  <a:schemeClr val="accent5"/>
                </a:solidFill>
                <a:latin typeface="Aldrich"/>
                <a:ea typeface="Aldrich"/>
                <a:cs typeface="Aldrich"/>
                <a:sym typeface="Aldrich"/>
              </a:defRPr>
            </a:lvl9pPr>
          </a:lstStyle>
          <a:p>
            <a:pPr marL="0" indent="0"/>
            <a:r>
              <a:rPr lang="en-US"/>
              <a:t>TARGET LEARNERS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32"/>
          <p:cNvSpPr txBox="1">
            <a:spLocks noGrp="1"/>
          </p:cNvSpPr>
          <p:nvPr>
            <p:ph type="ctrTitle"/>
          </p:nvPr>
        </p:nvSpPr>
        <p:spPr>
          <a:xfrm>
            <a:off x="2492100" y="2123475"/>
            <a:ext cx="4159800" cy="11244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dirty="0"/>
              <a:t>CONTEXT</a:t>
            </a:r>
            <a:endParaRPr dirty="0"/>
          </a:p>
        </p:txBody>
      </p:sp>
      <p:sp>
        <p:nvSpPr>
          <p:cNvPr id="581" name="Google Shape;581;p32"/>
          <p:cNvSpPr txBox="1">
            <a:spLocks noGrp="1"/>
          </p:cNvSpPr>
          <p:nvPr>
            <p:ph type="title" idx="2"/>
          </p:nvPr>
        </p:nvSpPr>
        <p:spPr>
          <a:xfrm>
            <a:off x="2492100" y="1483386"/>
            <a:ext cx="4159800" cy="704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00</a:t>
            </a:r>
            <a:endParaRPr dirty="0"/>
          </a:p>
        </p:txBody>
      </p:sp>
      <p:sp>
        <p:nvSpPr>
          <p:cNvPr id="582" name="Google Shape;582;p32"/>
          <p:cNvSpPr/>
          <p:nvPr/>
        </p:nvSpPr>
        <p:spPr>
          <a:xfrm>
            <a:off x="3655800" y="3866701"/>
            <a:ext cx="1832405" cy="244805"/>
          </a:xfrm>
          <a:custGeom>
            <a:avLst/>
            <a:gdLst/>
            <a:ahLst/>
            <a:cxnLst/>
            <a:rect l="l" t="t" r="r" b="b"/>
            <a:pathLst>
              <a:path w="55866" h="7463" extrusionOk="0">
                <a:moveTo>
                  <a:pt x="16082" y="0"/>
                </a:moveTo>
                <a:cubicBezTo>
                  <a:pt x="15991" y="0"/>
                  <a:pt x="15916" y="25"/>
                  <a:pt x="15866" y="75"/>
                </a:cubicBezTo>
                <a:lnTo>
                  <a:pt x="8247" y="6542"/>
                </a:lnTo>
                <a:lnTo>
                  <a:pt x="728" y="75"/>
                </a:lnTo>
                <a:cubicBezTo>
                  <a:pt x="634" y="34"/>
                  <a:pt x="528" y="10"/>
                  <a:pt x="428" y="10"/>
                </a:cubicBezTo>
                <a:cubicBezTo>
                  <a:pt x="287" y="10"/>
                  <a:pt x="160" y="58"/>
                  <a:pt x="101" y="176"/>
                </a:cubicBezTo>
                <a:cubicBezTo>
                  <a:pt x="1" y="276"/>
                  <a:pt x="1" y="602"/>
                  <a:pt x="101" y="702"/>
                </a:cubicBezTo>
                <a:lnTo>
                  <a:pt x="8021" y="7369"/>
                </a:lnTo>
                <a:cubicBezTo>
                  <a:pt x="8084" y="7431"/>
                  <a:pt x="8165" y="7463"/>
                  <a:pt x="8256" y="7463"/>
                </a:cubicBezTo>
                <a:cubicBezTo>
                  <a:pt x="8347" y="7463"/>
                  <a:pt x="8447" y="7431"/>
                  <a:pt x="8547" y="7369"/>
                </a:cubicBezTo>
                <a:lnTo>
                  <a:pt x="16066" y="1003"/>
                </a:lnTo>
                <a:lnTo>
                  <a:pt x="23685" y="7369"/>
                </a:lnTo>
                <a:cubicBezTo>
                  <a:pt x="23748" y="7431"/>
                  <a:pt x="23854" y="7463"/>
                  <a:pt x="23958" y="7463"/>
                </a:cubicBezTo>
                <a:cubicBezTo>
                  <a:pt x="24061" y="7463"/>
                  <a:pt x="24161" y="7431"/>
                  <a:pt x="24212" y="7369"/>
                </a:cubicBezTo>
                <a:lnTo>
                  <a:pt x="31831" y="1003"/>
                </a:lnTo>
                <a:lnTo>
                  <a:pt x="39349" y="7369"/>
                </a:lnTo>
                <a:cubicBezTo>
                  <a:pt x="39462" y="7431"/>
                  <a:pt x="39569" y="7463"/>
                  <a:pt x="39672" y="7463"/>
                </a:cubicBezTo>
                <a:cubicBezTo>
                  <a:pt x="39776" y="7463"/>
                  <a:pt x="39876" y="7431"/>
                  <a:pt x="39976" y="7369"/>
                </a:cubicBezTo>
                <a:lnTo>
                  <a:pt x="47495" y="1003"/>
                </a:lnTo>
                <a:lnTo>
                  <a:pt x="55139" y="7369"/>
                </a:lnTo>
                <a:cubicBezTo>
                  <a:pt x="55225" y="7422"/>
                  <a:pt x="55310" y="7453"/>
                  <a:pt x="55388" y="7453"/>
                </a:cubicBezTo>
                <a:cubicBezTo>
                  <a:pt x="55493" y="7453"/>
                  <a:pt x="55583" y="7398"/>
                  <a:pt x="55640" y="7268"/>
                </a:cubicBezTo>
                <a:cubicBezTo>
                  <a:pt x="55866" y="7168"/>
                  <a:pt x="55866" y="6867"/>
                  <a:pt x="55640" y="6742"/>
                </a:cubicBezTo>
                <a:lnTo>
                  <a:pt x="47821" y="75"/>
                </a:lnTo>
                <a:cubicBezTo>
                  <a:pt x="47720" y="25"/>
                  <a:pt x="47614" y="0"/>
                  <a:pt x="47520" y="0"/>
                </a:cubicBezTo>
                <a:cubicBezTo>
                  <a:pt x="47426" y="0"/>
                  <a:pt x="47345" y="25"/>
                  <a:pt x="47294" y="75"/>
                </a:cubicBezTo>
                <a:lnTo>
                  <a:pt x="39675" y="6542"/>
                </a:lnTo>
                <a:lnTo>
                  <a:pt x="32056" y="75"/>
                </a:lnTo>
                <a:cubicBezTo>
                  <a:pt x="32006" y="25"/>
                  <a:pt x="31925" y="0"/>
                  <a:pt x="31831" y="0"/>
                </a:cubicBezTo>
                <a:cubicBezTo>
                  <a:pt x="31737" y="0"/>
                  <a:pt x="31630" y="25"/>
                  <a:pt x="31530" y="75"/>
                </a:cubicBezTo>
                <a:lnTo>
                  <a:pt x="24011" y="6542"/>
                </a:lnTo>
                <a:lnTo>
                  <a:pt x="16392" y="75"/>
                </a:lnTo>
                <a:cubicBezTo>
                  <a:pt x="16279" y="25"/>
                  <a:pt x="16173" y="0"/>
                  <a:pt x="160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3" name="Google Shape;583;p32"/>
          <p:cNvGrpSpPr/>
          <p:nvPr/>
        </p:nvGrpSpPr>
        <p:grpSpPr>
          <a:xfrm rot="10667963">
            <a:off x="7458206" y="1380526"/>
            <a:ext cx="1385983" cy="2705355"/>
            <a:chOff x="409722" y="228600"/>
            <a:chExt cx="1385931" cy="2705253"/>
          </a:xfrm>
        </p:grpSpPr>
        <p:grpSp>
          <p:nvGrpSpPr>
            <p:cNvPr id="584" name="Google Shape;584;p32"/>
            <p:cNvGrpSpPr/>
            <p:nvPr/>
          </p:nvGrpSpPr>
          <p:grpSpPr>
            <a:xfrm rot="-617154" flipH="1">
              <a:off x="575967" y="402323"/>
              <a:ext cx="1053440" cy="2450002"/>
              <a:chOff x="3817855" y="1437512"/>
              <a:chExt cx="541146" cy="1128254"/>
            </a:xfrm>
          </p:grpSpPr>
          <p:sp>
            <p:nvSpPr>
              <p:cNvPr id="585" name="Google Shape;585;p32"/>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2"/>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7" name="Google Shape;587;p32"/>
            <p:cNvSpPr/>
            <p:nvPr/>
          </p:nvSpPr>
          <p:spPr>
            <a:xfrm>
              <a:off x="1419225" y="228600"/>
              <a:ext cx="142800" cy="14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8" name="Google Shape;588;p32"/>
          <p:cNvGrpSpPr/>
          <p:nvPr/>
        </p:nvGrpSpPr>
        <p:grpSpPr>
          <a:xfrm rot="-230834">
            <a:off x="262018" y="1063686"/>
            <a:ext cx="1386005" cy="2705399"/>
            <a:chOff x="409722" y="228600"/>
            <a:chExt cx="1385931" cy="2705253"/>
          </a:xfrm>
        </p:grpSpPr>
        <p:grpSp>
          <p:nvGrpSpPr>
            <p:cNvPr id="589" name="Google Shape;589;p32"/>
            <p:cNvGrpSpPr/>
            <p:nvPr/>
          </p:nvGrpSpPr>
          <p:grpSpPr>
            <a:xfrm rot="-617154" flipH="1">
              <a:off x="575967" y="402323"/>
              <a:ext cx="1053440" cy="2450002"/>
              <a:chOff x="3817855" y="1437512"/>
              <a:chExt cx="541146" cy="1128254"/>
            </a:xfrm>
          </p:grpSpPr>
          <p:sp>
            <p:nvSpPr>
              <p:cNvPr id="590" name="Google Shape;590;p32"/>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2"/>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2" name="Google Shape;592;p32"/>
            <p:cNvSpPr/>
            <p:nvPr/>
          </p:nvSpPr>
          <p:spPr>
            <a:xfrm>
              <a:off x="1419225" y="228600"/>
              <a:ext cx="142800" cy="14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844320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3"/>
        <p:cNvGrpSpPr/>
        <p:nvPr/>
      </p:nvGrpSpPr>
      <p:grpSpPr>
        <a:xfrm>
          <a:off x="0" y="0"/>
          <a:ext cx="0" cy="0"/>
          <a:chOff x="0" y="0"/>
          <a:chExt cx="0" cy="0"/>
        </a:xfrm>
      </p:grpSpPr>
      <p:sp>
        <p:nvSpPr>
          <p:cNvPr id="932" name="Google Shape;932;p50"/>
          <p:cNvSpPr txBox="1">
            <a:spLocks noGrp="1"/>
          </p:cNvSpPr>
          <p:nvPr>
            <p:ph type="title"/>
          </p:nvPr>
        </p:nvSpPr>
        <p:spPr>
          <a:xfrm>
            <a:off x="722375" y="530750"/>
            <a:ext cx="7699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CONTEXT</a:t>
            </a:r>
            <a:endParaRPr dirty="0"/>
          </a:p>
        </p:txBody>
      </p:sp>
      <p:pic>
        <p:nvPicPr>
          <p:cNvPr id="1026" name="Picture 2" descr="Henderson Collegiate | LinkedIn">
            <a:extLst>
              <a:ext uri="{FF2B5EF4-FFF2-40B4-BE49-F238E27FC236}">
                <a16:creationId xmlns:a16="http://schemas.microsoft.com/office/drawing/2014/main" id="{B3274393-4F5F-9E8A-3015-ABD64516C9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030" y="1219199"/>
            <a:ext cx="7145890" cy="2942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5479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32"/>
          <p:cNvSpPr txBox="1">
            <a:spLocks noGrp="1"/>
          </p:cNvSpPr>
          <p:nvPr>
            <p:ph type="ctrTitle"/>
          </p:nvPr>
        </p:nvSpPr>
        <p:spPr>
          <a:xfrm>
            <a:off x="2492100" y="2123475"/>
            <a:ext cx="4159800" cy="11244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dirty="0"/>
              <a:t>PROBLEM</a:t>
            </a:r>
            <a:endParaRPr dirty="0"/>
          </a:p>
        </p:txBody>
      </p:sp>
      <p:sp>
        <p:nvSpPr>
          <p:cNvPr id="581" name="Google Shape;581;p32"/>
          <p:cNvSpPr txBox="1">
            <a:spLocks noGrp="1"/>
          </p:cNvSpPr>
          <p:nvPr>
            <p:ph type="title" idx="2"/>
          </p:nvPr>
        </p:nvSpPr>
        <p:spPr>
          <a:xfrm>
            <a:off x="2492100" y="1483386"/>
            <a:ext cx="4159800" cy="704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01</a:t>
            </a:r>
            <a:endParaRPr dirty="0"/>
          </a:p>
        </p:txBody>
      </p:sp>
      <p:sp>
        <p:nvSpPr>
          <p:cNvPr id="582" name="Google Shape;582;p32"/>
          <p:cNvSpPr/>
          <p:nvPr/>
        </p:nvSpPr>
        <p:spPr>
          <a:xfrm>
            <a:off x="3655800" y="3866701"/>
            <a:ext cx="1832405" cy="244805"/>
          </a:xfrm>
          <a:custGeom>
            <a:avLst/>
            <a:gdLst/>
            <a:ahLst/>
            <a:cxnLst/>
            <a:rect l="l" t="t" r="r" b="b"/>
            <a:pathLst>
              <a:path w="55866" h="7463" extrusionOk="0">
                <a:moveTo>
                  <a:pt x="16082" y="0"/>
                </a:moveTo>
                <a:cubicBezTo>
                  <a:pt x="15991" y="0"/>
                  <a:pt x="15916" y="25"/>
                  <a:pt x="15866" y="75"/>
                </a:cubicBezTo>
                <a:lnTo>
                  <a:pt x="8247" y="6542"/>
                </a:lnTo>
                <a:lnTo>
                  <a:pt x="728" y="75"/>
                </a:lnTo>
                <a:cubicBezTo>
                  <a:pt x="634" y="34"/>
                  <a:pt x="528" y="10"/>
                  <a:pt x="428" y="10"/>
                </a:cubicBezTo>
                <a:cubicBezTo>
                  <a:pt x="287" y="10"/>
                  <a:pt x="160" y="58"/>
                  <a:pt x="101" y="176"/>
                </a:cubicBezTo>
                <a:cubicBezTo>
                  <a:pt x="1" y="276"/>
                  <a:pt x="1" y="602"/>
                  <a:pt x="101" y="702"/>
                </a:cubicBezTo>
                <a:lnTo>
                  <a:pt x="8021" y="7369"/>
                </a:lnTo>
                <a:cubicBezTo>
                  <a:pt x="8084" y="7431"/>
                  <a:pt x="8165" y="7463"/>
                  <a:pt x="8256" y="7463"/>
                </a:cubicBezTo>
                <a:cubicBezTo>
                  <a:pt x="8347" y="7463"/>
                  <a:pt x="8447" y="7431"/>
                  <a:pt x="8547" y="7369"/>
                </a:cubicBezTo>
                <a:lnTo>
                  <a:pt x="16066" y="1003"/>
                </a:lnTo>
                <a:lnTo>
                  <a:pt x="23685" y="7369"/>
                </a:lnTo>
                <a:cubicBezTo>
                  <a:pt x="23748" y="7431"/>
                  <a:pt x="23854" y="7463"/>
                  <a:pt x="23958" y="7463"/>
                </a:cubicBezTo>
                <a:cubicBezTo>
                  <a:pt x="24061" y="7463"/>
                  <a:pt x="24161" y="7431"/>
                  <a:pt x="24212" y="7369"/>
                </a:cubicBezTo>
                <a:lnTo>
                  <a:pt x="31831" y="1003"/>
                </a:lnTo>
                <a:lnTo>
                  <a:pt x="39349" y="7369"/>
                </a:lnTo>
                <a:cubicBezTo>
                  <a:pt x="39462" y="7431"/>
                  <a:pt x="39569" y="7463"/>
                  <a:pt x="39672" y="7463"/>
                </a:cubicBezTo>
                <a:cubicBezTo>
                  <a:pt x="39776" y="7463"/>
                  <a:pt x="39876" y="7431"/>
                  <a:pt x="39976" y="7369"/>
                </a:cubicBezTo>
                <a:lnTo>
                  <a:pt x="47495" y="1003"/>
                </a:lnTo>
                <a:lnTo>
                  <a:pt x="55139" y="7369"/>
                </a:lnTo>
                <a:cubicBezTo>
                  <a:pt x="55225" y="7422"/>
                  <a:pt x="55310" y="7453"/>
                  <a:pt x="55388" y="7453"/>
                </a:cubicBezTo>
                <a:cubicBezTo>
                  <a:pt x="55493" y="7453"/>
                  <a:pt x="55583" y="7398"/>
                  <a:pt x="55640" y="7268"/>
                </a:cubicBezTo>
                <a:cubicBezTo>
                  <a:pt x="55866" y="7168"/>
                  <a:pt x="55866" y="6867"/>
                  <a:pt x="55640" y="6742"/>
                </a:cubicBezTo>
                <a:lnTo>
                  <a:pt x="47821" y="75"/>
                </a:lnTo>
                <a:cubicBezTo>
                  <a:pt x="47720" y="25"/>
                  <a:pt x="47614" y="0"/>
                  <a:pt x="47520" y="0"/>
                </a:cubicBezTo>
                <a:cubicBezTo>
                  <a:pt x="47426" y="0"/>
                  <a:pt x="47345" y="25"/>
                  <a:pt x="47294" y="75"/>
                </a:cubicBezTo>
                <a:lnTo>
                  <a:pt x="39675" y="6542"/>
                </a:lnTo>
                <a:lnTo>
                  <a:pt x="32056" y="75"/>
                </a:lnTo>
                <a:cubicBezTo>
                  <a:pt x="32006" y="25"/>
                  <a:pt x="31925" y="0"/>
                  <a:pt x="31831" y="0"/>
                </a:cubicBezTo>
                <a:cubicBezTo>
                  <a:pt x="31737" y="0"/>
                  <a:pt x="31630" y="25"/>
                  <a:pt x="31530" y="75"/>
                </a:cubicBezTo>
                <a:lnTo>
                  <a:pt x="24011" y="6542"/>
                </a:lnTo>
                <a:lnTo>
                  <a:pt x="16392" y="75"/>
                </a:lnTo>
                <a:cubicBezTo>
                  <a:pt x="16279" y="25"/>
                  <a:pt x="16173" y="0"/>
                  <a:pt x="160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3" name="Google Shape;583;p32"/>
          <p:cNvGrpSpPr/>
          <p:nvPr/>
        </p:nvGrpSpPr>
        <p:grpSpPr>
          <a:xfrm rot="10667963">
            <a:off x="7458206" y="1380526"/>
            <a:ext cx="1385983" cy="2705355"/>
            <a:chOff x="409722" y="228600"/>
            <a:chExt cx="1385931" cy="2705253"/>
          </a:xfrm>
        </p:grpSpPr>
        <p:grpSp>
          <p:nvGrpSpPr>
            <p:cNvPr id="584" name="Google Shape;584;p32"/>
            <p:cNvGrpSpPr/>
            <p:nvPr/>
          </p:nvGrpSpPr>
          <p:grpSpPr>
            <a:xfrm rot="-617154" flipH="1">
              <a:off x="575967" y="402323"/>
              <a:ext cx="1053440" cy="2450002"/>
              <a:chOff x="3817855" y="1437512"/>
              <a:chExt cx="541146" cy="1128254"/>
            </a:xfrm>
          </p:grpSpPr>
          <p:sp>
            <p:nvSpPr>
              <p:cNvPr id="585" name="Google Shape;585;p32"/>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2"/>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7" name="Google Shape;587;p32"/>
            <p:cNvSpPr/>
            <p:nvPr/>
          </p:nvSpPr>
          <p:spPr>
            <a:xfrm>
              <a:off x="1419225" y="228600"/>
              <a:ext cx="142800" cy="14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8" name="Google Shape;588;p32"/>
          <p:cNvGrpSpPr/>
          <p:nvPr/>
        </p:nvGrpSpPr>
        <p:grpSpPr>
          <a:xfrm rot="-230834">
            <a:off x="262018" y="1063686"/>
            <a:ext cx="1386005" cy="2705399"/>
            <a:chOff x="409722" y="228600"/>
            <a:chExt cx="1385931" cy="2705253"/>
          </a:xfrm>
        </p:grpSpPr>
        <p:grpSp>
          <p:nvGrpSpPr>
            <p:cNvPr id="589" name="Google Shape;589;p32"/>
            <p:cNvGrpSpPr/>
            <p:nvPr/>
          </p:nvGrpSpPr>
          <p:grpSpPr>
            <a:xfrm rot="-617154" flipH="1">
              <a:off x="575967" y="402323"/>
              <a:ext cx="1053440" cy="2450002"/>
              <a:chOff x="3817855" y="1437512"/>
              <a:chExt cx="541146" cy="1128254"/>
            </a:xfrm>
          </p:grpSpPr>
          <p:sp>
            <p:nvSpPr>
              <p:cNvPr id="590" name="Google Shape;590;p32"/>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2"/>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2" name="Google Shape;592;p32"/>
            <p:cNvSpPr/>
            <p:nvPr/>
          </p:nvSpPr>
          <p:spPr>
            <a:xfrm>
              <a:off x="1419225" y="228600"/>
              <a:ext cx="142800" cy="14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602"/>
        <p:cNvGrpSpPr/>
        <p:nvPr/>
      </p:nvGrpSpPr>
      <p:grpSpPr>
        <a:xfrm>
          <a:off x="0" y="0"/>
          <a:ext cx="0" cy="0"/>
          <a:chOff x="0" y="0"/>
          <a:chExt cx="0" cy="0"/>
        </a:xfrm>
      </p:grpSpPr>
      <p:sp>
        <p:nvSpPr>
          <p:cNvPr id="603" name="Google Shape;603;p34"/>
          <p:cNvSpPr txBox="1">
            <a:spLocks noGrp="1"/>
          </p:cNvSpPr>
          <p:nvPr>
            <p:ph type="ctrTitle"/>
          </p:nvPr>
        </p:nvSpPr>
        <p:spPr>
          <a:xfrm>
            <a:off x="4969070" y="1686150"/>
            <a:ext cx="3441000" cy="426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PROBLEM</a:t>
            </a:r>
            <a:endParaRPr dirty="0"/>
          </a:p>
        </p:txBody>
      </p:sp>
      <p:grpSp>
        <p:nvGrpSpPr>
          <p:cNvPr id="604" name="Google Shape;604;p34"/>
          <p:cNvGrpSpPr/>
          <p:nvPr/>
        </p:nvGrpSpPr>
        <p:grpSpPr>
          <a:xfrm>
            <a:off x="871286" y="1178546"/>
            <a:ext cx="3487507" cy="2665645"/>
            <a:chOff x="871286" y="1178546"/>
            <a:chExt cx="3487507" cy="2665645"/>
          </a:xfrm>
        </p:grpSpPr>
        <p:sp>
          <p:nvSpPr>
            <p:cNvPr id="605" name="Google Shape;605;p34"/>
            <p:cNvSpPr/>
            <p:nvPr/>
          </p:nvSpPr>
          <p:spPr>
            <a:xfrm>
              <a:off x="3724729" y="1676469"/>
              <a:ext cx="250882" cy="217694"/>
            </a:xfrm>
            <a:custGeom>
              <a:avLst/>
              <a:gdLst/>
              <a:ahLst/>
              <a:cxnLst/>
              <a:rect l="l" t="t" r="r" b="b"/>
              <a:pathLst>
                <a:path w="13259" h="11505" extrusionOk="0">
                  <a:moveTo>
                    <a:pt x="6567" y="1"/>
                  </a:moveTo>
                  <a:lnTo>
                    <a:pt x="1" y="11505"/>
                  </a:lnTo>
                  <a:lnTo>
                    <a:pt x="13259" y="11505"/>
                  </a:lnTo>
                  <a:lnTo>
                    <a:pt x="65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4"/>
            <p:cNvSpPr/>
            <p:nvPr/>
          </p:nvSpPr>
          <p:spPr>
            <a:xfrm>
              <a:off x="1017834" y="2858259"/>
              <a:ext cx="100550" cy="102934"/>
            </a:xfrm>
            <a:custGeom>
              <a:avLst/>
              <a:gdLst/>
              <a:ahLst/>
              <a:cxnLst/>
              <a:rect l="l" t="t" r="r" b="b"/>
              <a:pathLst>
                <a:path w="5314" h="5440" extrusionOk="0">
                  <a:moveTo>
                    <a:pt x="2707" y="0"/>
                  </a:moveTo>
                  <a:cubicBezTo>
                    <a:pt x="1253" y="0"/>
                    <a:pt x="0" y="1254"/>
                    <a:pt x="0" y="2707"/>
                  </a:cubicBezTo>
                  <a:cubicBezTo>
                    <a:pt x="0" y="4186"/>
                    <a:pt x="1253" y="5439"/>
                    <a:pt x="2707" y="5439"/>
                  </a:cubicBezTo>
                  <a:cubicBezTo>
                    <a:pt x="4161" y="5439"/>
                    <a:pt x="5314" y="4186"/>
                    <a:pt x="5314" y="2707"/>
                  </a:cubicBezTo>
                  <a:cubicBezTo>
                    <a:pt x="5314" y="1254"/>
                    <a:pt x="4161" y="0"/>
                    <a:pt x="2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4"/>
            <p:cNvSpPr/>
            <p:nvPr/>
          </p:nvSpPr>
          <p:spPr>
            <a:xfrm>
              <a:off x="871286" y="2075773"/>
              <a:ext cx="215328" cy="853632"/>
            </a:xfrm>
            <a:custGeom>
              <a:avLst/>
              <a:gdLst/>
              <a:ahLst/>
              <a:cxnLst/>
              <a:rect l="l" t="t" r="r" b="b"/>
              <a:pathLst>
                <a:path w="11380" h="45114" extrusionOk="0">
                  <a:moveTo>
                    <a:pt x="6066" y="1"/>
                  </a:moveTo>
                  <a:cubicBezTo>
                    <a:pt x="2206" y="5640"/>
                    <a:pt x="1" y="12332"/>
                    <a:pt x="1" y="19625"/>
                  </a:cubicBezTo>
                  <a:cubicBezTo>
                    <a:pt x="1" y="29650"/>
                    <a:pt x="4287" y="38748"/>
                    <a:pt x="11079" y="45114"/>
                  </a:cubicBezTo>
                  <a:lnTo>
                    <a:pt x="11379" y="44813"/>
                  </a:lnTo>
                  <a:cubicBezTo>
                    <a:pt x="4612" y="38547"/>
                    <a:pt x="427" y="29550"/>
                    <a:pt x="427" y="19625"/>
                  </a:cubicBezTo>
                  <a:cubicBezTo>
                    <a:pt x="427" y="12432"/>
                    <a:pt x="2607" y="5740"/>
                    <a:pt x="6367" y="201"/>
                  </a:cubicBezTo>
                  <a:lnTo>
                    <a:pt x="6066"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4"/>
            <p:cNvSpPr/>
            <p:nvPr/>
          </p:nvSpPr>
          <p:spPr>
            <a:xfrm>
              <a:off x="3817672" y="1437470"/>
              <a:ext cx="541122" cy="112820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4"/>
            <p:cNvSpPr/>
            <p:nvPr/>
          </p:nvSpPr>
          <p:spPr>
            <a:xfrm>
              <a:off x="3789706" y="1403789"/>
              <a:ext cx="81098" cy="79225"/>
            </a:xfrm>
            <a:custGeom>
              <a:avLst/>
              <a:gdLst/>
              <a:ahLst/>
              <a:cxnLst/>
              <a:rect l="l" t="t" r="r" b="b"/>
              <a:pathLst>
                <a:path w="4286" h="4187" extrusionOk="0">
                  <a:moveTo>
                    <a:pt x="2206" y="1"/>
                  </a:moveTo>
                  <a:cubicBezTo>
                    <a:pt x="1053" y="1"/>
                    <a:pt x="0" y="953"/>
                    <a:pt x="126" y="2106"/>
                  </a:cubicBezTo>
                  <a:cubicBezTo>
                    <a:pt x="126" y="3259"/>
                    <a:pt x="1053" y="4186"/>
                    <a:pt x="2206" y="4186"/>
                  </a:cubicBezTo>
                  <a:cubicBezTo>
                    <a:pt x="3258" y="4186"/>
                    <a:pt x="4286" y="3259"/>
                    <a:pt x="4286" y="2106"/>
                  </a:cubicBezTo>
                  <a:cubicBezTo>
                    <a:pt x="4186" y="953"/>
                    <a:pt x="3359" y="1"/>
                    <a:pt x="22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4"/>
            <p:cNvSpPr/>
            <p:nvPr/>
          </p:nvSpPr>
          <p:spPr>
            <a:xfrm>
              <a:off x="1051023" y="2188640"/>
              <a:ext cx="67361" cy="51240"/>
            </a:xfrm>
            <a:custGeom>
              <a:avLst/>
              <a:gdLst/>
              <a:ahLst/>
              <a:cxnLst/>
              <a:rect l="l" t="t" r="r" b="b"/>
              <a:pathLst>
                <a:path w="3560" h="2708" extrusionOk="0">
                  <a:moveTo>
                    <a:pt x="1780" y="1"/>
                  </a:moveTo>
                  <a:cubicBezTo>
                    <a:pt x="1" y="1"/>
                    <a:pt x="1" y="2708"/>
                    <a:pt x="1780" y="2708"/>
                  </a:cubicBezTo>
                  <a:cubicBezTo>
                    <a:pt x="3459" y="2708"/>
                    <a:pt x="3560" y="1"/>
                    <a:pt x="17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4"/>
            <p:cNvSpPr/>
            <p:nvPr/>
          </p:nvSpPr>
          <p:spPr>
            <a:xfrm>
              <a:off x="1713054" y="3158451"/>
              <a:ext cx="65450" cy="51694"/>
            </a:xfrm>
            <a:custGeom>
              <a:avLst/>
              <a:gdLst/>
              <a:ahLst/>
              <a:cxnLst/>
              <a:rect l="l" t="t" r="r" b="b"/>
              <a:pathLst>
                <a:path w="3459" h="2732" extrusionOk="0">
                  <a:moveTo>
                    <a:pt x="1679" y="0"/>
                  </a:moveTo>
                  <a:cubicBezTo>
                    <a:pt x="0" y="0"/>
                    <a:pt x="0" y="2732"/>
                    <a:pt x="1679" y="2732"/>
                  </a:cubicBezTo>
                  <a:cubicBezTo>
                    <a:pt x="3459" y="2732"/>
                    <a:pt x="3459" y="0"/>
                    <a:pt x="1679" y="0"/>
                  </a:cubicBezTo>
                  <a:close/>
                </a:path>
              </a:pathLst>
            </a:custGeom>
            <a:solidFill>
              <a:srgbClr val="C42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4"/>
            <p:cNvSpPr/>
            <p:nvPr/>
          </p:nvSpPr>
          <p:spPr>
            <a:xfrm>
              <a:off x="3985564" y="1615295"/>
              <a:ext cx="39376" cy="29896"/>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4"/>
            <p:cNvSpPr/>
            <p:nvPr/>
          </p:nvSpPr>
          <p:spPr>
            <a:xfrm>
              <a:off x="3303608" y="2710292"/>
              <a:ext cx="67361" cy="51240"/>
            </a:xfrm>
            <a:custGeom>
              <a:avLst/>
              <a:gdLst/>
              <a:ahLst/>
              <a:cxnLst/>
              <a:rect l="l" t="t" r="r" b="b"/>
              <a:pathLst>
                <a:path w="3560" h="2708" extrusionOk="0">
                  <a:moveTo>
                    <a:pt x="1780" y="1"/>
                  </a:moveTo>
                  <a:cubicBezTo>
                    <a:pt x="1" y="1"/>
                    <a:pt x="1" y="2708"/>
                    <a:pt x="1780" y="2708"/>
                  </a:cubicBezTo>
                  <a:cubicBezTo>
                    <a:pt x="3560" y="2708"/>
                    <a:pt x="3560" y="1"/>
                    <a:pt x="1780" y="1"/>
                  </a:cubicBezTo>
                  <a:close/>
                </a:path>
              </a:pathLst>
            </a:custGeom>
            <a:solidFill>
              <a:srgbClr val="C42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4"/>
            <p:cNvSpPr/>
            <p:nvPr/>
          </p:nvSpPr>
          <p:spPr>
            <a:xfrm>
              <a:off x="2205301" y="3646895"/>
              <a:ext cx="750717" cy="156047"/>
            </a:xfrm>
            <a:custGeom>
              <a:avLst/>
              <a:gdLst/>
              <a:ahLst/>
              <a:cxnLst/>
              <a:rect l="l" t="t" r="r" b="b"/>
              <a:pathLst>
                <a:path w="39675" h="8247" extrusionOk="0">
                  <a:moveTo>
                    <a:pt x="3960" y="1"/>
                  </a:moveTo>
                  <a:cubicBezTo>
                    <a:pt x="4913" y="5515"/>
                    <a:pt x="0" y="8246"/>
                    <a:pt x="0" y="8246"/>
                  </a:cubicBezTo>
                  <a:lnTo>
                    <a:pt x="39675" y="8246"/>
                  </a:lnTo>
                  <a:cubicBezTo>
                    <a:pt x="35189" y="5114"/>
                    <a:pt x="36016" y="1"/>
                    <a:pt x="36016" y="1"/>
                  </a:cubicBezTo>
                  <a:close/>
                </a:path>
              </a:pathLst>
            </a:custGeom>
            <a:solidFill>
              <a:schemeClr val="accent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4"/>
            <p:cNvSpPr/>
            <p:nvPr/>
          </p:nvSpPr>
          <p:spPr>
            <a:xfrm>
              <a:off x="2189179" y="3642637"/>
              <a:ext cx="778702" cy="164089"/>
            </a:xfrm>
            <a:custGeom>
              <a:avLst/>
              <a:gdLst/>
              <a:ahLst/>
              <a:cxnLst/>
              <a:rect l="l" t="t" r="r" b="b"/>
              <a:pathLst>
                <a:path w="41154" h="8672" extrusionOk="0">
                  <a:moveTo>
                    <a:pt x="36667" y="426"/>
                  </a:moveTo>
                  <a:lnTo>
                    <a:pt x="36667" y="1354"/>
                  </a:lnTo>
                  <a:cubicBezTo>
                    <a:pt x="36667" y="2206"/>
                    <a:pt x="36767" y="3459"/>
                    <a:pt x="37294" y="4712"/>
                  </a:cubicBezTo>
                  <a:cubicBezTo>
                    <a:pt x="37757" y="5904"/>
                    <a:pt x="38531" y="7173"/>
                    <a:pt x="39856" y="8246"/>
                  </a:cubicBezTo>
                  <a:lnTo>
                    <a:pt x="1566" y="8246"/>
                  </a:lnTo>
                  <a:cubicBezTo>
                    <a:pt x="1962" y="7945"/>
                    <a:pt x="2501" y="7489"/>
                    <a:pt x="3033" y="6893"/>
                  </a:cubicBezTo>
                  <a:cubicBezTo>
                    <a:pt x="4086" y="5740"/>
                    <a:pt x="5138" y="3985"/>
                    <a:pt x="5138" y="1579"/>
                  </a:cubicBezTo>
                  <a:cubicBezTo>
                    <a:pt x="5138" y="1221"/>
                    <a:pt x="5138" y="792"/>
                    <a:pt x="5064" y="426"/>
                  </a:cubicBezTo>
                  <a:close/>
                  <a:moveTo>
                    <a:pt x="4612" y="0"/>
                  </a:moveTo>
                  <a:lnTo>
                    <a:pt x="4612" y="226"/>
                  </a:lnTo>
                  <a:cubicBezTo>
                    <a:pt x="4712" y="727"/>
                    <a:pt x="4712" y="1153"/>
                    <a:pt x="4712" y="1579"/>
                  </a:cubicBezTo>
                  <a:cubicBezTo>
                    <a:pt x="4712" y="3760"/>
                    <a:pt x="3760" y="5539"/>
                    <a:pt x="2732" y="6592"/>
                  </a:cubicBezTo>
                  <a:cubicBezTo>
                    <a:pt x="2206" y="7218"/>
                    <a:pt x="1679" y="7619"/>
                    <a:pt x="1379" y="7845"/>
                  </a:cubicBezTo>
                  <a:cubicBezTo>
                    <a:pt x="1153" y="8045"/>
                    <a:pt x="1053" y="8146"/>
                    <a:pt x="852" y="8146"/>
                  </a:cubicBezTo>
                  <a:cubicBezTo>
                    <a:pt x="852" y="8246"/>
                    <a:pt x="852" y="8246"/>
                    <a:pt x="752" y="8246"/>
                  </a:cubicBezTo>
                  <a:lnTo>
                    <a:pt x="0" y="8672"/>
                  </a:lnTo>
                  <a:lnTo>
                    <a:pt x="41153" y="8672"/>
                  </a:lnTo>
                  <a:lnTo>
                    <a:pt x="40627" y="8246"/>
                  </a:lnTo>
                  <a:cubicBezTo>
                    <a:pt x="39073" y="7218"/>
                    <a:pt x="38121" y="5865"/>
                    <a:pt x="37720" y="4612"/>
                  </a:cubicBezTo>
                  <a:cubicBezTo>
                    <a:pt x="37193" y="3359"/>
                    <a:pt x="37093" y="2106"/>
                    <a:pt x="37093" y="1354"/>
                  </a:cubicBezTo>
                  <a:lnTo>
                    <a:pt x="37093" y="527"/>
                  </a:lnTo>
                  <a:lnTo>
                    <a:pt x="37093" y="326"/>
                  </a:lnTo>
                  <a:lnTo>
                    <a:pt x="37093" y="226"/>
                  </a:lnTo>
                  <a:lnTo>
                    <a:pt x="37193" y="0"/>
                  </a:lnTo>
                  <a:close/>
                </a:path>
              </a:pathLst>
            </a:custGeom>
            <a:solidFill>
              <a:srgbClr val="2A49A8"/>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4"/>
            <p:cNvSpPr/>
            <p:nvPr/>
          </p:nvSpPr>
          <p:spPr>
            <a:xfrm>
              <a:off x="2147911" y="3798646"/>
              <a:ext cx="873556" cy="41760"/>
            </a:xfrm>
            <a:custGeom>
              <a:avLst/>
              <a:gdLst/>
              <a:ahLst/>
              <a:cxnLst/>
              <a:rect l="l" t="t" r="r" b="b"/>
              <a:pathLst>
                <a:path w="46167" h="2207" extrusionOk="0">
                  <a:moveTo>
                    <a:pt x="1154" y="1"/>
                  </a:moveTo>
                  <a:cubicBezTo>
                    <a:pt x="527" y="1"/>
                    <a:pt x="1" y="527"/>
                    <a:pt x="1" y="1054"/>
                  </a:cubicBezTo>
                  <a:cubicBezTo>
                    <a:pt x="1" y="1680"/>
                    <a:pt x="527" y="2206"/>
                    <a:pt x="1154" y="2206"/>
                  </a:cubicBezTo>
                  <a:lnTo>
                    <a:pt x="45014" y="2206"/>
                  </a:lnTo>
                  <a:cubicBezTo>
                    <a:pt x="45640" y="2206"/>
                    <a:pt x="46166" y="1680"/>
                    <a:pt x="46166" y="1054"/>
                  </a:cubicBezTo>
                  <a:cubicBezTo>
                    <a:pt x="46166" y="527"/>
                    <a:pt x="45640" y="1"/>
                    <a:pt x="450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4"/>
            <p:cNvSpPr/>
            <p:nvPr/>
          </p:nvSpPr>
          <p:spPr>
            <a:xfrm>
              <a:off x="2144127" y="3794862"/>
              <a:ext cx="881125" cy="49329"/>
            </a:xfrm>
            <a:custGeom>
              <a:avLst/>
              <a:gdLst/>
              <a:ahLst/>
              <a:cxnLst/>
              <a:rect l="l" t="t" r="r" b="b"/>
              <a:pathLst>
                <a:path w="46567" h="2607" extrusionOk="0">
                  <a:moveTo>
                    <a:pt x="45214" y="426"/>
                  </a:moveTo>
                  <a:cubicBezTo>
                    <a:pt x="45514" y="426"/>
                    <a:pt x="45740" y="527"/>
                    <a:pt x="45840" y="727"/>
                  </a:cubicBezTo>
                  <a:cubicBezTo>
                    <a:pt x="46041" y="828"/>
                    <a:pt x="46141" y="1053"/>
                    <a:pt x="46141" y="1254"/>
                  </a:cubicBezTo>
                  <a:cubicBezTo>
                    <a:pt x="46141" y="1579"/>
                    <a:pt x="46041" y="1780"/>
                    <a:pt x="45840" y="1880"/>
                  </a:cubicBezTo>
                  <a:cubicBezTo>
                    <a:pt x="45740" y="2081"/>
                    <a:pt x="45514" y="2206"/>
                    <a:pt x="45214" y="2206"/>
                  </a:cubicBezTo>
                  <a:lnTo>
                    <a:pt x="1354" y="2206"/>
                  </a:lnTo>
                  <a:cubicBezTo>
                    <a:pt x="1028" y="2206"/>
                    <a:pt x="827" y="2081"/>
                    <a:pt x="727" y="1880"/>
                  </a:cubicBezTo>
                  <a:cubicBezTo>
                    <a:pt x="502" y="1780"/>
                    <a:pt x="401" y="1579"/>
                    <a:pt x="401" y="1254"/>
                  </a:cubicBezTo>
                  <a:cubicBezTo>
                    <a:pt x="401" y="1053"/>
                    <a:pt x="502" y="828"/>
                    <a:pt x="727" y="727"/>
                  </a:cubicBezTo>
                  <a:cubicBezTo>
                    <a:pt x="827" y="527"/>
                    <a:pt x="1028" y="426"/>
                    <a:pt x="1354" y="426"/>
                  </a:cubicBezTo>
                  <a:close/>
                  <a:moveTo>
                    <a:pt x="1354" y="0"/>
                  </a:moveTo>
                  <a:cubicBezTo>
                    <a:pt x="627" y="0"/>
                    <a:pt x="0" y="627"/>
                    <a:pt x="0" y="1254"/>
                  </a:cubicBezTo>
                  <a:cubicBezTo>
                    <a:pt x="0" y="1980"/>
                    <a:pt x="627" y="2607"/>
                    <a:pt x="1354" y="2607"/>
                  </a:cubicBezTo>
                  <a:lnTo>
                    <a:pt x="45214" y="2607"/>
                  </a:lnTo>
                  <a:cubicBezTo>
                    <a:pt x="45940" y="2607"/>
                    <a:pt x="46567" y="1980"/>
                    <a:pt x="46567" y="1254"/>
                  </a:cubicBezTo>
                  <a:cubicBezTo>
                    <a:pt x="46567" y="627"/>
                    <a:pt x="45940" y="0"/>
                    <a:pt x="45214" y="0"/>
                  </a:cubicBezTo>
                  <a:close/>
                </a:path>
              </a:pathLst>
            </a:custGeom>
            <a:solidFill>
              <a:srgbClr val="2A49A8"/>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4"/>
            <p:cNvSpPr/>
            <p:nvPr/>
          </p:nvSpPr>
          <p:spPr>
            <a:xfrm>
              <a:off x="1302359" y="1826802"/>
              <a:ext cx="2564660" cy="1849516"/>
            </a:xfrm>
            <a:custGeom>
              <a:avLst/>
              <a:gdLst/>
              <a:ahLst/>
              <a:cxnLst/>
              <a:rect l="l" t="t" r="r" b="b"/>
              <a:pathLst>
                <a:path w="135541" h="97746" extrusionOk="0">
                  <a:moveTo>
                    <a:pt x="4587" y="1"/>
                  </a:moveTo>
                  <a:cubicBezTo>
                    <a:pt x="2081" y="1"/>
                    <a:pt x="1" y="1981"/>
                    <a:pt x="1" y="4487"/>
                  </a:cubicBezTo>
                  <a:lnTo>
                    <a:pt x="1" y="93159"/>
                  </a:lnTo>
                  <a:cubicBezTo>
                    <a:pt x="1" y="95666"/>
                    <a:pt x="2081" y="97746"/>
                    <a:pt x="4587" y="97746"/>
                  </a:cubicBezTo>
                  <a:lnTo>
                    <a:pt x="130954" y="97746"/>
                  </a:lnTo>
                  <a:cubicBezTo>
                    <a:pt x="133460" y="97746"/>
                    <a:pt x="135540" y="95666"/>
                    <a:pt x="135540" y="93159"/>
                  </a:cubicBezTo>
                  <a:lnTo>
                    <a:pt x="135540" y="4487"/>
                  </a:lnTo>
                  <a:cubicBezTo>
                    <a:pt x="135540" y="1981"/>
                    <a:pt x="133460" y="1"/>
                    <a:pt x="130954" y="1"/>
                  </a:cubicBezTo>
                  <a:close/>
                </a:path>
              </a:pathLst>
            </a:custGeom>
            <a:solidFill>
              <a:schemeClr val="accent1"/>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4"/>
            <p:cNvSpPr/>
            <p:nvPr/>
          </p:nvSpPr>
          <p:spPr>
            <a:xfrm>
              <a:off x="1298102" y="1823017"/>
              <a:ext cx="2572702" cy="1857104"/>
            </a:xfrm>
            <a:custGeom>
              <a:avLst/>
              <a:gdLst/>
              <a:ahLst/>
              <a:cxnLst/>
              <a:rect l="l" t="t" r="r" b="b"/>
              <a:pathLst>
                <a:path w="135966" h="98147" extrusionOk="0">
                  <a:moveTo>
                    <a:pt x="131179" y="401"/>
                  </a:moveTo>
                  <a:cubicBezTo>
                    <a:pt x="132432" y="401"/>
                    <a:pt x="133460" y="827"/>
                    <a:pt x="134312" y="1654"/>
                  </a:cubicBezTo>
                  <a:cubicBezTo>
                    <a:pt x="135039" y="2406"/>
                    <a:pt x="135565" y="3534"/>
                    <a:pt x="135565" y="4687"/>
                  </a:cubicBezTo>
                  <a:lnTo>
                    <a:pt x="135565" y="93359"/>
                  </a:lnTo>
                  <a:cubicBezTo>
                    <a:pt x="135565" y="94612"/>
                    <a:pt x="135039" y="95640"/>
                    <a:pt x="134312" y="96492"/>
                  </a:cubicBezTo>
                  <a:cubicBezTo>
                    <a:pt x="133460" y="97219"/>
                    <a:pt x="132432" y="97745"/>
                    <a:pt x="131179" y="97745"/>
                  </a:cubicBezTo>
                  <a:lnTo>
                    <a:pt x="4812" y="97745"/>
                  </a:lnTo>
                  <a:cubicBezTo>
                    <a:pt x="3559" y="97745"/>
                    <a:pt x="2507" y="97219"/>
                    <a:pt x="1680" y="96492"/>
                  </a:cubicBezTo>
                  <a:cubicBezTo>
                    <a:pt x="953" y="95640"/>
                    <a:pt x="426" y="94612"/>
                    <a:pt x="426" y="93359"/>
                  </a:cubicBezTo>
                  <a:lnTo>
                    <a:pt x="426" y="4687"/>
                  </a:lnTo>
                  <a:cubicBezTo>
                    <a:pt x="426" y="3534"/>
                    <a:pt x="953" y="2406"/>
                    <a:pt x="1680" y="1654"/>
                  </a:cubicBezTo>
                  <a:cubicBezTo>
                    <a:pt x="2507" y="827"/>
                    <a:pt x="3559" y="401"/>
                    <a:pt x="4812" y="401"/>
                  </a:cubicBezTo>
                  <a:close/>
                  <a:moveTo>
                    <a:pt x="4812" y="0"/>
                  </a:moveTo>
                  <a:cubicBezTo>
                    <a:pt x="2206" y="0"/>
                    <a:pt x="0" y="2081"/>
                    <a:pt x="0" y="4687"/>
                  </a:cubicBezTo>
                  <a:lnTo>
                    <a:pt x="0" y="93359"/>
                  </a:lnTo>
                  <a:cubicBezTo>
                    <a:pt x="0" y="95966"/>
                    <a:pt x="2206" y="98146"/>
                    <a:pt x="4812" y="98146"/>
                  </a:cubicBezTo>
                  <a:lnTo>
                    <a:pt x="131179" y="98146"/>
                  </a:lnTo>
                  <a:cubicBezTo>
                    <a:pt x="133785" y="98146"/>
                    <a:pt x="135966" y="95966"/>
                    <a:pt x="135966" y="93359"/>
                  </a:cubicBezTo>
                  <a:lnTo>
                    <a:pt x="135966" y="4687"/>
                  </a:lnTo>
                  <a:cubicBezTo>
                    <a:pt x="135966" y="2081"/>
                    <a:pt x="133785" y="0"/>
                    <a:pt x="1311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4"/>
            <p:cNvSpPr/>
            <p:nvPr/>
          </p:nvSpPr>
          <p:spPr>
            <a:xfrm>
              <a:off x="1302359" y="1826802"/>
              <a:ext cx="2564660" cy="1574944"/>
            </a:xfrm>
            <a:custGeom>
              <a:avLst/>
              <a:gdLst/>
              <a:ahLst/>
              <a:cxnLst/>
              <a:rect l="l" t="t" r="r" b="b"/>
              <a:pathLst>
                <a:path w="135541" h="83235" extrusionOk="0">
                  <a:moveTo>
                    <a:pt x="4587" y="1"/>
                  </a:moveTo>
                  <a:cubicBezTo>
                    <a:pt x="2081" y="1"/>
                    <a:pt x="1" y="1981"/>
                    <a:pt x="1" y="4487"/>
                  </a:cubicBezTo>
                  <a:lnTo>
                    <a:pt x="1" y="83234"/>
                  </a:lnTo>
                  <a:lnTo>
                    <a:pt x="135540" y="83234"/>
                  </a:lnTo>
                  <a:lnTo>
                    <a:pt x="135540" y="4487"/>
                  </a:lnTo>
                  <a:cubicBezTo>
                    <a:pt x="135540" y="1981"/>
                    <a:pt x="133460" y="1"/>
                    <a:pt x="1309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4"/>
            <p:cNvSpPr/>
            <p:nvPr/>
          </p:nvSpPr>
          <p:spPr>
            <a:xfrm>
              <a:off x="1298102" y="1823017"/>
              <a:ext cx="2572702" cy="1582513"/>
            </a:xfrm>
            <a:custGeom>
              <a:avLst/>
              <a:gdLst/>
              <a:ahLst/>
              <a:cxnLst/>
              <a:rect l="l" t="t" r="r" b="b"/>
              <a:pathLst>
                <a:path w="135966" h="83635" extrusionOk="0">
                  <a:moveTo>
                    <a:pt x="131179" y="401"/>
                  </a:moveTo>
                  <a:cubicBezTo>
                    <a:pt x="132432" y="401"/>
                    <a:pt x="133460" y="827"/>
                    <a:pt x="134312" y="1654"/>
                  </a:cubicBezTo>
                  <a:cubicBezTo>
                    <a:pt x="135039" y="2406"/>
                    <a:pt x="135565" y="3534"/>
                    <a:pt x="135565" y="4687"/>
                  </a:cubicBezTo>
                  <a:lnTo>
                    <a:pt x="135565" y="83234"/>
                  </a:lnTo>
                  <a:lnTo>
                    <a:pt x="426" y="83234"/>
                  </a:lnTo>
                  <a:lnTo>
                    <a:pt x="426" y="4687"/>
                  </a:lnTo>
                  <a:cubicBezTo>
                    <a:pt x="426" y="3534"/>
                    <a:pt x="953" y="2406"/>
                    <a:pt x="1680" y="1654"/>
                  </a:cubicBezTo>
                  <a:cubicBezTo>
                    <a:pt x="2507" y="827"/>
                    <a:pt x="3559" y="401"/>
                    <a:pt x="4812" y="401"/>
                  </a:cubicBezTo>
                  <a:close/>
                  <a:moveTo>
                    <a:pt x="4812" y="0"/>
                  </a:moveTo>
                  <a:cubicBezTo>
                    <a:pt x="2206" y="0"/>
                    <a:pt x="0" y="2081"/>
                    <a:pt x="0" y="4687"/>
                  </a:cubicBezTo>
                  <a:lnTo>
                    <a:pt x="0" y="83635"/>
                  </a:lnTo>
                  <a:lnTo>
                    <a:pt x="135966" y="83635"/>
                  </a:lnTo>
                  <a:lnTo>
                    <a:pt x="135966" y="4687"/>
                  </a:lnTo>
                  <a:cubicBezTo>
                    <a:pt x="135966" y="2081"/>
                    <a:pt x="133785" y="0"/>
                    <a:pt x="131179"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4"/>
            <p:cNvSpPr/>
            <p:nvPr/>
          </p:nvSpPr>
          <p:spPr>
            <a:xfrm>
              <a:off x="1402909" y="1925440"/>
              <a:ext cx="2363107" cy="1365803"/>
            </a:xfrm>
            <a:custGeom>
              <a:avLst/>
              <a:gdLst/>
              <a:ahLst/>
              <a:cxnLst/>
              <a:rect l="l" t="t" r="r" b="b"/>
              <a:pathLst>
                <a:path w="124889" h="72182" extrusionOk="0">
                  <a:moveTo>
                    <a:pt x="0" y="1"/>
                  </a:moveTo>
                  <a:lnTo>
                    <a:pt x="0" y="72182"/>
                  </a:lnTo>
                  <a:lnTo>
                    <a:pt x="124888" y="72182"/>
                  </a:lnTo>
                  <a:lnTo>
                    <a:pt x="12488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4"/>
            <p:cNvSpPr/>
            <p:nvPr/>
          </p:nvSpPr>
          <p:spPr>
            <a:xfrm>
              <a:off x="1399106" y="1921656"/>
              <a:ext cx="2371167" cy="1373391"/>
            </a:xfrm>
            <a:custGeom>
              <a:avLst/>
              <a:gdLst/>
              <a:ahLst/>
              <a:cxnLst/>
              <a:rect l="l" t="t" r="r" b="b"/>
              <a:pathLst>
                <a:path w="125315" h="72583" extrusionOk="0">
                  <a:moveTo>
                    <a:pt x="124889" y="426"/>
                  </a:moveTo>
                  <a:lnTo>
                    <a:pt x="124889" y="72156"/>
                  </a:lnTo>
                  <a:lnTo>
                    <a:pt x="402" y="72156"/>
                  </a:lnTo>
                  <a:lnTo>
                    <a:pt x="402" y="426"/>
                  </a:lnTo>
                  <a:close/>
                  <a:moveTo>
                    <a:pt x="1" y="0"/>
                  </a:moveTo>
                  <a:lnTo>
                    <a:pt x="1" y="72582"/>
                  </a:lnTo>
                  <a:lnTo>
                    <a:pt x="125315" y="72582"/>
                  </a:lnTo>
                  <a:lnTo>
                    <a:pt x="125315"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4"/>
            <p:cNvSpPr/>
            <p:nvPr/>
          </p:nvSpPr>
          <p:spPr>
            <a:xfrm>
              <a:off x="2529202" y="3482825"/>
              <a:ext cx="110502" cy="108610"/>
            </a:xfrm>
            <a:custGeom>
              <a:avLst/>
              <a:gdLst/>
              <a:ahLst/>
              <a:cxnLst/>
              <a:rect l="l" t="t" r="r" b="b"/>
              <a:pathLst>
                <a:path w="5840" h="5740" extrusionOk="0">
                  <a:moveTo>
                    <a:pt x="2933" y="0"/>
                  </a:moveTo>
                  <a:cubicBezTo>
                    <a:pt x="1354" y="0"/>
                    <a:pt x="0" y="1253"/>
                    <a:pt x="0" y="2907"/>
                  </a:cubicBezTo>
                  <a:cubicBezTo>
                    <a:pt x="0" y="4486"/>
                    <a:pt x="1354" y="5739"/>
                    <a:pt x="2933" y="5739"/>
                  </a:cubicBezTo>
                  <a:cubicBezTo>
                    <a:pt x="4487" y="5739"/>
                    <a:pt x="5840" y="4486"/>
                    <a:pt x="5840" y="2907"/>
                  </a:cubicBezTo>
                  <a:cubicBezTo>
                    <a:pt x="5840" y="1253"/>
                    <a:pt x="4487" y="0"/>
                    <a:pt x="2933" y="0"/>
                  </a:cubicBezTo>
                  <a:close/>
                </a:path>
              </a:pathLst>
            </a:custGeom>
            <a:solidFill>
              <a:schemeClr val="accent3"/>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4"/>
            <p:cNvSpPr/>
            <p:nvPr/>
          </p:nvSpPr>
          <p:spPr>
            <a:xfrm>
              <a:off x="3092575" y="2260259"/>
              <a:ext cx="1057077" cy="141212"/>
            </a:xfrm>
            <a:custGeom>
              <a:avLst/>
              <a:gdLst/>
              <a:ahLst/>
              <a:cxnLst/>
              <a:rect l="l" t="t" r="r" b="b"/>
              <a:pathLst>
                <a:path w="55866" h="7463" extrusionOk="0">
                  <a:moveTo>
                    <a:pt x="16082" y="0"/>
                  </a:moveTo>
                  <a:cubicBezTo>
                    <a:pt x="15991" y="0"/>
                    <a:pt x="15916" y="25"/>
                    <a:pt x="15866" y="75"/>
                  </a:cubicBezTo>
                  <a:lnTo>
                    <a:pt x="8247" y="6542"/>
                  </a:lnTo>
                  <a:lnTo>
                    <a:pt x="728" y="75"/>
                  </a:lnTo>
                  <a:cubicBezTo>
                    <a:pt x="634" y="34"/>
                    <a:pt x="528" y="10"/>
                    <a:pt x="428" y="10"/>
                  </a:cubicBezTo>
                  <a:cubicBezTo>
                    <a:pt x="287" y="10"/>
                    <a:pt x="160" y="58"/>
                    <a:pt x="101" y="176"/>
                  </a:cubicBezTo>
                  <a:cubicBezTo>
                    <a:pt x="1" y="276"/>
                    <a:pt x="1" y="602"/>
                    <a:pt x="101" y="702"/>
                  </a:cubicBezTo>
                  <a:lnTo>
                    <a:pt x="8021" y="7369"/>
                  </a:lnTo>
                  <a:cubicBezTo>
                    <a:pt x="8084" y="7431"/>
                    <a:pt x="8165" y="7463"/>
                    <a:pt x="8256" y="7463"/>
                  </a:cubicBezTo>
                  <a:cubicBezTo>
                    <a:pt x="8347" y="7463"/>
                    <a:pt x="8447" y="7431"/>
                    <a:pt x="8547" y="7369"/>
                  </a:cubicBezTo>
                  <a:lnTo>
                    <a:pt x="16066" y="1003"/>
                  </a:lnTo>
                  <a:lnTo>
                    <a:pt x="23685" y="7369"/>
                  </a:lnTo>
                  <a:cubicBezTo>
                    <a:pt x="23748" y="7431"/>
                    <a:pt x="23854" y="7463"/>
                    <a:pt x="23958" y="7463"/>
                  </a:cubicBezTo>
                  <a:cubicBezTo>
                    <a:pt x="24061" y="7463"/>
                    <a:pt x="24161" y="7431"/>
                    <a:pt x="24212" y="7369"/>
                  </a:cubicBezTo>
                  <a:lnTo>
                    <a:pt x="31831" y="1003"/>
                  </a:lnTo>
                  <a:lnTo>
                    <a:pt x="39349" y="7369"/>
                  </a:lnTo>
                  <a:cubicBezTo>
                    <a:pt x="39462" y="7431"/>
                    <a:pt x="39569" y="7463"/>
                    <a:pt x="39672" y="7463"/>
                  </a:cubicBezTo>
                  <a:cubicBezTo>
                    <a:pt x="39776" y="7463"/>
                    <a:pt x="39876" y="7431"/>
                    <a:pt x="39976" y="7369"/>
                  </a:cubicBezTo>
                  <a:lnTo>
                    <a:pt x="47495" y="1003"/>
                  </a:lnTo>
                  <a:lnTo>
                    <a:pt x="55139" y="7369"/>
                  </a:lnTo>
                  <a:cubicBezTo>
                    <a:pt x="55225" y="7422"/>
                    <a:pt x="55310" y="7453"/>
                    <a:pt x="55388" y="7453"/>
                  </a:cubicBezTo>
                  <a:cubicBezTo>
                    <a:pt x="55493" y="7453"/>
                    <a:pt x="55583" y="7398"/>
                    <a:pt x="55640" y="7268"/>
                  </a:cubicBezTo>
                  <a:cubicBezTo>
                    <a:pt x="55866" y="7168"/>
                    <a:pt x="55866" y="6867"/>
                    <a:pt x="55640" y="6742"/>
                  </a:cubicBezTo>
                  <a:lnTo>
                    <a:pt x="47821" y="75"/>
                  </a:lnTo>
                  <a:cubicBezTo>
                    <a:pt x="47720" y="25"/>
                    <a:pt x="47614" y="0"/>
                    <a:pt x="47520" y="0"/>
                  </a:cubicBezTo>
                  <a:cubicBezTo>
                    <a:pt x="47426" y="0"/>
                    <a:pt x="47345" y="25"/>
                    <a:pt x="47294" y="75"/>
                  </a:cubicBezTo>
                  <a:lnTo>
                    <a:pt x="39675" y="6542"/>
                  </a:lnTo>
                  <a:lnTo>
                    <a:pt x="32056" y="75"/>
                  </a:lnTo>
                  <a:cubicBezTo>
                    <a:pt x="32006" y="25"/>
                    <a:pt x="31925" y="0"/>
                    <a:pt x="31831" y="0"/>
                  </a:cubicBezTo>
                  <a:cubicBezTo>
                    <a:pt x="31737" y="0"/>
                    <a:pt x="31630" y="25"/>
                    <a:pt x="31530" y="75"/>
                  </a:cubicBezTo>
                  <a:lnTo>
                    <a:pt x="24011" y="6542"/>
                  </a:lnTo>
                  <a:lnTo>
                    <a:pt x="16392" y="75"/>
                  </a:lnTo>
                  <a:cubicBezTo>
                    <a:pt x="16279" y="25"/>
                    <a:pt x="16173" y="0"/>
                    <a:pt x="160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4"/>
            <p:cNvSpPr/>
            <p:nvPr/>
          </p:nvSpPr>
          <p:spPr>
            <a:xfrm>
              <a:off x="1472143" y="2129359"/>
              <a:ext cx="420666" cy="359493"/>
            </a:xfrm>
            <a:custGeom>
              <a:avLst/>
              <a:gdLst/>
              <a:ahLst/>
              <a:cxnLst/>
              <a:rect l="l" t="t" r="r" b="b"/>
              <a:pathLst>
                <a:path w="22232" h="18999" extrusionOk="0">
                  <a:moveTo>
                    <a:pt x="4913" y="1"/>
                  </a:moveTo>
                  <a:cubicBezTo>
                    <a:pt x="2181" y="1"/>
                    <a:pt x="0" y="2181"/>
                    <a:pt x="0" y="4888"/>
                  </a:cubicBezTo>
                  <a:lnTo>
                    <a:pt x="0" y="9901"/>
                  </a:lnTo>
                  <a:cubicBezTo>
                    <a:pt x="0" y="12633"/>
                    <a:pt x="2181" y="14813"/>
                    <a:pt x="4913" y="14813"/>
                  </a:cubicBezTo>
                  <a:lnTo>
                    <a:pt x="10552" y="14813"/>
                  </a:lnTo>
                  <a:cubicBezTo>
                    <a:pt x="11379" y="18272"/>
                    <a:pt x="13985" y="18898"/>
                    <a:pt x="15564" y="18999"/>
                  </a:cubicBezTo>
                  <a:cubicBezTo>
                    <a:pt x="15865" y="18999"/>
                    <a:pt x="16091" y="18572"/>
                    <a:pt x="15765" y="18372"/>
                  </a:cubicBezTo>
                  <a:cubicBezTo>
                    <a:pt x="14086" y="17019"/>
                    <a:pt x="14712" y="14813"/>
                    <a:pt x="14712" y="14813"/>
                  </a:cubicBezTo>
                  <a:lnTo>
                    <a:pt x="17344" y="14813"/>
                  </a:lnTo>
                  <a:cubicBezTo>
                    <a:pt x="20051" y="14813"/>
                    <a:pt x="22231" y="12633"/>
                    <a:pt x="22231" y="9901"/>
                  </a:cubicBezTo>
                  <a:lnTo>
                    <a:pt x="22231" y="4888"/>
                  </a:lnTo>
                  <a:cubicBezTo>
                    <a:pt x="22231" y="2181"/>
                    <a:pt x="20051" y="1"/>
                    <a:pt x="17344" y="1"/>
                  </a:cubicBezTo>
                  <a:close/>
                </a:path>
              </a:pathLst>
            </a:custGeom>
            <a:solidFill>
              <a:schemeClr val="accent1"/>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4"/>
            <p:cNvSpPr/>
            <p:nvPr/>
          </p:nvSpPr>
          <p:spPr>
            <a:xfrm>
              <a:off x="1754776" y="2239861"/>
              <a:ext cx="53132" cy="53132"/>
            </a:xfrm>
            <a:custGeom>
              <a:avLst/>
              <a:gdLst/>
              <a:ahLst/>
              <a:cxnLst/>
              <a:rect l="l" t="t" r="r" b="b"/>
              <a:pathLst>
                <a:path w="2808" h="2808" extrusionOk="0">
                  <a:moveTo>
                    <a:pt x="1354" y="1"/>
                  </a:moveTo>
                  <a:cubicBezTo>
                    <a:pt x="627" y="1"/>
                    <a:pt x="1" y="627"/>
                    <a:pt x="1" y="1354"/>
                  </a:cubicBezTo>
                  <a:cubicBezTo>
                    <a:pt x="1" y="2181"/>
                    <a:pt x="627" y="2808"/>
                    <a:pt x="1354" y="2808"/>
                  </a:cubicBezTo>
                  <a:cubicBezTo>
                    <a:pt x="2181" y="2808"/>
                    <a:pt x="2808" y="2181"/>
                    <a:pt x="2808" y="1354"/>
                  </a:cubicBezTo>
                  <a:cubicBezTo>
                    <a:pt x="2808" y="627"/>
                    <a:pt x="2181" y="1"/>
                    <a:pt x="13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4"/>
            <p:cNvSpPr/>
            <p:nvPr/>
          </p:nvSpPr>
          <p:spPr>
            <a:xfrm>
              <a:off x="1655664" y="2239861"/>
              <a:ext cx="53605" cy="53132"/>
            </a:xfrm>
            <a:custGeom>
              <a:avLst/>
              <a:gdLst/>
              <a:ahLst/>
              <a:cxnLst/>
              <a:rect l="l" t="t" r="r" b="b"/>
              <a:pathLst>
                <a:path w="2833" h="2808" extrusionOk="0">
                  <a:moveTo>
                    <a:pt x="1479" y="1"/>
                  </a:moveTo>
                  <a:cubicBezTo>
                    <a:pt x="627" y="1"/>
                    <a:pt x="1" y="627"/>
                    <a:pt x="1" y="1354"/>
                  </a:cubicBezTo>
                  <a:cubicBezTo>
                    <a:pt x="1" y="2181"/>
                    <a:pt x="627" y="2808"/>
                    <a:pt x="1479" y="2808"/>
                  </a:cubicBezTo>
                  <a:cubicBezTo>
                    <a:pt x="2206" y="2808"/>
                    <a:pt x="2833" y="2181"/>
                    <a:pt x="2833" y="1354"/>
                  </a:cubicBezTo>
                  <a:cubicBezTo>
                    <a:pt x="2833" y="627"/>
                    <a:pt x="2206" y="1"/>
                    <a:pt x="14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4"/>
            <p:cNvSpPr/>
            <p:nvPr/>
          </p:nvSpPr>
          <p:spPr>
            <a:xfrm>
              <a:off x="1557026" y="2239861"/>
              <a:ext cx="53605" cy="53132"/>
            </a:xfrm>
            <a:custGeom>
              <a:avLst/>
              <a:gdLst/>
              <a:ahLst/>
              <a:cxnLst/>
              <a:rect l="l" t="t" r="r" b="b"/>
              <a:pathLst>
                <a:path w="2833" h="2808" extrusionOk="0">
                  <a:moveTo>
                    <a:pt x="1454" y="1"/>
                  </a:moveTo>
                  <a:cubicBezTo>
                    <a:pt x="627" y="1"/>
                    <a:pt x="1" y="627"/>
                    <a:pt x="1" y="1354"/>
                  </a:cubicBezTo>
                  <a:cubicBezTo>
                    <a:pt x="1" y="2181"/>
                    <a:pt x="627" y="2808"/>
                    <a:pt x="1454" y="2808"/>
                  </a:cubicBezTo>
                  <a:cubicBezTo>
                    <a:pt x="2206" y="2808"/>
                    <a:pt x="2833" y="2181"/>
                    <a:pt x="2833" y="1354"/>
                  </a:cubicBezTo>
                  <a:cubicBezTo>
                    <a:pt x="2833" y="627"/>
                    <a:pt x="2206" y="1"/>
                    <a:pt x="14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4"/>
            <p:cNvSpPr/>
            <p:nvPr/>
          </p:nvSpPr>
          <p:spPr>
            <a:xfrm>
              <a:off x="1995687" y="1569770"/>
              <a:ext cx="1177533" cy="1549324"/>
            </a:xfrm>
            <a:custGeom>
              <a:avLst/>
              <a:gdLst/>
              <a:ahLst/>
              <a:cxnLst/>
              <a:rect l="l" t="t" r="r" b="b"/>
              <a:pathLst>
                <a:path w="62232" h="81881" extrusionOk="0">
                  <a:moveTo>
                    <a:pt x="1" y="1"/>
                  </a:moveTo>
                  <a:lnTo>
                    <a:pt x="1" y="81881"/>
                  </a:lnTo>
                  <a:lnTo>
                    <a:pt x="53585" y="81881"/>
                  </a:lnTo>
                  <a:lnTo>
                    <a:pt x="62232" y="73209"/>
                  </a:lnTo>
                  <a:lnTo>
                    <a:pt x="6223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4"/>
            <p:cNvSpPr/>
            <p:nvPr/>
          </p:nvSpPr>
          <p:spPr>
            <a:xfrm>
              <a:off x="1991902" y="1565986"/>
              <a:ext cx="1185593" cy="1556912"/>
            </a:xfrm>
            <a:custGeom>
              <a:avLst/>
              <a:gdLst/>
              <a:ahLst/>
              <a:cxnLst/>
              <a:rect l="l" t="t" r="r" b="b"/>
              <a:pathLst>
                <a:path w="62658" h="82282" extrusionOk="0">
                  <a:moveTo>
                    <a:pt x="62231" y="426"/>
                  </a:moveTo>
                  <a:lnTo>
                    <a:pt x="62231" y="73309"/>
                  </a:lnTo>
                  <a:lnTo>
                    <a:pt x="53660" y="81880"/>
                  </a:lnTo>
                  <a:lnTo>
                    <a:pt x="401" y="81880"/>
                  </a:lnTo>
                  <a:lnTo>
                    <a:pt x="401" y="426"/>
                  </a:lnTo>
                  <a:close/>
                  <a:moveTo>
                    <a:pt x="100" y="0"/>
                  </a:moveTo>
                  <a:cubicBezTo>
                    <a:pt x="0" y="101"/>
                    <a:pt x="0" y="101"/>
                    <a:pt x="0" y="201"/>
                  </a:cubicBezTo>
                  <a:lnTo>
                    <a:pt x="0" y="82081"/>
                  </a:lnTo>
                  <a:cubicBezTo>
                    <a:pt x="0" y="82081"/>
                    <a:pt x="0" y="82181"/>
                    <a:pt x="100" y="82181"/>
                  </a:cubicBezTo>
                  <a:lnTo>
                    <a:pt x="201" y="82281"/>
                  </a:lnTo>
                  <a:lnTo>
                    <a:pt x="53785" y="82281"/>
                  </a:lnTo>
                  <a:lnTo>
                    <a:pt x="53885" y="82181"/>
                  </a:lnTo>
                  <a:lnTo>
                    <a:pt x="62557" y="73509"/>
                  </a:lnTo>
                  <a:cubicBezTo>
                    <a:pt x="62657" y="73509"/>
                    <a:pt x="62657" y="73409"/>
                    <a:pt x="62657" y="73409"/>
                  </a:cubicBezTo>
                  <a:lnTo>
                    <a:pt x="62657" y="201"/>
                  </a:lnTo>
                  <a:cubicBezTo>
                    <a:pt x="62657" y="101"/>
                    <a:pt x="62657" y="101"/>
                    <a:pt x="62557"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4"/>
            <p:cNvSpPr/>
            <p:nvPr/>
          </p:nvSpPr>
          <p:spPr>
            <a:xfrm>
              <a:off x="2043104" y="1615295"/>
              <a:ext cx="1082697" cy="1456381"/>
            </a:xfrm>
            <a:custGeom>
              <a:avLst/>
              <a:gdLst/>
              <a:ahLst/>
              <a:cxnLst/>
              <a:rect l="l" t="t" r="r" b="b"/>
              <a:pathLst>
                <a:path w="57220" h="76969" extrusionOk="0">
                  <a:moveTo>
                    <a:pt x="201" y="1"/>
                  </a:moveTo>
                  <a:lnTo>
                    <a:pt x="101" y="101"/>
                  </a:lnTo>
                  <a:cubicBezTo>
                    <a:pt x="1" y="101"/>
                    <a:pt x="1" y="226"/>
                    <a:pt x="1" y="226"/>
                  </a:cubicBezTo>
                  <a:lnTo>
                    <a:pt x="1" y="76768"/>
                  </a:lnTo>
                  <a:cubicBezTo>
                    <a:pt x="1" y="76768"/>
                    <a:pt x="1" y="76868"/>
                    <a:pt x="101" y="76868"/>
                  </a:cubicBezTo>
                  <a:cubicBezTo>
                    <a:pt x="101" y="76969"/>
                    <a:pt x="201" y="76969"/>
                    <a:pt x="201" y="76969"/>
                  </a:cubicBezTo>
                  <a:lnTo>
                    <a:pt x="51480" y="76969"/>
                  </a:lnTo>
                  <a:cubicBezTo>
                    <a:pt x="51705" y="76969"/>
                    <a:pt x="51705" y="76868"/>
                    <a:pt x="51705" y="76768"/>
                  </a:cubicBezTo>
                  <a:cubicBezTo>
                    <a:pt x="51705" y="76668"/>
                    <a:pt x="51705" y="76543"/>
                    <a:pt x="51480" y="76543"/>
                  </a:cubicBezTo>
                  <a:lnTo>
                    <a:pt x="427" y="76543"/>
                  </a:lnTo>
                  <a:lnTo>
                    <a:pt x="427" y="427"/>
                  </a:lnTo>
                  <a:lnTo>
                    <a:pt x="56818" y="427"/>
                  </a:lnTo>
                  <a:lnTo>
                    <a:pt x="56818" y="71029"/>
                  </a:lnTo>
                  <a:cubicBezTo>
                    <a:pt x="56818" y="71129"/>
                    <a:pt x="56919" y="71229"/>
                    <a:pt x="57019" y="71229"/>
                  </a:cubicBezTo>
                  <a:cubicBezTo>
                    <a:pt x="57119" y="71229"/>
                    <a:pt x="57219" y="71129"/>
                    <a:pt x="57219" y="71029"/>
                  </a:cubicBezTo>
                  <a:lnTo>
                    <a:pt x="57219" y="226"/>
                  </a:lnTo>
                  <a:cubicBezTo>
                    <a:pt x="57219" y="226"/>
                    <a:pt x="57219" y="101"/>
                    <a:pt x="57119" y="101"/>
                  </a:cubicBezTo>
                  <a:lnTo>
                    <a:pt x="57019" y="1"/>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4"/>
            <p:cNvSpPr/>
            <p:nvPr/>
          </p:nvSpPr>
          <p:spPr>
            <a:xfrm>
              <a:off x="3009585" y="2955005"/>
              <a:ext cx="163634" cy="164089"/>
            </a:xfrm>
            <a:custGeom>
              <a:avLst/>
              <a:gdLst/>
              <a:ahLst/>
              <a:cxnLst/>
              <a:rect l="l" t="t" r="r" b="b"/>
              <a:pathLst>
                <a:path w="8648" h="8672" extrusionOk="0">
                  <a:moveTo>
                    <a:pt x="1" y="0"/>
                  </a:moveTo>
                  <a:lnTo>
                    <a:pt x="1" y="8672"/>
                  </a:lnTo>
                  <a:lnTo>
                    <a:pt x="8648" y="0"/>
                  </a:lnTo>
                  <a:close/>
                </a:path>
              </a:pathLst>
            </a:custGeom>
            <a:solidFill>
              <a:srgbClr val="2A4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4"/>
            <p:cNvSpPr/>
            <p:nvPr/>
          </p:nvSpPr>
          <p:spPr>
            <a:xfrm>
              <a:off x="3005327" y="2951202"/>
              <a:ext cx="172168" cy="171222"/>
            </a:xfrm>
            <a:custGeom>
              <a:avLst/>
              <a:gdLst/>
              <a:ahLst/>
              <a:cxnLst/>
              <a:rect l="l" t="t" r="r" b="b"/>
              <a:pathLst>
                <a:path w="9099" h="9049" extrusionOk="0">
                  <a:moveTo>
                    <a:pt x="8371" y="427"/>
                  </a:moveTo>
                  <a:lnTo>
                    <a:pt x="426" y="8253"/>
                  </a:lnTo>
                  <a:lnTo>
                    <a:pt x="426" y="8253"/>
                  </a:lnTo>
                  <a:lnTo>
                    <a:pt x="426" y="427"/>
                  </a:lnTo>
                  <a:close/>
                  <a:moveTo>
                    <a:pt x="0" y="1"/>
                  </a:moveTo>
                  <a:lnTo>
                    <a:pt x="0" y="201"/>
                  </a:lnTo>
                  <a:lnTo>
                    <a:pt x="0" y="8873"/>
                  </a:lnTo>
                  <a:cubicBezTo>
                    <a:pt x="0" y="8873"/>
                    <a:pt x="0" y="8973"/>
                    <a:pt x="101" y="8973"/>
                  </a:cubicBezTo>
                  <a:cubicBezTo>
                    <a:pt x="163" y="9023"/>
                    <a:pt x="220" y="9048"/>
                    <a:pt x="260" y="9048"/>
                  </a:cubicBezTo>
                  <a:cubicBezTo>
                    <a:pt x="301" y="9048"/>
                    <a:pt x="326" y="9023"/>
                    <a:pt x="326" y="8973"/>
                  </a:cubicBezTo>
                  <a:lnTo>
                    <a:pt x="8998" y="301"/>
                  </a:lnTo>
                  <a:cubicBezTo>
                    <a:pt x="9098" y="301"/>
                    <a:pt x="9098" y="201"/>
                    <a:pt x="9098" y="101"/>
                  </a:cubicBezTo>
                  <a:cubicBezTo>
                    <a:pt x="8998" y="1"/>
                    <a:pt x="8998" y="1"/>
                    <a:pt x="8873" y="1"/>
                  </a:cubicBezTo>
                  <a:close/>
                </a:path>
              </a:pathLst>
            </a:custGeom>
            <a:solidFill>
              <a:srgbClr val="2A4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4"/>
            <p:cNvSpPr/>
            <p:nvPr/>
          </p:nvSpPr>
          <p:spPr>
            <a:xfrm>
              <a:off x="3009585" y="2955005"/>
              <a:ext cx="163634" cy="164089"/>
            </a:xfrm>
            <a:custGeom>
              <a:avLst/>
              <a:gdLst/>
              <a:ahLst/>
              <a:cxnLst/>
              <a:rect l="l" t="t" r="r" b="b"/>
              <a:pathLst>
                <a:path w="8648" h="8672" extrusionOk="0">
                  <a:moveTo>
                    <a:pt x="1" y="0"/>
                  </a:moveTo>
                  <a:lnTo>
                    <a:pt x="1" y="8672"/>
                  </a:lnTo>
                  <a:lnTo>
                    <a:pt x="864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4"/>
            <p:cNvSpPr/>
            <p:nvPr/>
          </p:nvSpPr>
          <p:spPr>
            <a:xfrm>
              <a:off x="3005327" y="2951202"/>
              <a:ext cx="172168" cy="171222"/>
            </a:xfrm>
            <a:custGeom>
              <a:avLst/>
              <a:gdLst/>
              <a:ahLst/>
              <a:cxnLst/>
              <a:rect l="l" t="t" r="r" b="b"/>
              <a:pathLst>
                <a:path w="9099" h="9049" extrusionOk="0">
                  <a:moveTo>
                    <a:pt x="8371" y="427"/>
                  </a:moveTo>
                  <a:lnTo>
                    <a:pt x="426" y="8253"/>
                  </a:lnTo>
                  <a:lnTo>
                    <a:pt x="426" y="8253"/>
                  </a:lnTo>
                  <a:lnTo>
                    <a:pt x="426" y="427"/>
                  </a:lnTo>
                  <a:close/>
                  <a:moveTo>
                    <a:pt x="0" y="1"/>
                  </a:moveTo>
                  <a:lnTo>
                    <a:pt x="0" y="201"/>
                  </a:lnTo>
                  <a:lnTo>
                    <a:pt x="0" y="8873"/>
                  </a:lnTo>
                  <a:cubicBezTo>
                    <a:pt x="0" y="8873"/>
                    <a:pt x="0" y="8973"/>
                    <a:pt x="101" y="8973"/>
                  </a:cubicBezTo>
                  <a:cubicBezTo>
                    <a:pt x="163" y="9023"/>
                    <a:pt x="220" y="9048"/>
                    <a:pt x="260" y="9048"/>
                  </a:cubicBezTo>
                  <a:cubicBezTo>
                    <a:pt x="301" y="9048"/>
                    <a:pt x="326" y="9023"/>
                    <a:pt x="326" y="8973"/>
                  </a:cubicBezTo>
                  <a:lnTo>
                    <a:pt x="8998" y="301"/>
                  </a:lnTo>
                  <a:cubicBezTo>
                    <a:pt x="9098" y="301"/>
                    <a:pt x="9098" y="201"/>
                    <a:pt x="9098" y="101"/>
                  </a:cubicBezTo>
                  <a:cubicBezTo>
                    <a:pt x="8998" y="1"/>
                    <a:pt x="8998" y="1"/>
                    <a:pt x="88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4"/>
            <p:cNvSpPr/>
            <p:nvPr/>
          </p:nvSpPr>
          <p:spPr>
            <a:xfrm>
              <a:off x="2163560" y="2208092"/>
              <a:ext cx="841787" cy="8080"/>
            </a:xfrm>
            <a:custGeom>
              <a:avLst/>
              <a:gdLst/>
              <a:ahLst/>
              <a:cxnLst/>
              <a:rect l="l" t="t" r="r" b="b"/>
              <a:pathLst>
                <a:path w="44488" h="427" extrusionOk="0">
                  <a:moveTo>
                    <a:pt x="1" y="0"/>
                  </a:moveTo>
                  <a:lnTo>
                    <a:pt x="1" y="426"/>
                  </a:lnTo>
                  <a:lnTo>
                    <a:pt x="44487" y="426"/>
                  </a:lnTo>
                  <a:lnTo>
                    <a:pt x="4448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4"/>
            <p:cNvSpPr/>
            <p:nvPr/>
          </p:nvSpPr>
          <p:spPr>
            <a:xfrm>
              <a:off x="2163560" y="2281111"/>
              <a:ext cx="841787" cy="8098"/>
            </a:xfrm>
            <a:custGeom>
              <a:avLst/>
              <a:gdLst/>
              <a:ahLst/>
              <a:cxnLst/>
              <a:rect l="l" t="t" r="r" b="b"/>
              <a:pathLst>
                <a:path w="44488" h="428" extrusionOk="0">
                  <a:moveTo>
                    <a:pt x="1" y="1"/>
                  </a:moveTo>
                  <a:lnTo>
                    <a:pt x="1" y="427"/>
                  </a:lnTo>
                  <a:lnTo>
                    <a:pt x="44487" y="427"/>
                  </a:lnTo>
                  <a:lnTo>
                    <a:pt x="444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4"/>
            <p:cNvSpPr/>
            <p:nvPr/>
          </p:nvSpPr>
          <p:spPr>
            <a:xfrm>
              <a:off x="2163560" y="2133162"/>
              <a:ext cx="841787" cy="8080"/>
            </a:xfrm>
            <a:custGeom>
              <a:avLst/>
              <a:gdLst/>
              <a:ahLst/>
              <a:cxnLst/>
              <a:rect l="l" t="t" r="r" b="b"/>
              <a:pathLst>
                <a:path w="44488" h="427" extrusionOk="0">
                  <a:moveTo>
                    <a:pt x="1" y="0"/>
                  </a:moveTo>
                  <a:lnTo>
                    <a:pt x="1" y="426"/>
                  </a:lnTo>
                  <a:lnTo>
                    <a:pt x="44487" y="426"/>
                  </a:lnTo>
                  <a:lnTo>
                    <a:pt x="4448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4"/>
            <p:cNvSpPr/>
            <p:nvPr/>
          </p:nvSpPr>
          <p:spPr>
            <a:xfrm>
              <a:off x="2163560" y="2354621"/>
              <a:ext cx="841787" cy="7607"/>
            </a:xfrm>
            <a:custGeom>
              <a:avLst/>
              <a:gdLst/>
              <a:ahLst/>
              <a:cxnLst/>
              <a:rect l="l" t="t" r="r" b="b"/>
              <a:pathLst>
                <a:path w="44488" h="402" extrusionOk="0">
                  <a:moveTo>
                    <a:pt x="1" y="1"/>
                  </a:moveTo>
                  <a:lnTo>
                    <a:pt x="1" y="402"/>
                  </a:lnTo>
                  <a:lnTo>
                    <a:pt x="44487" y="402"/>
                  </a:lnTo>
                  <a:lnTo>
                    <a:pt x="444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4"/>
            <p:cNvSpPr/>
            <p:nvPr/>
          </p:nvSpPr>
          <p:spPr>
            <a:xfrm>
              <a:off x="2163560" y="2429551"/>
              <a:ext cx="841787" cy="8080"/>
            </a:xfrm>
            <a:custGeom>
              <a:avLst/>
              <a:gdLst/>
              <a:ahLst/>
              <a:cxnLst/>
              <a:rect l="l" t="t" r="r" b="b"/>
              <a:pathLst>
                <a:path w="44488" h="427" extrusionOk="0">
                  <a:moveTo>
                    <a:pt x="1" y="1"/>
                  </a:moveTo>
                  <a:lnTo>
                    <a:pt x="1" y="427"/>
                  </a:lnTo>
                  <a:lnTo>
                    <a:pt x="44487" y="427"/>
                  </a:lnTo>
                  <a:lnTo>
                    <a:pt x="444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4"/>
            <p:cNvSpPr/>
            <p:nvPr/>
          </p:nvSpPr>
          <p:spPr>
            <a:xfrm>
              <a:off x="2288291" y="2502589"/>
              <a:ext cx="592797" cy="8080"/>
            </a:xfrm>
            <a:custGeom>
              <a:avLst/>
              <a:gdLst/>
              <a:ahLst/>
              <a:cxnLst/>
              <a:rect l="l" t="t" r="r" b="b"/>
              <a:pathLst>
                <a:path w="31329" h="427" extrusionOk="0">
                  <a:moveTo>
                    <a:pt x="0" y="0"/>
                  </a:moveTo>
                  <a:lnTo>
                    <a:pt x="0" y="426"/>
                  </a:lnTo>
                  <a:lnTo>
                    <a:pt x="31329" y="426"/>
                  </a:lnTo>
                  <a:lnTo>
                    <a:pt x="3132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4"/>
            <p:cNvSpPr/>
            <p:nvPr/>
          </p:nvSpPr>
          <p:spPr>
            <a:xfrm>
              <a:off x="2163560" y="1735751"/>
              <a:ext cx="399323" cy="8080"/>
            </a:xfrm>
            <a:custGeom>
              <a:avLst/>
              <a:gdLst/>
              <a:ahLst/>
              <a:cxnLst/>
              <a:rect l="l" t="t" r="r" b="b"/>
              <a:pathLst>
                <a:path w="21104" h="427" extrusionOk="0">
                  <a:moveTo>
                    <a:pt x="1" y="1"/>
                  </a:moveTo>
                  <a:lnTo>
                    <a:pt x="1" y="427"/>
                  </a:lnTo>
                  <a:lnTo>
                    <a:pt x="21104" y="427"/>
                  </a:lnTo>
                  <a:lnTo>
                    <a:pt x="2110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4"/>
            <p:cNvSpPr/>
            <p:nvPr/>
          </p:nvSpPr>
          <p:spPr>
            <a:xfrm>
              <a:off x="2163560" y="1787445"/>
              <a:ext cx="316332" cy="7607"/>
            </a:xfrm>
            <a:custGeom>
              <a:avLst/>
              <a:gdLst/>
              <a:ahLst/>
              <a:cxnLst/>
              <a:rect l="l" t="t" r="r" b="b"/>
              <a:pathLst>
                <a:path w="16718" h="402" extrusionOk="0">
                  <a:moveTo>
                    <a:pt x="1" y="1"/>
                  </a:moveTo>
                  <a:lnTo>
                    <a:pt x="1" y="402"/>
                  </a:lnTo>
                  <a:lnTo>
                    <a:pt x="16718" y="402"/>
                  </a:lnTo>
                  <a:lnTo>
                    <a:pt x="1671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4"/>
            <p:cNvSpPr/>
            <p:nvPr/>
          </p:nvSpPr>
          <p:spPr>
            <a:xfrm>
              <a:off x="2456164" y="2808930"/>
              <a:ext cx="147986" cy="179756"/>
            </a:xfrm>
            <a:custGeom>
              <a:avLst/>
              <a:gdLst/>
              <a:ahLst/>
              <a:cxnLst/>
              <a:rect l="l" t="t" r="r" b="b"/>
              <a:pathLst>
                <a:path w="7821" h="9500" extrusionOk="0">
                  <a:moveTo>
                    <a:pt x="3033" y="1"/>
                  </a:moveTo>
                  <a:lnTo>
                    <a:pt x="1" y="7620"/>
                  </a:lnTo>
                  <a:lnTo>
                    <a:pt x="2808" y="7520"/>
                  </a:lnTo>
                  <a:lnTo>
                    <a:pt x="4687" y="9500"/>
                  </a:lnTo>
                  <a:lnTo>
                    <a:pt x="7820" y="1881"/>
                  </a:lnTo>
                  <a:lnTo>
                    <a:pt x="30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4"/>
            <p:cNvSpPr/>
            <p:nvPr/>
          </p:nvSpPr>
          <p:spPr>
            <a:xfrm>
              <a:off x="2449996" y="2802781"/>
              <a:ext cx="160323" cy="193966"/>
            </a:xfrm>
            <a:custGeom>
              <a:avLst/>
              <a:gdLst/>
              <a:ahLst/>
              <a:cxnLst/>
              <a:rect l="l" t="t" r="r" b="b"/>
              <a:pathLst>
                <a:path w="8473" h="10251" extrusionOk="0">
                  <a:moveTo>
                    <a:pt x="3459" y="627"/>
                  </a:moveTo>
                  <a:lnTo>
                    <a:pt x="7845" y="2306"/>
                  </a:lnTo>
                  <a:lnTo>
                    <a:pt x="5009" y="9483"/>
                  </a:lnTo>
                  <a:lnTo>
                    <a:pt x="3259" y="7644"/>
                  </a:lnTo>
                  <a:lnTo>
                    <a:pt x="627" y="7744"/>
                  </a:lnTo>
                  <a:lnTo>
                    <a:pt x="3459" y="627"/>
                  </a:lnTo>
                  <a:close/>
                  <a:moveTo>
                    <a:pt x="3259" y="0"/>
                  </a:moveTo>
                  <a:lnTo>
                    <a:pt x="1" y="8145"/>
                  </a:lnTo>
                  <a:lnTo>
                    <a:pt x="1" y="8145"/>
                  </a:lnTo>
                  <a:lnTo>
                    <a:pt x="3033" y="8045"/>
                  </a:lnTo>
                  <a:lnTo>
                    <a:pt x="5139" y="10251"/>
                  </a:lnTo>
                  <a:lnTo>
                    <a:pt x="5239" y="9925"/>
                  </a:lnTo>
                  <a:lnTo>
                    <a:pt x="8472" y="2105"/>
                  </a:lnTo>
                  <a:lnTo>
                    <a:pt x="3259"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4"/>
            <p:cNvSpPr/>
            <p:nvPr/>
          </p:nvSpPr>
          <p:spPr>
            <a:xfrm>
              <a:off x="2564774" y="2808930"/>
              <a:ext cx="148440" cy="179756"/>
            </a:xfrm>
            <a:custGeom>
              <a:avLst/>
              <a:gdLst/>
              <a:ahLst/>
              <a:cxnLst/>
              <a:rect l="l" t="t" r="r" b="b"/>
              <a:pathLst>
                <a:path w="7845" h="9500" extrusionOk="0">
                  <a:moveTo>
                    <a:pt x="4812" y="1"/>
                  </a:moveTo>
                  <a:lnTo>
                    <a:pt x="0" y="1881"/>
                  </a:lnTo>
                  <a:lnTo>
                    <a:pt x="3033" y="9500"/>
                  </a:lnTo>
                  <a:lnTo>
                    <a:pt x="5013" y="7520"/>
                  </a:lnTo>
                  <a:lnTo>
                    <a:pt x="7845" y="7620"/>
                  </a:lnTo>
                  <a:lnTo>
                    <a:pt x="7845" y="7620"/>
                  </a:lnTo>
                  <a:lnTo>
                    <a:pt x="48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4"/>
            <p:cNvSpPr/>
            <p:nvPr/>
          </p:nvSpPr>
          <p:spPr>
            <a:xfrm>
              <a:off x="2559079" y="2802781"/>
              <a:ext cx="159831" cy="193966"/>
            </a:xfrm>
            <a:custGeom>
              <a:avLst/>
              <a:gdLst/>
              <a:ahLst/>
              <a:cxnLst/>
              <a:rect l="l" t="t" r="r" b="b"/>
              <a:pathLst>
                <a:path w="8447" h="10251" extrusionOk="0">
                  <a:moveTo>
                    <a:pt x="5013" y="627"/>
                  </a:moveTo>
                  <a:lnTo>
                    <a:pt x="7820" y="7744"/>
                  </a:lnTo>
                  <a:lnTo>
                    <a:pt x="5213" y="7644"/>
                  </a:lnTo>
                  <a:lnTo>
                    <a:pt x="3421" y="9436"/>
                  </a:lnTo>
                  <a:lnTo>
                    <a:pt x="3421" y="9436"/>
                  </a:lnTo>
                  <a:lnTo>
                    <a:pt x="627" y="2306"/>
                  </a:lnTo>
                  <a:lnTo>
                    <a:pt x="5013" y="627"/>
                  </a:lnTo>
                  <a:close/>
                  <a:moveTo>
                    <a:pt x="5213" y="0"/>
                  </a:moveTo>
                  <a:lnTo>
                    <a:pt x="0" y="2105"/>
                  </a:lnTo>
                  <a:lnTo>
                    <a:pt x="3233" y="10251"/>
                  </a:lnTo>
                  <a:lnTo>
                    <a:pt x="3434" y="10025"/>
                  </a:lnTo>
                  <a:lnTo>
                    <a:pt x="5314" y="8045"/>
                  </a:lnTo>
                  <a:lnTo>
                    <a:pt x="8446" y="8145"/>
                  </a:lnTo>
                  <a:lnTo>
                    <a:pt x="5213"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4"/>
            <p:cNvSpPr/>
            <p:nvPr/>
          </p:nvSpPr>
          <p:spPr>
            <a:xfrm>
              <a:off x="2436258" y="2595532"/>
              <a:ext cx="296408" cy="300211"/>
            </a:xfrm>
            <a:custGeom>
              <a:avLst/>
              <a:gdLst/>
              <a:ahLst/>
              <a:cxnLst/>
              <a:rect l="l" t="t" r="r" b="b"/>
              <a:pathLst>
                <a:path w="15665" h="15866" extrusionOk="0">
                  <a:moveTo>
                    <a:pt x="7845" y="1"/>
                  </a:moveTo>
                  <a:lnTo>
                    <a:pt x="6491" y="527"/>
                  </a:lnTo>
                  <a:lnTo>
                    <a:pt x="5113" y="527"/>
                  </a:lnTo>
                  <a:lnTo>
                    <a:pt x="4085" y="1454"/>
                  </a:lnTo>
                  <a:lnTo>
                    <a:pt x="2732" y="1880"/>
                  </a:lnTo>
                  <a:lnTo>
                    <a:pt x="2105" y="3133"/>
                  </a:lnTo>
                  <a:lnTo>
                    <a:pt x="952" y="3961"/>
                  </a:lnTo>
                  <a:lnTo>
                    <a:pt x="727" y="5314"/>
                  </a:lnTo>
                  <a:lnTo>
                    <a:pt x="0" y="6567"/>
                  </a:lnTo>
                  <a:lnTo>
                    <a:pt x="326" y="7946"/>
                  </a:lnTo>
                  <a:lnTo>
                    <a:pt x="0" y="9299"/>
                  </a:lnTo>
                  <a:lnTo>
                    <a:pt x="727" y="10552"/>
                  </a:lnTo>
                  <a:lnTo>
                    <a:pt x="952" y="11905"/>
                  </a:lnTo>
                  <a:lnTo>
                    <a:pt x="2105" y="12833"/>
                  </a:lnTo>
                  <a:lnTo>
                    <a:pt x="2732" y="14086"/>
                  </a:lnTo>
                  <a:lnTo>
                    <a:pt x="4085" y="14512"/>
                  </a:lnTo>
                  <a:lnTo>
                    <a:pt x="5113" y="15464"/>
                  </a:lnTo>
                  <a:lnTo>
                    <a:pt x="6491" y="15339"/>
                  </a:lnTo>
                  <a:lnTo>
                    <a:pt x="7845" y="15865"/>
                  </a:lnTo>
                  <a:lnTo>
                    <a:pt x="9198" y="15339"/>
                  </a:lnTo>
                  <a:lnTo>
                    <a:pt x="10551" y="15464"/>
                  </a:lnTo>
                  <a:lnTo>
                    <a:pt x="11604" y="14512"/>
                  </a:lnTo>
                  <a:lnTo>
                    <a:pt x="12957" y="14086"/>
                  </a:lnTo>
                  <a:lnTo>
                    <a:pt x="13584" y="12833"/>
                  </a:lnTo>
                  <a:lnTo>
                    <a:pt x="14737" y="11905"/>
                  </a:lnTo>
                  <a:lnTo>
                    <a:pt x="14937" y="10552"/>
                  </a:lnTo>
                  <a:lnTo>
                    <a:pt x="15664" y="9299"/>
                  </a:lnTo>
                  <a:lnTo>
                    <a:pt x="15363" y="7946"/>
                  </a:lnTo>
                  <a:lnTo>
                    <a:pt x="15664" y="6567"/>
                  </a:lnTo>
                  <a:lnTo>
                    <a:pt x="14937" y="5314"/>
                  </a:lnTo>
                  <a:lnTo>
                    <a:pt x="14737" y="3961"/>
                  </a:lnTo>
                  <a:lnTo>
                    <a:pt x="13584" y="3133"/>
                  </a:lnTo>
                  <a:lnTo>
                    <a:pt x="12957" y="1880"/>
                  </a:lnTo>
                  <a:lnTo>
                    <a:pt x="11604" y="1454"/>
                  </a:lnTo>
                  <a:lnTo>
                    <a:pt x="10551" y="527"/>
                  </a:lnTo>
                  <a:lnTo>
                    <a:pt x="9198" y="527"/>
                  </a:lnTo>
                  <a:lnTo>
                    <a:pt x="784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4"/>
            <p:cNvSpPr/>
            <p:nvPr/>
          </p:nvSpPr>
          <p:spPr>
            <a:xfrm>
              <a:off x="2432455" y="2591747"/>
              <a:ext cx="304468" cy="310164"/>
            </a:xfrm>
            <a:custGeom>
              <a:avLst/>
              <a:gdLst/>
              <a:ahLst/>
              <a:cxnLst/>
              <a:rect l="l" t="t" r="r" b="b"/>
              <a:pathLst>
                <a:path w="16091" h="16392" extrusionOk="0">
                  <a:moveTo>
                    <a:pt x="8046" y="401"/>
                  </a:moveTo>
                  <a:lnTo>
                    <a:pt x="9299" y="927"/>
                  </a:lnTo>
                  <a:lnTo>
                    <a:pt x="10652" y="927"/>
                  </a:lnTo>
                  <a:lnTo>
                    <a:pt x="11705" y="1755"/>
                  </a:lnTo>
                  <a:lnTo>
                    <a:pt x="13058" y="2181"/>
                  </a:lnTo>
                  <a:lnTo>
                    <a:pt x="13685" y="3434"/>
                  </a:lnTo>
                  <a:lnTo>
                    <a:pt x="14712" y="4261"/>
                  </a:lnTo>
                  <a:lnTo>
                    <a:pt x="14938" y="5639"/>
                  </a:lnTo>
                  <a:lnTo>
                    <a:pt x="15665" y="6767"/>
                  </a:lnTo>
                  <a:lnTo>
                    <a:pt x="15339" y="8146"/>
                  </a:lnTo>
                  <a:lnTo>
                    <a:pt x="15339" y="8246"/>
                  </a:lnTo>
                  <a:lnTo>
                    <a:pt x="15665" y="9499"/>
                  </a:lnTo>
                  <a:lnTo>
                    <a:pt x="14938" y="10652"/>
                  </a:lnTo>
                  <a:lnTo>
                    <a:pt x="14712" y="12005"/>
                  </a:lnTo>
                  <a:lnTo>
                    <a:pt x="13685" y="12832"/>
                  </a:lnTo>
                  <a:lnTo>
                    <a:pt x="13058" y="14085"/>
                  </a:lnTo>
                  <a:lnTo>
                    <a:pt x="11705" y="14511"/>
                  </a:lnTo>
                  <a:lnTo>
                    <a:pt x="10652" y="15439"/>
                  </a:lnTo>
                  <a:lnTo>
                    <a:pt x="9299" y="15339"/>
                  </a:lnTo>
                  <a:lnTo>
                    <a:pt x="8046" y="15865"/>
                  </a:lnTo>
                  <a:lnTo>
                    <a:pt x="6793" y="15339"/>
                  </a:lnTo>
                  <a:lnTo>
                    <a:pt x="5439" y="15439"/>
                  </a:lnTo>
                  <a:lnTo>
                    <a:pt x="4386" y="14511"/>
                  </a:lnTo>
                  <a:lnTo>
                    <a:pt x="3033" y="14085"/>
                  </a:lnTo>
                  <a:lnTo>
                    <a:pt x="2407" y="12832"/>
                  </a:lnTo>
                  <a:lnTo>
                    <a:pt x="1354" y="12005"/>
                  </a:lnTo>
                  <a:lnTo>
                    <a:pt x="1153" y="10652"/>
                  </a:lnTo>
                  <a:lnTo>
                    <a:pt x="427" y="9499"/>
                  </a:lnTo>
                  <a:lnTo>
                    <a:pt x="727" y="8146"/>
                  </a:lnTo>
                  <a:lnTo>
                    <a:pt x="427" y="6767"/>
                  </a:lnTo>
                  <a:lnTo>
                    <a:pt x="1153" y="5639"/>
                  </a:lnTo>
                  <a:lnTo>
                    <a:pt x="1354" y="4261"/>
                  </a:lnTo>
                  <a:lnTo>
                    <a:pt x="2407" y="3434"/>
                  </a:lnTo>
                  <a:lnTo>
                    <a:pt x="3033" y="2181"/>
                  </a:lnTo>
                  <a:lnTo>
                    <a:pt x="4386" y="1755"/>
                  </a:lnTo>
                  <a:lnTo>
                    <a:pt x="5439" y="927"/>
                  </a:lnTo>
                  <a:lnTo>
                    <a:pt x="6793" y="927"/>
                  </a:lnTo>
                  <a:lnTo>
                    <a:pt x="8046" y="401"/>
                  </a:lnTo>
                  <a:close/>
                  <a:moveTo>
                    <a:pt x="8046" y="0"/>
                  </a:moveTo>
                  <a:lnTo>
                    <a:pt x="6692" y="501"/>
                  </a:lnTo>
                  <a:lnTo>
                    <a:pt x="5214" y="501"/>
                  </a:lnTo>
                  <a:lnTo>
                    <a:pt x="4186" y="1454"/>
                  </a:lnTo>
                  <a:lnTo>
                    <a:pt x="2808" y="1880"/>
                  </a:lnTo>
                  <a:lnTo>
                    <a:pt x="2081" y="3133"/>
                  </a:lnTo>
                  <a:lnTo>
                    <a:pt x="928" y="4060"/>
                  </a:lnTo>
                  <a:lnTo>
                    <a:pt x="727" y="5514"/>
                  </a:lnTo>
                  <a:lnTo>
                    <a:pt x="1" y="6767"/>
                  </a:lnTo>
                  <a:lnTo>
                    <a:pt x="301" y="8146"/>
                  </a:lnTo>
                  <a:lnTo>
                    <a:pt x="1" y="9599"/>
                  </a:lnTo>
                  <a:lnTo>
                    <a:pt x="727" y="10852"/>
                  </a:lnTo>
                  <a:lnTo>
                    <a:pt x="928" y="12206"/>
                  </a:lnTo>
                  <a:lnTo>
                    <a:pt x="2081" y="13158"/>
                  </a:lnTo>
                  <a:lnTo>
                    <a:pt x="2808" y="14411"/>
                  </a:lnTo>
                  <a:lnTo>
                    <a:pt x="4186" y="14912"/>
                  </a:lnTo>
                  <a:lnTo>
                    <a:pt x="5214" y="15865"/>
                  </a:lnTo>
                  <a:lnTo>
                    <a:pt x="6692" y="15765"/>
                  </a:lnTo>
                  <a:lnTo>
                    <a:pt x="8046" y="16391"/>
                  </a:lnTo>
                  <a:lnTo>
                    <a:pt x="9399" y="15765"/>
                  </a:lnTo>
                  <a:lnTo>
                    <a:pt x="10853" y="15865"/>
                  </a:lnTo>
                  <a:lnTo>
                    <a:pt x="11905" y="14912"/>
                  </a:lnTo>
                  <a:lnTo>
                    <a:pt x="13259" y="14411"/>
                  </a:lnTo>
                  <a:lnTo>
                    <a:pt x="13986" y="13158"/>
                  </a:lnTo>
                  <a:lnTo>
                    <a:pt x="15138" y="12206"/>
                  </a:lnTo>
                  <a:lnTo>
                    <a:pt x="15339" y="10852"/>
                  </a:lnTo>
                  <a:lnTo>
                    <a:pt x="16091" y="9599"/>
                  </a:lnTo>
                  <a:lnTo>
                    <a:pt x="15776" y="8195"/>
                  </a:lnTo>
                  <a:lnTo>
                    <a:pt x="16091" y="6767"/>
                  </a:lnTo>
                  <a:lnTo>
                    <a:pt x="15339" y="5514"/>
                  </a:lnTo>
                  <a:lnTo>
                    <a:pt x="15138" y="4060"/>
                  </a:lnTo>
                  <a:lnTo>
                    <a:pt x="13986" y="3133"/>
                  </a:lnTo>
                  <a:lnTo>
                    <a:pt x="13259" y="1880"/>
                  </a:lnTo>
                  <a:lnTo>
                    <a:pt x="11905" y="1454"/>
                  </a:lnTo>
                  <a:lnTo>
                    <a:pt x="10853" y="501"/>
                  </a:lnTo>
                  <a:lnTo>
                    <a:pt x="9399" y="501"/>
                  </a:lnTo>
                  <a:lnTo>
                    <a:pt x="8046"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4"/>
            <p:cNvSpPr/>
            <p:nvPr/>
          </p:nvSpPr>
          <p:spPr>
            <a:xfrm>
              <a:off x="2479873" y="2642949"/>
              <a:ext cx="209633" cy="207268"/>
            </a:xfrm>
            <a:custGeom>
              <a:avLst/>
              <a:gdLst/>
              <a:ahLst/>
              <a:cxnLst/>
              <a:rect l="l" t="t" r="r" b="b"/>
              <a:pathLst>
                <a:path w="11079" h="10954" extrusionOk="0">
                  <a:moveTo>
                    <a:pt x="5540" y="302"/>
                  </a:moveTo>
                  <a:cubicBezTo>
                    <a:pt x="6993" y="302"/>
                    <a:pt x="8246" y="828"/>
                    <a:pt x="9199" y="1780"/>
                  </a:cubicBezTo>
                  <a:cubicBezTo>
                    <a:pt x="10126" y="2708"/>
                    <a:pt x="10753" y="4061"/>
                    <a:pt x="10753" y="5440"/>
                  </a:cubicBezTo>
                  <a:cubicBezTo>
                    <a:pt x="10753" y="6893"/>
                    <a:pt x="10126" y="8146"/>
                    <a:pt x="9199" y="9074"/>
                  </a:cubicBezTo>
                  <a:cubicBezTo>
                    <a:pt x="8246" y="10026"/>
                    <a:pt x="6993" y="10653"/>
                    <a:pt x="5540" y="10653"/>
                  </a:cubicBezTo>
                  <a:cubicBezTo>
                    <a:pt x="4061" y="10653"/>
                    <a:pt x="2808" y="10026"/>
                    <a:pt x="1880" y="9074"/>
                  </a:cubicBezTo>
                  <a:cubicBezTo>
                    <a:pt x="928" y="8146"/>
                    <a:pt x="302" y="6893"/>
                    <a:pt x="302" y="5440"/>
                  </a:cubicBezTo>
                  <a:cubicBezTo>
                    <a:pt x="302" y="4061"/>
                    <a:pt x="928" y="2708"/>
                    <a:pt x="1880" y="1780"/>
                  </a:cubicBezTo>
                  <a:cubicBezTo>
                    <a:pt x="2808" y="828"/>
                    <a:pt x="4061" y="302"/>
                    <a:pt x="5540" y="302"/>
                  </a:cubicBezTo>
                  <a:close/>
                  <a:moveTo>
                    <a:pt x="5540" y="1"/>
                  </a:moveTo>
                  <a:cubicBezTo>
                    <a:pt x="2507" y="1"/>
                    <a:pt x="1" y="2407"/>
                    <a:pt x="1" y="5440"/>
                  </a:cubicBezTo>
                  <a:cubicBezTo>
                    <a:pt x="1" y="8447"/>
                    <a:pt x="2507" y="10953"/>
                    <a:pt x="5540" y="10953"/>
                  </a:cubicBezTo>
                  <a:cubicBezTo>
                    <a:pt x="8572" y="10953"/>
                    <a:pt x="11079" y="8447"/>
                    <a:pt x="11079" y="5440"/>
                  </a:cubicBezTo>
                  <a:cubicBezTo>
                    <a:pt x="11079" y="2407"/>
                    <a:pt x="8572" y="1"/>
                    <a:pt x="5540"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4"/>
            <p:cNvSpPr/>
            <p:nvPr/>
          </p:nvSpPr>
          <p:spPr>
            <a:xfrm>
              <a:off x="2163560" y="2870104"/>
              <a:ext cx="182121" cy="8098"/>
            </a:xfrm>
            <a:custGeom>
              <a:avLst/>
              <a:gdLst/>
              <a:ahLst/>
              <a:cxnLst/>
              <a:rect l="l" t="t" r="r" b="b"/>
              <a:pathLst>
                <a:path w="9625" h="428" extrusionOk="0">
                  <a:moveTo>
                    <a:pt x="1" y="1"/>
                  </a:moveTo>
                  <a:lnTo>
                    <a:pt x="1" y="427"/>
                  </a:lnTo>
                  <a:lnTo>
                    <a:pt x="9625" y="427"/>
                  </a:lnTo>
                  <a:lnTo>
                    <a:pt x="962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4"/>
            <p:cNvSpPr/>
            <p:nvPr/>
          </p:nvSpPr>
          <p:spPr>
            <a:xfrm>
              <a:off x="2827483" y="2870104"/>
              <a:ext cx="182121" cy="8098"/>
            </a:xfrm>
            <a:custGeom>
              <a:avLst/>
              <a:gdLst/>
              <a:ahLst/>
              <a:cxnLst/>
              <a:rect l="l" t="t" r="r" b="b"/>
              <a:pathLst>
                <a:path w="9625" h="428" extrusionOk="0">
                  <a:moveTo>
                    <a:pt x="1" y="1"/>
                  </a:moveTo>
                  <a:lnTo>
                    <a:pt x="1" y="427"/>
                  </a:lnTo>
                  <a:lnTo>
                    <a:pt x="9625" y="427"/>
                  </a:lnTo>
                  <a:lnTo>
                    <a:pt x="962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4"/>
            <p:cNvSpPr/>
            <p:nvPr/>
          </p:nvSpPr>
          <p:spPr>
            <a:xfrm>
              <a:off x="3250495" y="1182803"/>
              <a:ext cx="454328" cy="454328"/>
            </a:xfrm>
            <a:custGeom>
              <a:avLst/>
              <a:gdLst/>
              <a:ahLst/>
              <a:cxnLst/>
              <a:rect l="l" t="t" r="r" b="b"/>
              <a:pathLst>
                <a:path w="24011" h="24011" extrusionOk="0">
                  <a:moveTo>
                    <a:pt x="12006" y="1"/>
                  </a:moveTo>
                  <a:cubicBezTo>
                    <a:pt x="5314" y="1"/>
                    <a:pt x="1" y="5414"/>
                    <a:pt x="1" y="12006"/>
                  </a:cubicBezTo>
                  <a:cubicBezTo>
                    <a:pt x="1" y="18697"/>
                    <a:pt x="5314" y="24011"/>
                    <a:pt x="12006" y="24011"/>
                  </a:cubicBezTo>
                  <a:cubicBezTo>
                    <a:pt x="18597" y="24011"/>
                    <a:pt x="24011" y="18697"/>
                    <a:pt x="24011" y="12006"/>
                  </a:cubicBezTo>
                  <a:cubicBezTo>
                    <a:pt x="24011" y="5414"/>
                    <a:pt x="18597" y="1"/>
                    <a:pt x="12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4"/>
            <p:cNvSpPr/>
            <p:nvPr/>
          </p:nvSpPr>
          <p:spPr>
            <a:xfrm>
              <a:off x="3246711" y="1178546"/>
              <a:ext cx="462389" cy="462389"/>
            </a:xfrm>
            <a:custGeom>
              <a:avLst/>
              <a:gdLst/>
              <a:ahLst/>
              <a:cxnLst/>
              <a:rect l="l" t="t" r="r" b="b"/>
              <a:pathLst>
                <a:path w="24437" h="24437" extrusionOk="0">
                  <a:moveTo>
                    <a:pt x="12206" y="426"/>
                  </a:moveTo>
                  <a:cubicBezTo>
                    <a:pt x="15439" y="426"/>
                    <a:pt x="18371" y="1779"/>
                    <a:pt x="20552" y="3885"/>
                  </a:cubicBezTo>
                  <a:cubicBezTo>
                    <a:pt x="22657" y="6065"/>
                    <a:pt x="24010" y="8998"/>
                    <a:pt x="24010" y="12231"/>
                  </a:cubicBezTo>
                  <a:cubicBezTo>
                    <a:pt x="24010" y="15464"/>
                    <a:pt x="22657" y="18496"/>
                    <a:pt x="20552" y="20577"/>
                  </a:cubicBezTo>
                  <a:cubicBezTo>
                    <a:pt x="18371" y="22782"/>
                    <a:pt x="15439" y="24035"/>
                    <a:pt x="12206" y="24035"/>
                  </a:cubicBezTo>
                  <a:cubicBezTo>
                    <a:pt x="8973" y="24035"/>
                    <a:pt x="5940" y="22782"/>
                    <a:pt x="3860" y="20577"/>
                  </a:cubicBezTo>
                  <a:cubicBezTo>
                    <a:pt x="1654" y="18496"/>
                    <a:pt x="401" y="15464"/>
                    <a:pt x="401" y="12231"/>
                  </a:cubicBezTo>
                  <a:cubicBezTo>
                    <a:pt x="401" y="8998"/>
                    <a:pt x="1654" y="6065"/>
                    <a:pt x="3860" y="3885"/>
                  </a:cubicBezTo>
                  <a:cubicBezTo>
                    <a:pt x="5940" y="1779"/>
                    <a:pt x="8973" y="426"/>
                    <a:pt x="12206" y="426"/>
                  </a:cubicBezTo>
                  <a:close/>
                  <a:moveTo>
                    <a:pt x="12206" y="0"/>
                  </a:moveTo>
                  <a:cubicBezTo>
                    <a:pt x="5414" y="0"/>
                    <a:pt x="0" y="5539"/>
                    <a:pt x="0" y="12231"/>
                  </a:cubicBezTo>
                  <a:cubicBezTo>
                    <a:pt x="0" y="19023"/>
                    <a:pt x="5414" y="24436"/>
                    <a:pt x="12206" y="24436"/>
                  </a:cubicBezTo>
                  <a:cubicBezTo>
                    <a:pt x="18898" y="24436"/>
                    <a:pt x="24437" y="19023"/>
                    <a:pt x="24437" y="12231"/>
                  </a:cubicBezTo>
                  <a:cubicBezTo>
                    <a:pt x="24437" y="5539"/>
                    <a:pt x="18898" y="0"/>
                    <a:pt x="12206"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4"/>
            <p:cNvSpPr/>
            <p:nvPr/>
          </p:nvSpPr>
          <p:spPr>
            <a:xfrm>
              <a:off x="3379011" y="1240192"/>
              <a:ext cx="106718" cy="242159"/>
            </a:xfrm>
            <a:custGeom>
              <a:avLst/>
              <a:gdLst/>
              <a:ahLst/>
              <a:cxnLst/>
              <a:rect l="l" t="t" r="r" b="b"/>
              <a:pathLst>
                <a:path w="5640" h="12798" extrusionOk="0">
                  <a:moveTo>
                    <a:pt x="5214" y="0"/>
                  </a:moveTo>
                  <a:cubicBezTo>
                    <a:pt x="5013" y="0"/>
                    <a:pt x="4788" y="201"/>
                    <a:pt x="4788" y="401"/>
                  </a:cubicBezTo>
                  <a:lnTo>
                    <a:pt x="4788" y="8772"/>
                  </a:lnTo>
                  <a:lnTo>
                    <a:pt x="201" y="12005"/>
                  </a:lnTo>
                  <a:cubicBezTo>
                    <a:pt x="1" y="12206"/>
                    <a:pt x="1" y="12406"/>
                    <a:pt x="101" y="12632"/>
                  </a:cubicBezTo>
                  <a:cubicBezTo>
                    <a:pt x="160" y="12749"/>
                    <a:pt x="296" y="12798"/>
                    <a:pt x="439" y="12798"/>
                  </a:cubicBezTo>
                  <a:cubicBezTo>
                    <a:pt x="540" y="12798"/>
                    <a:pt x="645" y="12774"/>
                    <a:pt x="728" y="12732"/>
                  </a:cubicBezTo>
                  <a:lnTo>
                    <a:pt x="5414" y="9273"/>
                  </a:lnTo>
                  <a:cubicBezTo>
                    <a:pt x="5540" y="9273"/>
                    <a:pt x="5640" y="9073"/>
                    <a:pt x="5640" y="8973"/>
                  </a:cubicBezTo>
                  <a:lnTo>
                    <a:pt x="5640" y="401"/>
                  </a:lnTo>
                  <a:cubicBezTo>
                    <a:pt x="5640" y="201"/>
                    <a:pt x="5414" y="0"/>
                    <a:pt x="5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4"/>
            <p:cNvSpPr/>
            <p:nvPr/>
          </p:nvSpPr>
          <p:spPr>
            <a:xfrm>
              <a:off x="2432455" y="1340723"/>
              <a:ext cx="53132" cy="138488"/>
            </a:xfrm>
            <a:custGeom>
              <a:avLst/>
              <a:gdLst/>
              <a:ahLst/>
              <a:cxnLst/>
              <a:rect l="l" t="t" r="r" b="b"/>
              <a:pathLst>
                <a:path w="2808" h="7319" extrusionOk="0">
                  <a:moveTo>
                    <a:pt x="301" y="0"/>
                  </a:moveTo>
                  <a:lnTo>
                    <a:pt x="1" y="101"/>
                  </a:lnTo>
                  <a:cubicBezTo>
                    <a:pt x="727" y="2507"/>
                    <a:pt x="1554" y="4913"/>
                    <a:pt x="2407" y="7319"/>
                  </a:cubicBezTo>
                  <a:lnTo>
                    <a:pt x="2808" y="7219"/>
                  </a:lnTo>
                  <a:cubicBezTo>
                    <a:pt x="1980" y="4813"/>
                    <a:pt x="1153" y="2407"/>
                    <a:pt x="3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4"/>
            <p:cNvSpPr/>
            <p:nvPr/>
          </p:nvSpPr>
          <p:spPr>
            <a:xfrm>
              <a:off x="2683319" y="1340723"/>
              <a:ext cx="53605" cy="138488"/>
            </a:xfrm>
            <a:custGeom>
              <a:avLst/>
              <a:gdLst/>
              <a:ahLst/>
              <a:cxnLst/>
              <a:rect l="l" t="t" r="r" b="b"/>
              <a:pathLst>
                <a:path w="2833" h="7319" extrusionOk="0">
                  <a:moveTo>
                    <a:pt x="2507" y="0"/>
                  </a:moveTo>
                  <a:cubicBezTo>
                    <a:pt x="1680" y="2407"/>
                    <a:pt x="828" y="4813"/>
                    <a:pt x="1" y="7219"/>
                  </a:cubicBezTo>
                  <a:lnTo>
                    <a:pt x="427" y="7319"/>
                  </a:lnTo>
                  <a:cubicBezTo>
                    <a:pt x="1254" y="4913"/>
                    <a:pt x="2081" y="2507"/>
                    <a:pt x="2833" y="101"/>
                  </a:cubicBezTo>
                  <a:lnTo>
                    <a:pt x="2507"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4"/>
            <p:cNvSpPr/>
            <p:nvPr/>
          </p:nvSpPr>
          <p:spPr>
            <a:xfrm>
              <a:off x="2580423" y="1350676"/>
              <a:ext cx="8080" cy="118582"/>
            </a:xfrm>
            <a:custGeom>
              <a:avLst/>
              <a:gdLst/>
              <a:ahLst/>
              <a:cxnLst/>
              <a:rect l="l" t="t" r="r" b="b"/>
              <a:pathLst>
                <a:path w="427" h="6267" extrusionOk="0">
                  <a:moveTo>
                    <a:pt x="0" y="1"/>
                  </a:moveTo>
                  <a:lnTo>
                    <a:pt x="0" y="6266"/>
                  </a:lnTo>
                  <a:lnTo>
                    <a:pt x="426" y="6266"/>
                  </a:lnTo>
                  <a:lnTo>
                    <a:pt x="426" y="1"/>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4"/>
            <p:cNvSpPr/>
            <p:nvPr/>
          </p:nvSpPr>
          <p:spPr>
            <a:xfrm>
              <a:off x="1193295" y="2773376"/>
              <a:ext cx="551547" cy="8080"/>
            </a:xfrm>
            <a:custGeom>
              <a:avLst/>
              <a:gdLst/>
              <a:ahLst/>
              <a:cxnLst/>
              <a:rect l="l" t="t" r="r" b="b"/>
              <a:pathLst>
                <a:path w="29149" h="427" extrusionOk="0">
                  <a:moveTo>
                    <a:pt x="0" y="0"/>
                  </a:moveTo>
                  <a:lnTo>
                    <a:pt x="0" y="426"/>
                  </a:lnTo>
                  <a:lnTo>
                    <a:pt x="29148" y="426"/>
                  </a:lnTo>
                  <a:lnTo>
                    <a:pt x="29148" y="0"/>
                  </a:lnTo>
                  <a:close/>
                </a:path>
              </a:pathLst>
            </a:custGeom>
            <a:solidFill>
              <a:schemeClr val="accen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4"/>
            <p:cNvSpPr/>
            <p:nvPr/>
          </p:nvSpPr>
          <p:spPr>
            <a:xfrm>
              <a:off x="1612504" y="2717879"/>
              <a:ext cx="270807" cy="8080"/>
            </a:xfrm>
            <a:custGeom>
              <a:avLst/>
              <a:gdLst/>
              <a:ahLst/>
              <a:cxnLst/>
              <a:rect l="l" t="t" r="r" b="b"/>
              <a:pathLst>
                <a:path w="14312" h="427" extrusionOk="0">
                  <a:moveTo>
                    <a:pt x="1" y="1"/>
                  </a:moveTo>
                  <a:lnTo>
                    <a:pt x="1" y="427"/>
                  </a:lnTo>
                  <a:lnTo>
                    <a:pt x="14312" y="427"/>
                  </a:lnTo>
                  <a:lnTo>
                    <a:pt x="14312" y="1"/>
                  </a:lnTo>
                  <a:close/>
                </a:path>
              </a:pathLst>
            </a:custGeom>
            <a:solidFill>
              <a:schemeClr val="accen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4"/>
            <p:cNvSpPr/>
            <p:nvPr/>
          </p:nvSpPr>
          <p:spPr>
            <a:xfrm>
              <a:off x="3462001" y="2101393"/>
              <a:ext cx="618416" cy="8080"/>
            </a:xfrm>
            <a:custGeom>
              <a:avLst/>
              <a:gdLst/>
              <a:ahLst/>
              <a:cxnLst/>
              <a:rect l="l" t="t" r="r" b="b"/>
              <a:pathLst>
                <a:path w="32683" h="427" extrusionOk="0">
                  <a:moveTo>
                    <a:pt x="1" y="0"/>
                  </a:moveTo>
                  <a:lnTo>
                    <a:pt x="1" y="426"/>
                  </a:lnTo>
                  <a:lnTo>
                    <a:pt x="32683" y="426"/>
                  </a:lnTo>
                  <a:lnTo>
                    <a:pt x="32683" y="0"/>
                  </a:lnTo>
                  <a:close/>
                </a:path>
              </a:pathLst>
            </a:custGeom>
            <a:solidFill>
              <a:srgbClr val="BEBAC6"/>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4"/>
            <p:cNvSpPr/>
            <p:nvPr/>
          </p:nvSpPr>
          <p:spPr>
            <a:xfrm>
              <a:off x="3333486" y="2046369"/>
              <a:ext cx="357600" cy="7607"/>
            </a:xfrm>
            <a:custGeom>
              <a:avLst/>
              <a:gdLst/>
              <a:ahLst/>
              <a:cxnLst/>
              <a:rect l="l" t="t" r="r" b="b"/>
              <a:pathLst>
                <a:path w="18899" h="402" extrusionOk="0">
                  <a:moveTo>
                    <a:pt x="1" y="1"/>
                  </a:moveTo>
                  <a:lnTo>
                    <a:pt x="1" y="402"/>
                  </a:lnTo>
                  <a:lnTo>
                    <a:pt x="18898" y="402"/>
                  </a:lnTo>
                  <a:lnTo>
                    <a:pt x="18898" y="1"/>
                  </a:lnTo>
                  <a:close/>
                </a:path>
              </a:pathLst>
            </a:custGeom>
            <a:solidFill>
              <a:srgbClr val="BEBAC6"/>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4" name="Google Shape;664;p34"/>
            <p:cNvGrpSpPr/>
            <p:nvPr/>
          </p:nvGrpSpPr>
          <p:grpSpPr>
            <a:xfrm flipH="1">
              <a:off x="936623" y="1445473"/>
              <a:ext cx="734772" cy="588731"/>
              <a:chOff x="10049025" y="922900"/>
              <a:chExt cx="537625" cy="430800"/>
            </a:xfrm>
          </p:grpSpPr>
          <p:sp>
            <p:nvSpPr>
              <p:cNvPr id="665" name="Google Shape;665;p34"/>
              <p:cNvSpPr/>
              <p:nvPr/>
            </p:nvSpPr>
            <p:spPr>
              <a:xfrm>
                <a:off x="10056525" y="930425"/>
                <a:ext cx="521975" cy="331475"/>
              </a:xfrm>
              <a:custGeom>
                <a:avLst/>
                <a:gdLst/>
                <a:ahLst/>
                <a:cxnLst/>
                <a:rect l="l" t="t" r="r" b="b"/>
                <a:pathLst>
                  <a:path w="20879" h="13259" extrusionOk="0">
                    <a:moveTo>
                      <a:pt x="14412" y="0"/>
                    </a:moveTo>
                    <a:lnTo>
                      <a:pt x="1" y="226"/>
                    </a:lnTo>
                    <a:cubicBezTo>
                      <a:pt x="1254" y="2506"/>
                      <a:pt x="2407" y="4812"/>
                      <a:pt x="3334" y="7218"/>
                    </a:cubicBezTo>
                    <a:lnTo>
                      <a:pt x="12532" y="13258"/>
                    </a:lnTo>
                    <a:lnTo>
                      <a:pt x="20878" y="12757"/>
                    </a:lnTo>
                    <a:lnTo>
                      <a:pt x="1441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4"/>
              <p:cNvSpPr/>
              <p:nvPr/>
            </p:nvSpPr>
            <p:spPr>
              <a:xfrm>
                <a:off x="10049025" y="922900"/>
                <a:ext cx="537625" cy="347150"/>
              </a:xfrm>
              <a:custGeom>
                <a:avLst/>
                <a:gdLst/>
                <a:ahLst/>
                <a:cxnLst/>
                <a:rect l="l" t="t" r="r" b="b"/>
                <a:pathLst>
                  <a:path w="21505" h="13886" extrusionOk="0">
                    <a:moveTo>
                      <a:pt x="14574" y="527"/>
                    </a:moveTo>
                    <a:cubicBezTo>
                      <a:pt x="16433" y="4242"/>
                      <a:pt x="18292" y="7862"/>
                      <a:pt x="20151" y="11579"/>
                    </a:cubicBezTo>
                    <a:cubicBezTo>
                      <a:pt x="20376" y="11973"/>
                      <a:pt x="20614" y="12366"/>
                      <a:pt x="20804" y="12760"/>
                    </a:cubicBezTo>
                    <a:lnTo>
                      <a:pt x="20804" y="12760"/>
                    </a:lnTo>
                    <a:cubicBezTo>
                      <a:pt x="18222" y="12953"/>
                      <a:pt x="15639" y="13167"/>
                      <a:pt x="13033" y="13359"/>
                    </a:cubicBezTo>
                    <a:lnTo>
                      <a:pt x="12933" y="13359"/>
                    </a:lnTo>
                    <a:cubicBezTo>
                      <a:pt x="12832" y="13359"/>
                      <a:pt x="12732" y="13259"/>
                      <a:pt x="12732" y="13259"/>
                    </a:cubicBezTo>
                    <a:cubicBezTo>
                      <a:pt x="12206" y="12933"/>
                      <a:pt x="11780" y="12632"/>
                      <a:pt x="11379" y="12306"/>
                    </a:cubicBezTo>
                    <a:cubicBezTo>
                      <a:pt x="9800" y="11379"/>
                      <a:pt x="8346" y="10326"/>
                      <a:pt x="6892" y="9399"/>
                    </a:cubicBezTo>
                    <a:cubicBezTo>
                      <a:pt x="5891" y="8707"/>
                      <a:pt x="4889" y="8106"/>
                      <a:pt x="3909" y="7402"/>
                    </a:cubicBezTo>
                    <a:lnTo>
                      <a:pt x="3909" y="7402"/>
                    </a:lnTo>
                    <a:cubicBezTo>
                      <a:pt x="2933" y="5179"/>
                      <a:pt x="1872" y="2958"/>
                      <a:pt x="726" y="817"/>
                    </a:cubicBezTo>
                    <a:lnTo>
                      <a:pt x="726" y="817"/>
                    </a:lnTo>
                    <a:cubicBezTo>
                      <a:pt x="4768" y="720"/>
                      <a:pt x="8788" y="623"/>
                      <a:pt x="12832" y="527"/>
                    </a:cubicBezTo>
                    <a:close/>
                    <a:moveTo>
                      <a:pt x="14712" y="0"/>
                    </a:moveTo>
                    <a:cubicBezTo>
                      <a:pt x="10527" y="101"/>
                      <a:pt x="6366" y="201"/>
                      <a:pt x="2181" y="301"/>
                    </a:cubicBezTo>
                    <a:lnTo>
                      <a:pt x="301" y="301"/>
                    </a:lnTo>
                    <a:cubicBezTo>
                      <a:pt x="100" y="301"/>
                      <a:pt x="0" y="527"/>
                      <a:pt x="100" y="727"/>
                    </a:cubicBezTo>
                    <a:cubicBezTo>
                      <a:pt x="1343" y="2890"/>
                      <a:pt x="2364" y="5176"/>
                      <a:pt x="3408" y="7560"/>
                    </a:cubicBezTo>
                    <a:lnTo>
                      <a:pt x="3408" y="7560"/>
                    </a:lnTo>
                    <a:cubicBezTo>
                      <a:pt x="3411" y="7606"/>
                      <a:pt x="3428" y="7647"/>
                      <a:pt x="3462" y="7679"/>
                    </a:cubicBezTo>
                    <a:lnTo>
                      <a:pt x="3462" y="7679"/>
                    </a:lnTo>
                    <a:cubicBezTo>
                      <a:pt x="3505" y="7746"/>
                      <a:pt x="3576" y="7784"/>
                      <a:pt x="3651" y="7796"/>
                    </a:cubicBezTo>
                    <a:lnTo>
                      <a:pt x="3651" y="7796"/>
                    </a:lnTo>
                    <a:cubicBezTo>
                      <a:pt x="6015" y="9352"/>
                      <a:pt x="8285" y="10978"/>
                      <a:pt x="10652" y="12532"/>
                    </a:cubicBezTo>
                    <a:cubicBezTo>
                      <a:pt x="11153" y="12832"/>
                      <a:pt x="11679" y="13259"/>
                      <a:pt x="12206" y="13559"/>
                    </a:cubicBezTo>
                    <a:cubicBezTo>
                      <a:pt x="12406" y="13685"/>
                      <a:pt x="12632" y="13885"/>
                      <a:pt x="12832" y="13885"/>
                    </a:cubicBezTo>
                    <a:cubicBezTo>
                      <a:pt x="13258" y="13885"/>
                      <a:pt x="13785" y="13785"/>
                      <a:pt x="14286" y="13785"/>
                    </a:cubicBezTo>
                    <a:cubicBezTo>
                      <a:pt x="15138" y="13685"/>
                      <a:pt x="16065" y="13685"/>
                      <a:pt x="16918" y="13559"/>
                    </a:cubicBezTo>
                    <a:cubicBezTo>
                      <a:pt x="18371" y="13459"/>
                      <a:pt x="19725" y="13359"/>
                      <a:pt x="21178" y="13259"/>
                    </a:cubicBezTo>
                    <a:cubicBezTo>
                      <a:pt x="21404" y="13259"/>
                      <a:pt x="21504" y="13058"/>
                      <a:pt x="21404" y="12933"/>
                    </a:cubicBezTo>
                    <a:lnTo>
                      <a:pt x="15765" y="1654"/>
                    </a:lnTo>
                    <a:cubicBezTo>
                      <a:pt x="15439" y="1153"/>
                      <a:pt x="15138" y="627"/>
                      <a:pt x="14912" y="101"/>
                    </a:cubicBezTo>
                    <a:cubicBezTo>
                      <a:pt x="14812" y="101"/>
                      <a:pt x="14812" y="0"/>
                      <a:pt x="147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4"/>
              <p:cNvSpPr/>
              <p:nvPr/>
            </p:nvSpPr>
            <p:spPr>
              <a:xfrm>
                <a:off x="10351650" y="961750"/>
                <a:ext cx="44500" cy="75825"/>
              </a:xfrm>
              <a:custGeom>
                <a:avLst/>
                <a:gdLst/>
                <a:ahLst/>
                <a:cxnLst/>
                <a:rect l="l" t="t" r="r" b="b"/>
                <a:pathLst>
                  <a:path w="1780" h="3033" extrusionOk="0">
                    <a:moveTo>
                      <a:pt x="1780" y="0"/>
                    </a:moveTo>
                    <a:lnTo>
                      <a:pt x="1780" y="0"/>
                    </a:lnTo>
                    <a:cubicBezTo>
                      <a:pt x="1153" y="953"/>
                      <a:pt x="527" y="1980"/>
                      <a:pt x="0" y="3033"/>
                    </a:cubicBezTo>
                    <a:lnTo>
                      <a:pt x="1780" y="0"/>
                    </a:ln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4"/>
              <p:cNvSpPr/>
              <p:nvPr/>
            </p:nvSpPr>
            <p:spPr>
              <a:xfrm>
                <a:off x="10344450" y="955525"/>
                <a:ext cx="60000" cy="88025"/>
              </a:xfrm>
              <a:custGeom>
                <a:avLst/>
                <a:gdLst/>
                <a:ahLst/>
                <a:cxnLst/>
                <a:rect l="l" t="t" r="r" b="b"/>
                <a:pathLst>
                  <a:path w="2400" h="3521" extrusionOk="0">
                    <a:moveTo>
                      <a:pt x="2109" y="0"/>
                    </a:moveTo>
                    <a:cubicBezTo>
                      <a:pt x="2021" y="0"/>
                      <a:pt x="1921" y="44"/>
                      <a:pt x="1842" y="149"/>
                    </a:cubicBezTo>
                    <a:cubicBezTo>
                      <a:pt x="1216" y="1101"/>
                      <a:pt x="589" y="2129"/>
                      <a:pt x="88" y="3182"/>
                    </a:cubicBezTo>
                    <a:cubicBezTo>
                      <a:pt x="1" y="3321"/>
                      <a:pt x="180" y="3520"/>
                      <a:pt x="331" y="3520"/>
                    </a:cubicBezTo>
                    <a:cubicBezTo>
                      <a:pt x="397" y="3520"/>
                      <a:pt x="458" y="3482"/>
                      <a:pt x="489" y="3382"/>
                    </a:cubicBezTo>
                    <a:cubicBezTo>
                      <a:pt x="1116" y="2354"/>
                      <a:pt x="1642" y="1302"/>
                      <a:pt x="2268" y="349"/>
                    </a:cubicBezTo>
                    <a:cubicBezTo>
                      <a:pt x="2399" y="154"/>
                      <a:pt x="2274" y="0"/>
                      <a:pt x="21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4"/>
              <p:cNvSpPr/>
              <p:nvPr/>
            </p:nvSpPr>
            <p:spPr>
              <a:xfrm>
                <a:off x="10098525" y="969875"/>
                <a:ext cx="31350" cy="33875"/>
              </a:xfrm>
              <a:custGeom>
                <a:avLst/>
                <a:gdLst/>
                <a:ahLst/>
                <a:cxnLst/>
                <a:rect l="l" t="t" r="r" b="b"/>
                <a:pathLst>
                  <a:path w="1254" h="1355" extrusionOk="0">
                    <a:moveTo>
                      <a:pt x="0" y="1"/>
                    </a:moveTo>
                    <a:lnTo>
                      <a:pt x="0" y="1"/>
                    </a:lnTo>
                    <a:cubicBezTo>
                      <a:pt x="401" y="527"/>
                      <a:pt x="827" y="928"/>
                      <a:pt x="1253" y="1354"/>
                    </a:cubicBezTo>
                    <a:lnTo>
                      <a:pt x="0" y="1"/>
                    </a:ln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4"/>
              <p:cNvSpPr/>
              <p:nvPr/>
            </p:nvSpPr>
            <p:spPr>
              <a:xfrm>
                <a:off x="10090375" y="965025"/>
                <a:ext cx="44500" cy="45625"/>
              </a:xfrm>
              <a:custGeom>
                <a:avLst/>
                <a:gdLst/>
                <a:ahLst/>
                <a:cxnLst/>
                <a:rect l="l" t="t" r="r" b="b"/>
                <a:pathLst>
                  <a:path w="1780" h="1825" extrusionOk="0">
                    <a:moveTo>
                      <a:pt x="323" y="1"/>
                    </a:moveTo>
                    <a:cubicBezTo>
                      <a:pt x="245" y="1"/>
                      <a:pt x="163" y="32"/>
                      <a:pt x="101" y="95"/>
                    </a:cubicBezTo>
                    <a:cubicBezTo>
                      <a:pt x="0" y="195"/>
                      <a:pt x="0" y="295"/>
                      <a:pt x="101" y="396"/>
                    </a:cubicBezTo>
                    <a:cubicBezTo>
                      <a:pt x="527" y="822"/>
                      <a:pt x="953" y="1348"/>
                      <a:pt x="1354" y="1749"/>
                    </a:cubicBezTo>
                    <a:cubicBezTo>
                      <a:pt x="1416" y="1799"/>
                      <a:pt x="1498" y="1824"/>
                      <a:pt x="1576" y="1824"/>
                    </a:cubicBezTo>
                    <a:cubicBezTo>
                      <a:pt x="1654" y="1824"/>
                      <a:pt x="1730" y="1799"/>
                      <a:pt x="1780" y="1749"/>
                    </a:cubicBezTo>
                    <a:lnTo>
                      <a:pt x="1780" y="1348"/>
                    </a:lnTo>
                    <a:lnTo>
                      <a:pt x="527" y="95"/>
                    </a:lnTo>
                    <a:cubicBezTo>
                      <a:pt x="476" y="32"/>
                      <a:pt x="401" y="1"/>
                      <a:pt x="3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4"/>
              <p:cNvSpPr/>
              <p:nvPr/>
            </p:nvSpPr>
            <p:spPr>
              <a:xfrm>
                <a:off x="10479475" y="1207350"/>
                <a:ext cx="57675" cy="15700"/>
              </a:xfrm>
              <a:custGeom>
                <a:avLst/>
                <a:gdLst/>
                <a:ahLst/>
                <a:cxnLst/>
                <a:rect l="l" t="t" r="r" b="b"/>
                <a:pathLst>
                  <a:path w="2307" h="628" extrusionOk="0">
                    <a:moveTo>
                      <a:pt x="0" y="1"/>
                    </a:moveTo>
                    <a:lnTo>
                      <a:pt x="2306" y="627"/>
                    </a:lnTo>
                    <a:cubicBezTo>
                      <a:pt x="1579" y="427"/>
                      <a:pt x="827" y="201"/>
                      <a:pt x="0" y="1"/>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4"/>
              <p:cNvSpPr/>
              <p:nvPr/>
            </p:nvSpPr>
            <p:spPr>
              <a:xfrm>
                <a:off x="10474450" y="1201025"/>
                <a:ext cx="67700" cy="28075"/>
              </a:xfrm>
              <a:custGeom>
                <a:avLst/>
                <a:gdLst/>
                <a:ahLst/>
                <a:cxnLst/>
                <a:rect l="l" t="t" r="r" b="b"/>
                <a:pathLst>
                  <a:path w="2708" h="1123" extrusionOk="0">
                    <a:moveTo>
                      <a:pt x="193" y="1"/>
                    </a:moveTo>
                    <a:cubicBezTo>
                      <a:pt x="99" y="1"/>
                      <a:pt x="1" y="83"/>
                      <a:pt x="1" y="154"/>
                    </a:cubicBezTo>
                    <a:cubicBezTo>
                      <a:pt x="1" y="354"/>
                      <a:pt x="1" y="454"/>
                      <a:pt x="201" y="555"/>
                    </a:cubicBezTo>
                    <a:cubicBezTo>
                      <a:pt x="928" y="680"/>
                      <a:pt x="1655" y="880"/>
                      <a:pt x="2407" y="1081"/>
                    </a:cubicBezTo>
                    <a:cubicBezTo>
                      <a:pt x="2436" y="1110"/>
                      <a:pt x="2474" y="1122"/>
                      <a:pt x="2513" y="1122"/>
                    </a:cubicBezTo>
                    <a:cubicBezTo>
                      <a:pt x="2607" y="1122"/>
                      <a:pt x="2708" y="1052"/>
                      <a:pt x="2708" y="981"/>
                    </a:cubicBezTo>
                    <a:cubicBezTo>
                      <a:pt x="2708" y="780"/>
                      <a:pt x="2708" y="680"/>
                      <a:pt x="2507" y="555"/>
                    </a:cubicBezTo>
                    <a:cubicBezTo>
                      <a:pt x="1780" y="354"/>
                      <a:pt x="1028" y="154"/>
                      <a:pt x="302" y="53"/>
                    </a:cubicBezTo>
                    <a:cubicBezTo>
                      <a:pt x="272" y="16"/>
                      <a:pt x="233" y="1"/>
                      <a:pt x="1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4"/>
              <p:cNvSpPr/>
              <p:nvPr/>
            </p:nvSpPr>
            <p:spPr>
              <a:xfrm>
                <a:off x="10074700" y="1008725"/>
                <a:ext cx="384125" cy="339625"/>
              </a:xfrm>
              <a:custGeom>
                <a:avLst/>
                <a:gdLst/>
                <a:ahLst/>
                <a:cxnLst/>
                <a:rect l="l" t="t" r="r" b="b"/>
                <a:pathLst>
                  <a:path w="15365" h="13585" extrusionOk="0">
                    <a:moveTo>
                      <a:pt x="3359" y="1"/>
                    </a:moveTo>
                    <a:cubicBezTo>
                      <a:pt x="1981" y="2206"/>
                      <a:pt x="853" y="4487"/>
                      <a:pt x="1" y="6793"/>
                    </a:cubicBezTo>
                    <a:cubicBezTo>
                      <a:pt x="1" y="6793"/>
                      <a:pt x="1154" y="8998"/>
                      <a:pt x="4286" y="11079"/>
                    </a:cubicBezTo>
                    <a:cubicBezTo>
                      <a:pt x="7319" y="13159"/>
                      <a:pt x="10026" y="13585"/>
                      <a:pt x="10026" y="13585"/>
                    </a:cubicBezTo>
                    <a:cubicBezTo>
                      <a:pt x="12006" y="11906"/>
                      <a:pt x="14111" y="9725"/>
                      <a:pt x="15364" y="7520"/>
                    </a:cubicBezTo>
                    <a:cubicBezTo>
                      <a:pt x="15364" y="7520"/>
                      <a:pt x="13585" y="3986"/>
                      <a:pt x="10251" y="1981"/>
                    </a:cubicBezTo>
                    <a:cubicBezTo>
                      <a:pt x="6893" y="101"/>
                      <a:pt x="3359" y="1"/>
                      <a:pt x="33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4"/>
              <p:cNvSpPr/>
              <p:nvPr/>
            </p:nvSpPr>
            <p:spPr>
              <a:xfrm>
                <a:off x="10067175" y="1002600"/>
                <a:ext cx="399150" cy="351100"/>
              </a:xfrm>
              <a:custGeom>
                <a:avLst/>
                <a:gdLst/>
                <a:ahLst/>
                <a:cxnLst/>
                <a:rect l="l" t="t" r="r" b="b"/>
                <a:pathLst>
                  <a:path w="15966" h="14044" extrusionOk="0">
                    <a:moveTo>
                      <a:pt x="3795" y="575"/>
                    </a:moveTo>
                    <a:cubicBezTo>
                      <a:pt x="8594" y="722"/>
                      <a:pt x="13202" y="3473"/>
                      <a:pt x="15385" y="7757"/>
                    </a:cubicBezTo>
                    <a:lnTo>
                      <a:pt x="15385" y="7757"/>
                    </a:lnTo>
                    <a:cubicBezTo>
                      <a:pt x="14070" y="9966"/>
                      <a:pt x="12272" y="11875"/>
                      <a:pt x="10281" y="13504"/>
                    </a:cubicBezTo>
                    <a:lnTo>
                      <a:pt x="10227" y="13504"/>
                    </a:lnTo>
                    <a:cubicBezTo>
                      <a:pt x="10126" y="13504"/>
                      <a:pt x="10026" y="13404"/>
                      <a:pt x="9801" y="13404"/>
                    </a:cubicBezTo>
                    <a:cubicBezTo>
                      <a:pt x="9400" y="13304"/>
                      <a:pt x="8973" y="13203"/>
                      <a:pt x="8447" y="13003"/>
                    </a:cubicBezTo>
                    <a:cubicBezTo>
                      <a:pt x="6993" y="12477"/>
                      <a:pt x="5540" y="11750"/>
                      <a:pt x="4161" y="10697"/>
                    </a:cubicBezTo>
                    <a:cubicBezTo>
                      <a:pt x="3034" y="9870"/>
                      <a:pt x="1981" y="8918"/>
                      <a:pt x="1154" y="7865"/>
                    </a:cubicBezTo>
                    <a:cubicBezTo>
                      <a:pt x="928" y="7564"/>
                      <a:pt x="728" y="7364"/>
                      <a:pt x="628" y="7038"/>
                    </a:cubicBezTo>
                    <a:cubicBezTo>
                      <a:pt x="543" y="7038"/>
                      <a:pt x="530" y="6967"/>
                      <a:pt x="528" y="6944"/>
                    </a:cubicBezTo>
                    <a:lnTo>
                      <a:pt x="528" y="6944"/>
                    </a:lnTo>
                    <a:cubicBezTo>
                      <a:pt x="528" y="6950"/>
                      <a:pt x="530" y="6953"/>
                      <a:pt x="533" y="6953"/>
                    </a:cubicBezTo>
                    <a:cubicBezTo>
                      <a:pt x="567" y="6953"/>
                      <a:pt x="728" y="6612"/>
                      <a:pt x="728" y="6612"/>
                    </a:cubicBezTo>
                    <a:cubicBezTo>
                      <a:pt x="828" y="6311"/>
                      <a:pt x="928" y="5985"/>
                      <a:pt x="1029" y="5785"/>
                    </a:cubicBezTo>
                    <a:cubicBezTo>
                      <a:pt x="1863" y="3944"/>
                      <a:pt x="2769" y="2200"/>
                      <a:pt x="3795" y="575"/>
                    </a:cubicBezTo>
                    <a:close/>
                    <a:moveTo>
                      <a:pt x="3780" y="1"/>
                    </a:moveTo>
                    <a:cubicBezTo>
                      <a:pt x="3694" y="1"/>
                      <a:pt x="3610" y="12"/>
                      <a:pt x="3535" y="45"/>
                    </a:cubicBezTo>
                    <a:cubicBezTo>
                      <a:pt x="3234" y="146"/>
                      <a:pt x="3134" y="672"/>
                      <a:pt x="2908" y="872"/>
                    </a:cubicBezTo>
                    <a:cubicBezTo>
                      <a:pt x="2708" y="1399"/>
                      <a:pt x="2407" y="1825"/>
                      <a:pt x="2181" y="2351"/>
                    </a:cubicBezTo>
                    <a:cubicBezTo>
                      <a:pt x="1655" y="3278"/>
                      <a:pt x="1154" y="4331"/>
                      <a:pt x="728" y="5359"/>
                    </a:cubicBezTo>
                    <a:cubicBezTo>
                      <a:pt x="527" y="5785"/>
                      <a:pt x="302" y="6211"/>
                      <a:pt x="201" y="6612"/>
                    </a:cubicBezTo>
                    <a:cubicBezTo>
                      <a:pt x="101" y="6837"/>
                      <a:pt x="1" y="7038"/>
                      <a:pt x="101" y="7238"/>
                    </a:cubicBezTo>
                    <a:cubicBezTo>
                      <a:pt x="201" y="7464"/>
                      <a:pt x="402" y="7765"/>
                      <a:pt x="628" y="7990"/>
                    </a:cubicBezTo>
                    <a:cubicBezTo>
                      <a:pt x="1029" y="8492"/>
                      <a:pt x="1455" y="9018"/>
                      <a:pt x="1881" y="9444"/>
                    </a:cubicBezTo>
                    <a:cubicBezTo>
                      <a:pt x="3435" y="10998"/>
                      <a:pt x="5314" y="12251"/>
                      <a:pt x="7294" y="13103"/>
                    </a:cubicBezTo>
                    <a:cubicBezTo>
                      <a:pt x="8247" y="13504"/>
                      <a:pt x="9299" y="13930"/>
                      <a:pt x="10327" y="14030"/>
                    </a:cubicBezTo>
                    <a:cubicBezTo>
                      <a:pt x="10356" y="14039"/>
                      <a:pt x="10383" y="14044"/>
                      <a:pt x="10407" y="14044"/>
                    </a:cubicBezTo>
                    <a:cubicBezTo>
                      <a:pt x="10491" y="14044"/>
                      <a:pt x="10542" y="13993"/>
                      <a:pt x="10562" y="13922"/>
                    </a:cubicBezTo>
                    <a:lnTo>
                      <a:pt x="10562" y="13922"/>
                    </a:lnTo>
                    <a:cubicBezTo>
                      <a:pt x="12112" y="12671"/>
                      <a:pt x="13562" y="11220"/>
                      <a:pt x="14713" y="9644"/>
                    </a:cubicBezTo>
                    <a:cubicBezTo>
                      <a:pt x="15039" y="9243"/>
                      <a:pt x="15339" y="8817"/>
                      <a:pt x="15565" y="8391"/>
                    </a:cubicBezTo>
                    <a:cubicBezTo>
                      <a:pt x="15765" y="8191"/>
                      <a:pt x="15966" y="7865"/>
                      <a:pt x="15866" y="7664"/>
                    </a:cubicBezTo>
                    <a:cubicBezTo>
                      <a:pt x="15866" y="7464"/>
                      <a:pt x="15665" y="7238"/>
                      <a:pt x="15565" y="7038"/>
                    </a:cubicBezTo>
                    <a:cubicBezTo>
                      <a:pt x="13986" y="4431"/>
                      <a:pt x="11680" y="2351"/>
                      <a:pt x="8873" y="1198"/>
                    </a:cubicBezTo>
                    <a:cubicBezTo>
                      <a:pt x="7420" y="572"/>
                      <a:pt x="5841" y="246"/>
                      <a:pt x="4287" y="45"/>
                    </a:cubicBezTo>
                    <a:cubicBezTo>
                      <a:pt x="4136" y="45"/>
                      <a:pt x="3953" y="1"/>
                      <a:pt x="37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4"/>
              <p:cNvSpPr/>
              <p:nvPr/>
            </p:nvSpPr>
            <p:spPr>
              <a:xfrm>
                <a:off x="10111675" y="1019375"/>
                <a:ext cx="94000" cy="198650"/>
              </a:xfrm>
              <a:custGeom>
                <a:avLst/>
                <a:gdLst/>
                <a:ahLst/>
                <a:cxnLst/>
                <a:rect l="l" t="t" r="r" b="b"/>
                <a:pathLst>
                  <a:path w="3760" h="7946" extrusionOk="0">
                    <a:moveTo>
                      <a:pt x="3760" y="1"/>
                    </a:moveTo>
                    <a:lnTo>
                      <a:pt x="3760" y="1"/>
                    </a:lnTo>
                    <a:cubicBezTo>
                      <a:pt x="2507" y="2607"/>
                      <a:pt x="1128" y="5214"/>
                      <a:pt x="0" y="7946"/>
                    </a:cubicBezTo>
                    <a:lnTo>
                      <a:pt x="3760" y="1"/>
                    </a:ln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4"/>
              <p:cNvSpPr/>
              <p:nvPr/>
            </p:nvSpPr>
            <p:spPr>
              <a:xfrm>
                <a:off x="10101750" y="1013500"/>
                <a:ext cx="113225" cy="210150"/>
              </a:xfrm>
              <a:custGeom>
                <a:avLst/>
                <a:gdLst/>
                <a:ahLst/>
                <a:cxnLst/>
                <a:rect l="l" t="t" r="r" b="b"/>
                <a:pathLst>
                  <a:path w="4529" h="8406" extrusionOk="0">
                    <a:moveTo>
                      <a:pt x="4160" y="0"/>
                    </a:moveTo>
                    <a:cubicBezTo>
                      <a:pt x="4080" y="0"/>
                      <a:pt x="3998" y="40"/>
                      <a:pt x="3931" y="136"/>
                    </a:cubicBezTo>
                    <a:cubicBezTo>
                      <a:pt x="2678" y="2742"/>
                      <a:pt x="1325" y="5349"/>
                      <a:pt x="72" y="7955"/>
                    </a:cubicBezTo>
                    <a:cubicBezTo>
                      <a:pt x="0" y="8186"/>
                      <a:pt x="194" y="8405"/>
                      <a:pt x="385" y="8405"/>
                    </a:cubicBezTo>
                    <a:cubicBezTo>
                      <a:pt x="462" y="8405"/>
                      <a:pt x="540" y="8368"/>
                      <a:pt x="598" y="8281"/>
                    </a:cubicBezTo>
                    <a:cubicBezTo>
                      <a:pt x="1851" y="5675"/>
                      <a:pt x="3104" y="3043"/>
                      <a:pt x="4458" y="436"/>
                    </a:cubicBezTo>
                    <a:cubicBezTo>
                      <a:pt x="4528" y="225"/>
                      <a:pt x="4350" y="0"/>
                      <a:pt x="41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4"/>
              <p:cNvSpPr/>
              <p:nvPr/>
            </p:nvSpPr>
            <p:spPr>
              <a:xfrm>
                <a:off x="10139875" y="1035050"/>
                <a:ext cx="120325" cy="219325"/>
              </a:xfrm>
              <a:custGeom>
                <a:avLst/>
                <a:gdLst/>
                <a:ahLst/>
                <a:cxnLst/>
                <a:rect l="l" t="t" r="r" b="b"/>
                <a:pathLst>
                  <a:path w="4813" h="8773" extrusionOk="0">
                    <a:moveTo>
                      <a:pt x="4812" y="1"/>
                    </a:moveTo>
                    <a:lnTo>
                      <a:pt x="1692" y="5688"/>
                    </a:lnTo>
                    <a:lnTo>
                      <a:pt x="1692" y="5688"/>
                    </a:lnTo>
                    <a:cubicBezTo>
                      <a:pt x="2744" y="3794"/>
                      <a:pt x="3805" y="1902"/>
                      <a:pt x="4812" y="1"/>
                    </a:cubicBezTo>
                    <a:close/>
                    <a:moveTo>
                      <a:pt x="1692" y="5688"/>
                    </a:moveTo>
                    <a:cubicBezTo>
                      <a:pt x="1122" y="6714"/>
                      <a:pt x="555" y="7742"/>
                      <a:pt x="0" y="8773"/>
                    </a:cubicBezTo>
                    <a:lnTo>
                      <a:pt x="1692" y="5688"/>
                    </a:ln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4"/>
              <p:cNvSpPr/>
              <p:nvPr/>
            </p:nvSpPr>
            <p:spPr>
              <a:xfrm>
                <a:off x="10131375" y="1029075"/>
                <a:ext cx="137750" cy="231275"/>
              </a:xfrm>
              <a:custGeom>
                <a:avLst/>
                <a:gdLst/>
                <a:ahLst/>
                <a:cxnLst/>
                <a:rect l="l" t="t" r="r" b="b"/>
                <a:pathLst>
                  <a:path w="5510" h="9251" extrusionOk="0">
                    <a:moveTo>
                      <a:pt x="5130" y="1"/>
                    </a:moveTo>
                    <a:cubicBezTo>
                      <a:pt x="5053" y="1"/>
                      <a:pt x="4982" y="40"/>
                      <a:pt x="4952" y="139"/>
                    </a:cubicBezTo>
                    <a:cubicBezTo>
                      <a:pt x="3273" y="3047"/>
                      <a:pt x="1719" y="5979"/>
                      <a:pt x="140" y="8911"/>
                    </a:cubicBezTo>
                    <a:cubicBezTo>
                      <a:pt x="1" y="9050"/>
                      <a:pt x="212" y="9250"/>
                      <a:pt x="387" y="9250"/>
                    </a:cubicBezTo>
                    <a:cubicBezTo>
                      <a:pt x="465" y="9250"/>
                      <a:pt x="535" y="9211"/>
                      <a:pt x="566" y="9112"/>
                    </a:cubicBezTo>
                    <a:cubicBezTo>
                      <a:pt x="2120" y="6179"/>
                      <a:pt x="3799" y="3272"/>
                      <a:pt x="5353" y="340"/>
                    </a:cubicBezTo>
                    <a:cubicBezTo>
                      <a:pt x="5509" y="201"/>
                      <a:pt x="5304" y="1"/>
                      <a:pt x="51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4"/>
              <p:cNvSpPr/>
              <p:nvPr/>
            </p:nvSpPr>
            <p:spPr>
              <a:xfrm>
                <a:off x="10176825" y="1053225"/>
                <a:ext cx="132875" cy="224325"/>
              </a:xfrm>
              <a:custGeom>
                <a:avLst/>
                <a:gdLst/>
                <a:ahLst/>
                <a:cxnLst/>
                <a:rect l="l" t="t" r="r" b="b"/>
                <a:pathLst>
                  <a:path w="5315" h="8973" extrusionOk="0">
                    <a:moveTo>
                      <a:pt x="5314" y="0"/>
                    </a:moveTo>
                    <a:lnTo>
                      <a:pt x="5314" y="0"/>
                    </a:lnTo>
                    <a:cubicBezTo>
                      <a:pt x="3334" y="2933"/>
                      <a:pt x="1555" y="5965"/>
                      <a:pt x="1" y="8973"/>
                    </a:cubicBezTo>
                    <a:lnTo>
                      <a:pt x="5314" y="0"/>
                    </a:ln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4"/>
              <p:cNvSpPr/>
              <p:nvPr/>
            </p:nvSpPr>
            <p:spPr>
              <a:xfrm>
                <a:off x="10166900" y="1045925"/>
                <a:ext cx="152025" cy="240375"/>
              </a:xfrm>
              <a:custGeom>
                <a:avLst/>
                <a:gdLst/>
                <a:ahLst/>
                <a:cxnLst/>
                <a:rect l="l" t="t" r="r" b="b"/>
                <a:pathLst>
                  <a:path w="6081" h="9615" extrusionOk="0">
                    <a:moveTo>
                      <a:pt x="5672" y="0"/>
                    </a:moveTo>
                    <a:cubicBezTo>
                      <a:pt x="5602" y="0"/>
                      <a:pt x="5539" y="28"/>
                      <a:pt x="5511" y="92"/>
                    </a:cubicBezTo>
                    <a:cubicBezTo>
                      <a:pt x="3531" y="3124"/>
                      <a:pt x="1751" y="6032"/>
                      <a:pt x="72" y="9165"/>
                    </a:cubicBezTo>
                    <a:cubicBezTo>
                      <a:pt x="1" y="9396"/>
                      <a:pt x="195" y="9614"/>
                      <a:pt x="385" y="9614"/>
                    </a:cubicBezTo>
                    <a:cubicBezTo>
                      <a:pt x="463" y="9614"/>
                      <a:pt x="540" y="9578"/>
                      <a:pt x="598" y="9490"/>
                    </a:cubicBezTo>
                    <a:cubicBezTo>
                      <a:pt x="2177" y="6358"/>
                      <a:pt x="3932" y="3325"/>
                      <a:pt x="5937" y="393"/>
                    </a:cubicBezTo>
                    <a:cubicBezTo>
                      <a:pt x="6080" y="177"/>
                      <a:pt x="5851" y="0"/>
                      <a:pt x="56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4"/>
              <p:cNvSpPr/>
              <p:nvPr/>
            </p:nvSpPr>
            <p:spPr>
              <a:xfrm>
                <a:off x="10208175" y="1082050"/>
                <a:ext cx="138475" cy="216800"/>
              </a:xfrm>
              <a:custGeom>
                <a:avLst/>
                <a:gdLst/>
                <a:ahLst/>
                <a:cxnLst/>
                <a:rect l="l" t="t" r="r" b="b"/>
                <a:pathLst>
                  <a:path w="5539" h="8672" extrusionOk="0">
                    <a:moveTo>
                      <a:pt x="5539" y="0"/>
                    </a:moveTo>
                    <a:lnTo>
                      <a:pt x="0" y="8672"/>
                    </a:lnTo>
                    <a:cubicBezTo>
                      <a:pt x="1980" y="5840"/>
                      <a:pt x="3760" y="2933"/>
                      <a:pt x="5539" y="0"/>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4"/>
              <p:cNvSpPr/>
              <p:nvPr/>
            </p:nvSpPr>
            <p:spPr>
              <a:xfrm>
                <a:off x="10199025" y="1074750"/>
                <a:ext cx="154450" cy="229800"/>
              </a:xfrm>
              <a:custGeom>
                <a:avLst/>
                <a:gdLst/>
                <a:ahLst/>
                <a:cxnLst/>
                <a:rect l="l" t="t" r="r" b="b"/>
                <a:pathLst>
                  <a:path w="6178" h="9192" extrusionOk="0">
                    <a:moveTo>
                      <a:pt x="5787" y="0"/>
                    </a:moveTo>
                    <a:cubicBezTo>
                      <a:pt x="5711" y="0"/>
                      <a:pt x="5636" y="28"/>
                      <a:pt x="5579" y="92"/>
                    </a:cubicBezTo>
                    <a:cubicBezTo>
                      <a:pt x="3900" y="3099"/>
                      <a:pt x="2020" y="5931"/>
                      <a:pt x="141" y="8864"/>
                    </a:cubicBezTo>
                    <a:cubicBezTo>
                      <a:pt x="1" y="9003"/>
                      <a:pt x="214" y="9191"/>
                      <a:pt x="390" y="9191"/>
                    </a:cubicBezTo>
                    <a:cubicBezTo>
                      <a:pt x="466" y="9191"/>
                      <a:pt x="536" y="9156"/>
                      <a:pt x="567" y="9064"/>
                    </a:cubicBezTo>
                    <a:cubicBezTo>
                      <a:pt x="2547" y="6232"/>
                      <a:pt x="4326" y="3325"/>
                      <a:pt x="6105" y="392"/>
                    </a:cubicBezTo>
                    <a:cubicBezTo>
                      <a:pt x="6177" y="177"/>
                      <a:pt x="5979" y="0"/>
                      <a:pt x="57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4"/>
              <p:cNvSpPr/>
              <p:nvPr/>
            </p:nvSpPr>
            <p:spPr>
              <a:xfrm>
                <a:off x="10249525" y="1105225"/>
                <a:ext cx="130975" cy="211800"/>
              </a:xfrm>
              <a:custGeom>
                <a:avLst/>
                <a:gdLst/>
                <a:ahLst/>
                <a:cxnLst/>
                <a:rect l="l" t="t" r="r" b="b"/>
                <a:pathLst>
                  <a:path w="5239" h="8472" extrusionOk="0">
                    <a:moveTo>
                      <a:pt x="5238" y="1"/>
                    </a:moveTo>
                    <a:lnTo>
                      <a:pt x="1466" y="6101"/>
                    </a:lnTo>
                    <a:lnTo>
                      <a:pt x="1466" y="6101"/>
                    </a:lnTo>
                    <a:cubicBezTo>
                      <a:pt x="2796" y="4100"/>
                      <a:pt x="4064" y="2088"/>
                      <a:pt x="5238" y="1"/>
                    </a:cubicBezTo>
                    <a:close/>
                    <a:moveTo>
                      <a:pt x="1466" y="6101"/>
                    </a:moveTo>
                    <a:cubicBezTo>
                      <a:pt x="1263" y="6407"/>
                      <a:pt x="1058" y="6713"/>
                      <a:pt x="852" y="7018"/>
                    </a:cubicBezTo>
                    <a:cubicBezTo>
                      <a:pt x="527" y="7519"/>
                      <a:pt x="226" y="7945"/>
                      <a:pt x="0" y="8472"/>
                    </a:cubicBezTo>
                    <a:lnTo>
                      <a:pt x="1466" y="6101"/>
                    </a:ln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4"/>
              <p:cNvSpPr/>
              <p:nvPr/>
            </p:nvSpPr>
            <p:spPr>
              <a:xfrm>
                <a:off x="10241025" y="1099025"/>
                <a:ext cx="147775" cy="223975"/>
              </a:xfrm>
              <a:custGeom>
                <a:avLst/>
                <a:gdLst/>
                <a:ahLst/>
                <a:cxnLst/>
                <a:rect l="l" t="t" r="r" b="b"/>
                <a:pathLst>
                  <a:path w="5911" h="8959" extrusionOk="0">
                    <a:moveTo>
                      <a:pt x="5617" y="1"/>
                    </a:moveTo>
                    <a:cubicBezTo>
                      <a:pt x="5529" y="1"/>
                      <a:pt x="5430" y="45"/>
                      <a:pt x="5353" y="148"/>
                    </a:cubicBezTo>
                    <a:cubicBezTo>
                      <a:pt x="4526" y="1627"/>
                      <a:pt x="3699" y="2980"/>
                      <a:pt x="2746" y="4434"/>
                    </a:cubicBezTo>
                    <a:cubicBezTo>
                      <a:pt x="2345" y="5161"/>
                      <a:pt x="1919" y="5787"/>
                      <a:pt x="1393" y="6514"/>
                    </a:cubicBezTo>
                    <a:cubicBezTo>
                      <a:pt x="967" y="7141"/>
                      <a:pt x="466" y="7893"/>
                      <a:pt x="140" y="8620"/>
                    </a:cubicBezTo>
                    <a:cubicBezTo>
                      <a:pt x="1" y="8759"/>
                      <a:pt x="151" y="8958"/>
                      <a:pt x="332" y="8958"/>
                    </a:cubicBezTo>
                    <a:cubicBezTo>
                      <a:pt x="411" y="8958"/>
                      <a:pt x="497" y="8920"/>
                      <a:pt x="566" y="8820"/>
                    </a:cubicBezTo>
                    <a:cubicBezTo>
                      <a:pt x="967" y="8093"/>
                      <a:pt x="1393" y="7467"/>
                      <a:pt x="1919" y="6740"/>
                    </a:cubicBezTo>
                    <a:cubicBezTo>
                      <a:pt x="2345" y="6113"/>
                      <a:pt x="2746" y="5386"/>
                      <a:pt x="3273" y="4760"/>
                    </a:cubicBezTo>
                    <a:cubicBezTo>
                      <a:pt x="4100" y="3281"/>
                      <a:pt x="4952" y="1828"/>
                      <a:pt x="5779" y="374"/>
                    </a:cubicBezTo>
                    <a:cubicBezTo>
                      <a:pt x="5910" y="160"/>
                      <a:pt x="5783" y="1"/>
                      <a:pt x="56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4"/>
              <p:cNvSpPr/>
              <p:nvPr/>
            </p:nvSpPr>
            <p:spPr>
              <a:xfrm>
                <a:off x="10289000" y="1142200"/>
                <a:ext cx="125325" cy="190500"/>
              </a:xfrm>
              <a:custGeom>
                <a:avLst/>
                <a:gdLst/>
                <a:ahLst/>
                <a:cxnLst/>
                <a:rect l="l" t="t" r="r" b="b"/>
                <a:pathLst>
                  <a:path w="5013" h="7620" extrusionOk="0">
                    <a:moveTo>
                      <a:pt x="5013" y="0"/>
                    </a:moveTo>
                    <a:lnTo>
                      <a:pt x="0" y="7619"/>
                    </a:lnTo>
                    <a:cubicBezTo>
                      <a:pt x="1780" y="5113"/>
                      <a:pt x="3434" y="2607"/>
                      <a:pt x="5013" y="0"/>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4"/>
              <p:cNvSpPr/>
              <p:nvPr/>
            </p:nvSpPr>
            <p:spPr>
              <a:xfrm>
                <a:off x="10279925" y="1135550"/>
                <a:ext cx="143025" cy="201675"/>
              </a:xfrm>
              <a:custGeom>
                <a:avLst/>
                <a:gdLst/>
                <a:ahLst/>
                <a:cxnLst/>
                <a:rect l="l" t="t" r="r" b="b"/>
                <a:pathLst>
                  <a:path w="5721" h="8067" extrusionOk="0">
                    <a:moveTo>
                      <a:pt x="5437" y="0"/>
                    </a:moveTo>
                    <a:cubicBezTo>
                      <a:pt x="5348" y="0"/>
                      <a:pt x="5247" y="49"/>
                      <a:pt x="5175" y="166"/>
                    </a:cubicBezTo>
                    <a:cubicBezTo>
                      <a:pt x="3596" y="2773"/>
                      <a:pt x="1917" y="5279"/>
                      <a:pt x="163" y="7685"/>
                    </a:cubicBezTo>
                    <a:cubicBezTo>
                      <a:pt x="0" y="7902"/>
                      <a:pt x="176" y="8066"/>
                      <a:pt x="362" y="8066"/>
                    </a:cubicBezTo>
                    <a:cubicBezTo>
                      <a:pt x="434" y="8066"/>
                      <a:pt x="508" y="8042"/>
                      <a:pt x="564" y="7986"/>
                    </a:cubicBezTo>
                    <a:cubicBezTo>
                      <a:pt x="2343" y="5580"/>
                      <a:pt x="4022" y="2973"/>
                      <a:pt x="5576" y="367"/>
                    </a:cubicBezTo>
                    <a:cubicBezTo>
                      <a:pt x="5721" y="157"/>
                      <a:pt x="5597" y="0"/>
                      <a:pt x="54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4"/>
              <p:cNvSpPr/>
              <p:nvPr/>
            </p:nvSpPr>
            <p:spPr>
              <a:xfrm>
                <a:off x="10377975" y="1199200"/>
                <a:ext cx="49525" cy="68325"/>
              </a:xfrm>
              <a:custGeom>
                <a:avLst/>
                <a:gdLst/>
                <a:ahLst/>
                <a:cxnLst/>
                <a:rect l="l" t="t" r="r" b="b"/>
                <a:pathLst>
                  <a:path w="1981" h="2733" extrusionOk="0">
                    <a:moveTo>
                      <a:pt x="1980" y="1"/>
                    </a:moveTo>
                    <a:lnTo>
                      <a:pt x="0" y="2733"/>
                    </a:lnTo>
                    <a:cubicBezTo>
                      <a:pt x="627" y="1881"/>
                      <a:pt x="1353" y="953"/>
                      <a:pt x="1980" y="1"/>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4"/>
              <p:cNvSpPr/>
              <p:nvPr/>
            </p:nvSpPr>
            <p:spPr>
              <a:xfrm>
                <a:off x="10369825" y="1193550"/>
                <a:ext cx="66175" cy="80875"/>
              </a:xfrm>
              <a:custGeom>
                <a:avLst/>
                <a:gdLst/>
                <a:ahLst/>
                <a:cxnLst/>
                <a:rect l="l" t="t" r="r" b="b"/>
                <a:pathLst>
                  <a:path w="2647" h="3235" extrusionOk="0">
                    <a:moveTo>
                      <a:pt x="2311" y="0"/>
                    </a:moveTo>
                    <a:cubicBezTo>
                      <a:pt x="2232" y="0"/>
                      <a:pt x="2148" y="36"/>
                      <a:pt x="2080" y="127"/>
                    </a:cubicBezTo>
                    <a:cubicBezTo>
                      <a:pt x="1454" y="1079"/>
                      <a:pt x="827" y="1906"/>
                      <a:pt x="101" y="2859"/>
                    </a:cubicBezTo>
                    <a:cubicBezTo>
                      <a:pt x="0" y="2959"/>
                      <a:pt x="0" y="3059"/>
                      <a:pt x="101" y="3159"/>
                    </a:cubicBezTo>
                    <a:cubicBezTo>
                      <a:pt x="151" y="3209"/>
                      <a:pt x="232" y="3235"/>
                      <a:pt x="301" y="3235"/>
                    </a:cubicBezTo>
                    <a:cubicBezTo>
                      <a:pt x="370" y="3235"/>
                      <a:pt x="426" y="3209"/>
                      <a:pt x="426" y="3159"/>
                    </a:cubicBezTo>
                    <a:cubicBezTo>
                      <a:pt x="1153" y="2332"/>
                      <a:pt x="1880" y="1280"/>
                      <a:pt x="2507" y="352"/>
                    </a:cubicBezTo>
                    <a:cubicBezTo>
                      <a:pt x="2647" y="195"/>
                      <a:pt x="2493" y="0"/>
                      <a:pt x="23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4"/>
              <p:cNvSpPr/>
              <p:nvPr/>
            </p:nvSpPr>
            <p:spPr>
              <a:xfrm>
                <a:off x="10202525" y="1050725"/>
                <a:ext cx="13175" cy="28825"/>
              </a:xfrm>
              <a:custGeom>
                <a:avLst/>
                <a:gdLst/>
                <a:ahLst/>
                <a:cxnLst/>
                <a:rect l="l" t="t" r="r" b="b"/>
                <a:pathLst>
                  <a:path w="527" h="1153" extrusionOk="0">
                    <a:moveTo>
                      <a:pt x="527" y="0"/>
                    </a:moveTo>
                    <a:lnTo>
                      <a:pt x="527" y="0"/>
                    </a:lnTo>
                    <a:cubicBezTo>
                      <a:pt x="494" y="69"/>
                      <a:pt x="465" y="135"/>
                      <a:pt x="436" y="198"/>
                    </a:cubicBezTo>
                    <a:lnTo>
                      <a:pt x="436" y="198"/>
                    </a:lnTo>
                    <a:lnTo>
                      <a:pt x="527" y="0"/>
                    </a:lnTo>
                    <a:close/>
                    <a:moveTo>
                      <a:pt x="436" y="198"/>
                    </a:moveTo>
                    <a:lnTo>
                      <a:pt x="1" y="1153"/>
                    </a:lnTo>
                    <a:cubicBezTo>
                      <a:pt x="190" y="796"/>
                      <a:pt x="291" y="527"/>
                      <a:pt x="436" y="198"/>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4"/>
              <p:cNvSpPr/>
              <p:nvPr/>
            </p:nvSpPr>
            <p:spPr>
              <a:xfrm>
                <a:off x="10195000" y="1045700"/>
                <a:ext cx="28850" cy="38875"/>
              </a:xfrm>
              <a:custGeom>
                <a:avLst/>
                <a:gdLst/>
                <a:ahLst/>
                <a:cxnLst/>
                <a:rect l="l" t="t" r="r" b="b"/>
                <a:pathLst>
                  <a:path w="1154" h="1555" extrusionOk="0">
                    <a:moveTo>
                      <a:pt x="928" y="1"/>
                    </a:moveTo>
                    <a:cubicBezTo>
                      <a:pt x="828" y="1"/>
                      <a:pt x="728" y="1"/>
                      <a:pt x="627" y="101"/>
                    </a:cubicBezTo>
                    <a:cubicBezTo>
                      <a:pt x="427" y="502"/>
                      <a:pt x="201" y="828"/>
                      <a:pt x="101" y="1128"/>
                    </a:cubicBezTo>
                    <a:cubicBezTo>
                      <a:pt x="1" y="1254"/>
                      <a:pt x="1" y="1454"/>
                      <a:pt x="101" y="1554"/>
                    </a:cubicBezTo>
                    <a:cubicBezTo>
                      <a:pt x="302" y="1554"/>
                      <a:pt x="427" y="1554"/>
                      <a:pt x="527" y="1454"/>
                    </a:cubicBezTo>
                    <a:cubicBezTo>
                      <a:pt x="728" y="1028"/>
                      <a:pt x="928" y="727"/>
                      <a:pt x="1053" y="402"/>
                    </a:cubicBezTo>
                    <a:cubicBezTo>
                      <a:pt x="1154" y="301"/>
                      <a:pt x="1154" y="101"/>
                      <a:pt x="9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4"/>
              <p:cNvSpPr/>
              <p:nvPr/>
            </p:nvSpPr>
            <p:spPr>
              <a:xfrm>
                <a:off x="10098525" y="1136550"/>
                <a:ext cx="20700" cy="39500"/>
              </a:xfrm>
              <a:custGeom>
                <a:avLst/>
                <a:gdLst/>
                <a:ahLst/>
                <a:cxnLst/>
                <a:rect l="l" t="t" r="r" b="b"/>
                <a:pathLst>
                  <a:path w="828" h="1580" extrusionOk="0">
                    <a:moveTo>
                      <a:pt x="827" y="1"/>
                    </a:moveTo>
                    <a:lnTo>
                      <a:pt x="0" y="1580"/>
                    </a:lnTo>
                    <a:cubicBezTo>
                      <a:pt x="301" y="1053"/>
                      <a:pt x="627" y="527"/>
                      <a:pt x="827" y="1"/>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4"/>
              <p:cNvSpPr/>
              <p:nvPr/>
            </p:nvSpPr>
            <p:spPr>
              <a:xfrm>
                <a:off x="10090375" y="1129675"/>
                <a:ext cx="36975" cy="52425"/>
              </a:xfrm>
              <a:custGeom>
                <a:avLst/>
                <a:gdLst/>
                <a:ahLst/>
                <a:cxnLst/>
                <a:rect l="l" t="t" r="r" b="b"/>
                <a:pathLst>
                  <a:path w="1479" h="2097" extrusionOk="0">
                    <a:moveTo>
                      <a:pt x="1116" y="0"/>
                    </a:moveTo>
                    <a:cubicBezTo>
                      <a:pt x="1053" y="0"/>
                      <a:pt x="1003" y="25"/>
                      <a:pt x="953" y="75"/>
                    </a:cubicBezTo>
                    <a:cubicBezTo>
                      <a:pt x="627" y="602"/>
                      <a:pt x="426" y="1228"/>
                      <a:pt x="101" y="1754"/>
                    </a:cubicBezTo>
                    <a:cubicBezTo>
                      <a:pt x="0" y="1855"/>
                      <a:pt x="101" y="1955"/>
                      <a:pt x="226" y="2055"/>
                    </a:cubicBezTo>
                    <a:cubicBezTo>
                      <a:pt x="255" y="2085"/>
                      <a:pt x="285" y="2097"/>
                      <a:pt x="314" y="2097"/>
                    </a:cubicBezTo>
                    <a:cubicBezTo>
                      <a:pt x="385" y="2097"/>
                      <a:pt x="456" y="2026"/>
                      <a:pt x="527" y="1955"/>
                    </a:cubicBezTo>
                    <a:cubicBezTo>
                      <a:pt x="852" y="1429"/>
                      <a:pt x="1153" y="902"/>
                      <a:pt x="1479" y="401"/>
                    </a:cubicBezTo>
                    <a:cubicBezTo>
                      <a:pt x="1479" y="276"/>
                      <a:pt x="1479" y="75"/>
                      <a:pt x="1354" y="75"/>
                    </a:cubicBezTo>
                    <a:cubicBezTo>
                      <a:pt x="1253" y="25"/>
                      <a:pt x="1178" y="0"/>
                      <a:pt x="11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4"/>
              <p:cNvSpPr/>
              <p:nvPr/>
            </p:nvSpPr>
            <p:spPr>
              <a:xfrm>
                <a:off x="10278350" y="1100225"/>
                <a:ext cx="28825" cy="55150"/>
              </a:xfrm>
              <a:custGeom>
                <a:avLst/>
                <a:gdLst/>
                <a:ahLst/>
                <a:cxnLst/>
                <a:rect l="l" t="t" r="r" b="b"/>
                <a:pathLst>
                  <a:path w="1153" h="2206" extrusionOk="0">
                    <a:moveTo>
                      <a:pt x="1153" y="0"/>
                    </a:moveTo>
                    <a:lnTo>
                      <a:pt x="1153" y="0"/>
                    </a:lnTo>
                    <a:cubicBezTo>
                      <a:pt x="905" y="424"/>
                      <a:pt x="699" y="847"/>
                      <a:pt x="486" y="1276"/>
                    </a:cubicBezTo>
                    <a:lnTo>
                      <a:pt x="486" y="1276"/>
                    </a:lnTo>
                    <a:lnTo>
                      <a:pt x="1153" y="0"/>
                    </a:lnTo>
                    <a:close/>
                    <a:moveTo>
                      <a:pt x="486" y="1276"/>
                    </a:moveTo>
                    <a:lnTo>
                      <a:pt x="0" y="2206"/>
                    </a:lnTo>
                    <a:cubicBezTo>
                      <a:pt x="178" y="1892"/>
                      <a:pt x="334" y="1582"/>
                      <a:pt x="486" y="1276"/>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4"/>
              <p:cNvSpPr/>
              <p:nvPr/>
            </p:nvSpPr>
            <p:spPr>
              <a:xfrm>
                <a:off x="10269825" y="1093700"/>
                <a:ext cx="46050" cy="67350"/>
              </a:xfrm>
              <a:custGeom>
                <a:avLst/>
                <a:gdLst/>
                <a:ahLst/>
                <a:cxnLst/>
                <a:rect l="l" t="t" r="r" b="b"/>
                <a:pathLst>
                  <a:path w="1842" h="2694" extrusionOk="0">
                    <a:moveTo>
                      <a:pt x="1503" y="1"/>
                    </a:moveTo>
                    <a:cubicBezTo>
                      <a:pt x="1415" y="1"/>
                      <a:pt x="1328" y="48"/>
                      <a:pt x="1294" y="161"/>
                    </a:cubicBezTo>
                    <a:cubicBezTo>
                      <a:pt x="867" y="888"/>
                      <a:pt x="441" y="1614"/>
                      <a:pt x="141" y="2341"/>
                    </a:cubicBezTo>
                    <a:cubicBezTo>
                      <a:pt x="0" y="2499"/>
                      <a:pt x="154" y="2693"/>
                      <a:pt x="337" y="2693"/>
                    </a:cubicBezTo>
                    <a:cubicBezTo>
                      <a:pt x="415" y="2693"/>
                      <a:pt x="499" y="2657"/>
                      <a:pt x="567" y="2567"/>
                    </a:cubicBezTo>
                    <a:cubicBezTo>
                      <a:pt x="968" y="1840"/>
                      <a:pt x="1294" y="1088"/>
                      <a:pt x="1695" y="361"/>
                    </a:cubicBezTo>
                    <a:cubicBezTo>
                      <a:pt x="1842" y="165"/>
                      <a:pt x="1669" y="1"/>
                      <a:pt x="15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4"/>
              <p:cNvSpPr/>
              <p:nvPr/>
            </p:nvSpPr>
            <p:spPr>
              <a:xfrm>
                <a:off x="10346625" y="1191700"/>
                <a:ext cx="7550" cy="15675"/>
              </a:xfrm>
              <a:custGeom>
                <a:avLst/>
                <a:gdLst/>
                <a:ahLst/>
                <a:cxnLst/>
                <a:rect l="l" t="t" r="r" b="b"/>
                <a:pathLst>
                  <a:path w="302" h="627" extrusionOk="0">
                    <a:moveTo>
                      <a:pt x="302" y="0"/>
                    </a:moveTo>
                    <a:lnTo>
                      <a:pt x="302" y="0"/>
                    </a:lnTo>
                    <a:cubicBezTo>
                      <a:pt x="252" y="100"/>
                      <a:pt x="201" y="207"/>
                      <a:pt x="151" y="314"/>
                    </a:cubicBezTo>
                    <a:lnTo>
                      <a:pt x="302" y="0"/>
                    </a:lnTo>
                    <a:close/>
                    <a:moveTo>
                      <a:pt x="151" y="314"/>
                    </a:moveTo>
                    <a:lnTo>
                      <a:pt x="1" y="627"/>
                    </a:lnTo>
                    <a:cubicBezTo>
                      <a:pt x="51" y="527"/>
                      <a:pt x="101" y="420"/>
                      <a:pt x="151" y="314"/>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4"/>
              <p:cNvSpPr/>
              <p:nvPr/>
            </p:nvSpPr>
            <p:spPr>
              <a:xfrm>
                <a:off x="10338500" y="1184575"/>
                <a:ext cx="23825" cy="30325"/>
              </a:xfrm>
              <a:custGeom>
                <a:avLst/>
                <a:gdLst/>
                <a:ahLst/>
                <a:cxnLst/>
                <a:rect l="l" t="t" r="r" b="b"/>
                <a:pathLst>
                  <a:path w="953" h="1213" extrusionOk="0">
                    <a:moveTo>
                      <a:pt x="617" y="1"/>
                    </a:moveTo>
                    <a:cubicBezTo>
                      <a:pt x="541" y="1"/>
                      <a:pt x="484" y="56"/>
                      <a:pt x="426" y="185"/>
                    </a:cubicBezTo>
                    <a:cubicBezTo>
                      <a:pt x="326" y="385"/>
                      <a:pt x="201" y="586"/>
                      <a:pt x="0" y="812"/>
                    </a:cubicBezTo>
                    <a:cubicBezTo>
                      <a:pt x="0" y="912"/>
                      <a:pt x="0" y="1112"/>
                      <a:pt x="100" y="1213"/>
                    </a:cubicBezTo>
                    <a:cubicBezTo>
                      <a:pt x="201" y="1213"/>
                      <a:pt x="426" y="1213"/>
                      <a:pt x="526" y="1112"/>
                    </a:cubicBezTo>
                    <a:cubicBezTo>
                      <a:pt x="627" y="812"/>
                      <a:pt x="727" y="586"/>
                      <a:pt x="827" y="385"/>
                    </a:cubicBezTo>
                    <a:cubicBezTo>
                      <a:pt x="953" y="285"/>
                      <a:pt x="953" y="85"/>
                      <a:pt x="827" y="85"/>
                    </a:cubicBezTo>
                    <a:cubicBezTo>
                      <a:pt x="742" y="31"/>
                      <a:pt x="674" y="1"/>
                      <a:pt x="6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97" name="Google Shape;697;p34"/>
          <p:cNvSpPr txBox="1">
            <a:spLocks noGrp="1"/>
          </p:cNvSpPr>
          <p:nvPr>
            <p:ph type="subTitle" idx="1"/>
          </p:nvPr>
        </p:nvSpPr>
        <p:spPr>
          <a:xfrm>
            <a:off x="4876800" y="2313025"/>
            <a:ext cx="3029100" cy="1220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US" dirty="0"/>
              <a:t>Digital literacy is needed to help student learners build skills such as self-efficacy and self-directed learning in blended courses to be successful </a:t>
            </a:r>
          </a:p>
          <a:p>
            <a:pPr marL="0" lvl="0" indent="0" algn="l" rtl="0">
              <a:spcBef>
                <a:spcPts val="0"/>
              </a:spcBef>
              <a:spcAft>
                <a:spcPts val="1600"/>
              </a:spcAft>
              <a:buNone/>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3"/>
        <p:cNvGrpSpPr/>
        <p:nvPr/>
      </p:nvGrpSpPr>
      <p:grpSpPr>
        <a:xfrm>
          <a:off x="0" y="0"/>
          <a:ext cx="0" cy="0"/>
          <a:chOff x="0" y="0"/>
          <a:chExt cx="0" cy="0"/>
        </a:xfrm>
      </p:grpSpPr>
      <p:sp>
        <p:nvSpPr>
          <p:cNvPr id="932" name="Google Shape;932;p50"/>
          <p:cNvSpPr txBox="1">
            <a:spLocks noGrp="1"/>
          </p:cNvSpPr>
          <p:nvPr>
            <p:ph type="title"/>
          </p:nvPr>
        </p:nvSpPr>
        <p:spPr>
          <a:xfrm>
            <a:off x="722375" y="530750"/>
            <a:ext cx="7699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PROBLEM</a:t>
            </a:r>
            <a:endParaRPr dirty="0"/>
          </a:p>
        </p:txBody>
      </p:sp>
      <p:pic>
        <p:nvPicPr>
          <p:cNvPr id="19" name="Picture 18">
            <a:extLst>
              <a:ext uri="{FF2B5EF4-FFF2-40B4-BE49-F238E27FC236}">
                <a16:creationId xmlns:a16="http://schemas.microsoft.com/office/drawing/2014/main" id="{CA41B9DF-5F52-CDCA-96E4-4CE122D58580}"/>
              </a:ext>
            </a:extLst>
          </p:cNvPr>
          <p:cNvPicPr>
            <a:picLocks noChangeAspect="1"/>
          </p:cNvPicPr>
          <p:nvPr/>
        </p:nvPicPr>
        <p:blipFill>
          <a:blip r:embed="rId3"/>
          <a:stretch>
            <a:fillRect/>
          </a:stretch>
        </p:blipFill>
        <p:spPr>
          <a:xfrm>
            <a:off x="2917393" y="1639162"/>
            <a:ext cx="666064" cy="666064"/>
          </a:xfrm>
          <a:prstGeom prst="rect">
            <a:avLst/>
          </a:prstGeom>
        </p:spPr>
      </p:pic>
      <p:grpSp>
        <p:nvGrpSpPr>
          <p:cNvPr id="21" name="Google Shape;9001;p106">
            <a:extLst>
              <a:ext uri="{FF2B5EF4-FFF2-40B4-BE49-F238E27FC236}">
                <a16:creationId xmlns:a16="http://schemas.microsoft.com/office/drawing/2014/main" id="{5782F97A-608A-58AC-804C-EA87CFE809DE}"/>
              </a:ext>
            </a:extLst>
          </p:cNvPr>
          <p:cNvGrpSpPr/>
          <p:nvPr/>
        </p:nvGrpSpPr>
        <p:grpSpPr>
          <a:xfrm>
            <a:off x="4892607" y="1685844"/>
            <a:ext cx="775314" cy="572700"/>
            <a:chOff x="2622794" y="1990868"/>
            <a:chExt cx="389090" cy="296231"/>
          </a:xfrm>
        </p:grpSpPr>
        <p:sp>
          <p:nvSpPr>
            <p:cNvPr id="22" name="Google Shape;9002;p106">
              <a:extLst>
                <a:ext uri="{FF2B5EF4-FFF2-40B4-BE49-F238E27FC236}">
                  <a16:creationId xmlns:a16="http://schemas.microsoft.com/office/drawing/2014/main" id="{75D2BF05-897B-3C86-B830-65DE3F2A08AB}"/>
                </a:ext>
              </a:extLst>
            </p:cNvPr>
            <p:cNvSpPr/>
            <p:nvPr/>
          </p:nvSpPr>
          <p:spPr>
            <a:xfrm>
              <a:off x="2654910" y="1990868"/>
              <a:ext cx="324873" cy="224468"/>
            </a:xfrm>
            <a:custGeom>
              <a:avLst/>
              <a:gdLst/>
              <a:ahLst/>
              <a:cxnLst/>
              <a:rect l="l" t="t" r="r" b="b"/>
              <a:pathLst>
                <a:path w="21698" h="14992" extrusionOk="0">
                  <a:moveTo>
                    <a:pt x="378" y="1"/>
                  </a:moveTo>
                  <a:cubicBezTo>
                    <a:pt x="168" y="1"/>
                    <a:pt x="0" y="148"/>
                    <a:pt x="0" y="358"/>
                  </a:cubicBezTo>
                  <a:lnTo>
                    <a:pt x="0" y="14991"/>
                  </a:lnTo>
                  <a:lnTo>
                    <a:pt x="21697" y="14991"/>
                  </a:lnTo>
                  <a:lnTo>
                    <a:pt x="21697" y="358"/>
                  </a:lnTo>
                  <a:cubicBezTo>
                    <a:pt x="21697" y="148"/>
                    <a:pt x="21529" y="1"/>
                    <a:pt x="21340" y="1"/>
                  </a:cubicBezTo>
                  <a:close/>
                </a:path>
              </a:pathLst>
            </a:custGeom>
            <a:solidFill>
              <a:srgbClr val="EA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9003;p106">
              <a:extLst>
                <a:ext uri="{FF2B5EF4-FFF2-40B4-BE49-F238E27FC236}">
                  <a16:creationId xmlns:a16="http://schemas.microsoft.com/office/drawing/2014/main" id="{EBCF501E-4828-091A-EE6C-8D66AB53DFCD}"/>
                </a:ext>
              </a:extLst>
            </p:cNvPr>
            <p:cNvSpPr/>
            <p:nvPr/>
          </p:nvSpPr>
          <p:spPr>
            <a:xfrm>
              <a:off x="2654910" y="1990868"/>
              <a:ext cx="324873" cy="224468"/>
            </a:xfrm>
            <a:custGeom>
              <a:avLst/>
              <a:gdLst/>
              <a:ahLst/>
              <a:cxnLst/>
              <a:rect l="l" t="t" r="r" b="b"/>
              <a:pathLst>
                <a:path w="21698" h="14992" extrusionOk="0">
                  <a:moveTo>
                    <a:pt x="18607" y="1"/>
                  </a:moveTo>
                  <a:cubicBezTo>
                    <a:pt x="18817" y="1"/>
                    <a:pt x="18964" y="169"/>
                    <a:pt x="18964" y="358"/>
                  </a:cubicBezTo>
                  <a:lnTo>
                    <a:pt x="18964" y="12826"/>
                  </a:lnTo>
                  <a:cubicBezTo>
                    <a:pt x="18964" y="13057"/>
                    <a:pt x="18775" y="13267"/>
                    <a:pt x="18543" y="13267"/>
                  </a:cubicBezTo>
                  <a:lnTo>
                    <a:pt x="0" y="13267"/>
                  </a:lnTo>
                  <a:lnTo>
                    <a:pt x="0" y="14991"/>
                  </a:lnTo>
                  <a:lnTo>
                    <a:pt x="21697" y="14991"/>
                  </a:lnTo>
                  <a:lnTo>
                    <a:pt x="21697" y="358"/>
                  </a:lnTo>
                  <a:cubicBezTo>
                    <a:pt x="21697" y="169"/>
                    <a:pt x="21529" y="1"/>
                    <a:pt x="21340" y="1"/>
                  </a:cubicBezTo>
                  <a:close/>
                </a:path>
              </a:pathLst>
            </a:custGeom>
            <a:solidFill>
              <a:srgbClr val="BB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9004;p106">
              <a:extLst>
                <a:ext uri="{FF2B5EF4-FFF2-40B4-BE49-F238E27FC236}">
                  <a16:creationId xmlns:a16="http://schemas.microsoft.com/office/drawing/2014/main" id="{C141E999-EF51-9D3E-5967-4E5D583E6B2B}"/>
                </a:ext>
              </a:extLst>
            </p:cNvPr>
            <p:cNvSpPr/>
            <p:nvPr/>
          </p:nvSpPr>
          <p:spPr>
            <a:xfrm>
              <a:off x="2679135" y="2015108"/>
              <a:ext cx="276407" cy="162137"/>
            </a:xfrm>
            <a:custGeom>
              <a:avLst/>
              <a:gdLst/>
              <a:ahLst/>
              <a:cxnLst/>
              <a:rect l="l" t="t" r="r" b="b"/>
              <a:pathLst>
                <a:path w="18461" h="10829" extrusionOk="0">
                  <a:moveTo>
                    <a:pt x="232" y="1"/>
                  </a:moveTo>
                  <a:cubicBezTo>
                    <a:pt x="106" y="1"/>
                    <a:pt x="1" y="106"/>
                    <a:pt x="1" y="211"/>
                  </a:cubicBezTo>
                  <a:lnTo>
                    <a:pt x="1" y="10597"/>
                  </a:lnTo>
                  <a:cubicBezTo>
                    <a:pt x="1" y="10723"/>
                    <a:pt x="106" y="10828"/>
                    <a:pt x="232" y="10828"/>
                  </a:cubicBezTo>
                  <a:lnTo>
                    <a:pt x="18250" y="10828"/>
                  </a:lnTo>
                  <a:cubicBezTo>
                    <a:pt x="18355" y="10828"/>
                    <a:pt x="18460" y="10723"/>
                    <a:pt x="18460" y="10597"/>
                  </a:cubicBezTo>
                  <a:lnTo>
                    <a:pt x="18460" y="211"/>
                  </a:lnTo>
                  <a:cubicBezTo>
                    <a:pt x="18460" y="106"/>
                    <a:pt x="18355" y="1"/>
                    <a:pt x="18250" y="1"/>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9005;p106">
              <a:extLst>
                <a:ext uri="{FF2B5EF4-FFF2-40B4-BE49-F238E27FC236}">
                  <a16:creationId xmlns:a16="http://schemas.microsoft.com/office/drawing/2014/main" id="{674C1BB3-1808-F492-D13C-69B2A4F0127C}"/>
                </a:ext>
              </a:extLst>
            </p:cNvPr>
            <p:cNvSpPr/>
            <p:nvPr/>
          </p:nvSpPr>
          <p:spPr>
            <a:xfrm>
              <a:off x="2679135" y="2015108"/>
              <a:ext cx="276722" cy="162137"/>
            </a:xfrm>
            <a:custGeom>
              <a:avLst/>
              <a:gdLst/>
              <a:ahLst/>
              <a:cxnLst/>
              <a:rect l="l" t="t" r="r" b="b"/>
              <a:pathLst>
                <a:path w="18482" h="10829" extrusionOk="0">
                  <a:moveTo>
                    <a:pt x="17346" y="1"/>
                  </a:moveTo>
                  <a:lnTo>
                    <a:pt x="17346" y="9546"/>
                  </a:lnTo>
                  <a:cubicBezTo>
                    <a:pt x="17346" y="9672"/>
                    <a:pt x="17262" y="9777"/>
                    <a:pt x="17136" y="9777"/>
                  </a:cubicBezTo>
                  <a:lnTo>
                    <a:pt x="1" y="9777"/>
                  </a:lnTo>
                  <a:lnTo>
                    <a:pt x="1" y="10597"/>
                  </a:lnTo>
                  <a:cubicBezTo>
                    <a:pt x="1" y="10723"/>
                    <a:pt x="106" y="10828"/>
                    <a:pt x="232" y="10828"/>
                  </a:cubicBezTo>
                  <a:lnTo>
                    <a:pt x="18250" y="10828"/>
                  </a:lnTo>
                  <a:cubicBezTo>
                    <a:pt x="18376" y="10828"/>
                    <a:pt x="18481" y="10723"/>
                    <a:pt x="18481" y="10597"/>
                  </a:cubicBezTo>
                  <a:lnTo>
                    <a:pt x="18481" y="211"/>
                  </a:lnTo>
                  <a:cubicBezTo>
                    <a:pt x="18481" y="85"/>
                    <a:pt x="18376" y="1"/>
                    <a:pt x="18250" y="1"/>
                  </a:cubicBezTo>
                  <a:close/>
                </a:path>
              </a:pathLst>
            </a:custGeom>
            <a:solidFill>
              <a:srgbClr val="849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006;p106">
              <a:extLst>
                <a:ext uri="{FF2B5EF4-FFF2-40B4-BE49-F238E27FC236}">
                  <a16:creationId xmlns:a16="http://schemas.microsoft.com/office/drawing/2014/main" id="{24D24D71-1F52-51A9-7C81-A6525BAA3C2E}"/>
                </a:ext>
              </a:extLst>
            </p:cNvPr>
            <p:cNvSpPr/>
            <p:nvPr/>
          </p:nvSpPr>
          <p:spPr>
            <a:xfrm>
              <a:off x="2622794" y="2264430"/>
              <a:ext cx="388776" cy="22668"/>
            </a:xfrm>
            <a:custGeom>
              <a:avLst/>
              <a:gdLst/>
              <a:ahLst/>
              <a:cxnLst/>
              <a:rect l="l" t="t" r="r" b="b"/>
              <a:pathLst>
                <a:path w="25966" h="1514" extrusionOk="0">
                  <a:moveTo>
                    <a:pt x="1" y="0"/>
                  </a:moveTo>
                  <a:lnTo>
                    <a:pt x="1" y="1009"/>
                  </a:lnTo>
                  <a:cubicBezTo>
                    <a:pt x="1" y="1283"/>
                    <a:pt x="232" y="1514"/>
                    <a:pt x="505" y="1514"/>
                  </a:cubicBezTo>
                  <a:lnTo>
                    <a:pt x="25482" y="1514"/>
                  </a:lnTo>
                  <a:cubicBezTo>
                    <a:pt x="25755" y="1493"/>
                    <a:pt x="25966" y="1283"/>
                    <a:pt x="25966" y="1009"/>
                  </a:cubicBezTo>
                  <a:lnTo>
                    <a:pt x="25966" y="0"/>
                  </a:lnTo>
                  <a:close/>
                </a:path>
              </a:pathLst>
            </a:custGeom>
            <a:solidFill>
              <a:srgbClr val="738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9007;p106">
              <a:extLst>
                <a:ext uri="{FF2B5EF4-FFF2-40B4-BE49-F238E27FC236}">
                  <a16:creationId xmlns:a16="http://schemas.microsoft.com/office/drawing/2014/main" id="{E1E2B191-F11B-5ED0-261E-DA1B04111001}"/>
                </a:ext>
              </a:extLst>
            </p:cNvPr>
            <p:cNvSpPr/>
            <p:nvPr/>
          </p:nvSpPr>
          <p:spPr>
            <a:xfrm>
              <a:off x="2623108" y="2201471"/>
              <a:ext cx="388776" cy="62974"/>
            </a:xfrm>
            <a:custGeom>
              <a:avLst/>
              <a:gdLst/>
              <a:ahLst/>
              <a:cxnLst/>
              <a:rect l="l" t="t" r="r" b="b"/>
              <a:pathLst>
                <a:path w="25966" h="4206" extrusionOk="0">
                  <a:moveTo>
                    <a:pt x="2124" y="0"/>
                  </a:moveTo>
                  <a:lnTo>
                    <a:pt x="1" y="4205"/>
                  </a:lnTo>
                  <a:lnTo>
                    <a:pt x="25966" y="4205"/>
                  </a:lnTo>
                  <a:lnTo>
                    <a:pt x="23821" y="0"/>
                  </a:lnTo>
                  <a:close/>
                </a:path>
              </a:pathLst>
            </a:custGeom>
            <a:solidFill>
              <a:srgbClr val="A1B4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008;p106">
              <a:extLst>
                <a:ext uri="{FF2B5EF4-FFF2-40B4-BE49-F238E27FC236}">
                  <a16:creationId xmlns:a16="http://schemas.microsoft.com/office/drawing/2014/main" id="{57FB5BC0-44FD-D33A-C693-D3314BC45781}"/>
                </a:ext>
              </a:extLst>
            </p:cNvPr>
            <p:cNvSpPr/>
            <p:nvPr/>
          </p:nvSpPr>
          <p:spPr>
            <a:xfrm>
              <a:off x="2623108" y="2201471"/>
              <a:ext cx="388776" cy="62974"/>
            </a:xfrm>
            <a:custGeom>
              <a:avLst/>
              <a:gdLst/>
              <a:ahLst/>
              <a:cxnLst/>
              <a:rect l="l" t="t" r="r" b="b"/>
              <a:pathLst>
                <a:path w="25966" h="4206" extrusionOk="0">
                  <a:moveTo>
                    <a:pt x="20752" y="0"/>
                  </a:moveTo>
                  <a:lnTo>
                    <a:pt x="22160" y="2754"/>
                  </a:lnTo>
                  <a:cubicBezTo>
                    <a:pt x="22328" y="3070"/>
                    <a:pt x="22097" y="3448"/>
                    <a:pt x="21740" y="3448"/>
                  </a:cubicBezTo>
                  <a:lnTo>
                    <a:pt x="379" y="3448"/>
                  </a:lnTo>
                  <a:lnTo>
                    <a:pt x="1" y="4205"/>
                  </a:lnTo>
                  <a:lnTo>
                    <a:pt x="25966" y="4205"/>
                  </a:lnTo>
                  <a:lnTo>
                    <a:pt x="23821" y="0"/>
                  </a:lnTo>
                  <a:close/>
                </a:path>
              </a:pathLst>
            </a:custGeom>
            <a:solidFill>
              <a:srgbClr val="88A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009;p106">
              <a:extLst>
                <a:ext uri="{FF2B5EF4-FFF2-40B4-BE49-F238E27FC236}">
                  <a16:creationId xmlns:a16="http://schemas.microsoft.com/office/drawing/2014/main" id="{C375BD46-78CB-6245-959A-E1C9654C329D}"/>
                </a:ext>
              </a:extLst>
            </p:cNvPr>
            <p:cNvSpPr/>
            <p:nvPr/>
          </p:nvSpPr>
          <p:spPr>
            <a:xfrm>
              <a:off x="2766021" y="2232943"/>
              <a:ext cx="102951" cy="31502"/>
            </a:xfrm>
            <a:custGeom>
              <a:avLst/>
              <a:gdLst/>
              <a:ahLst/>
              <a:cxnLst/>
              <a:rect l="l" t="t" r="r" b="b"/>
              <a:pathLst>
                <a:path w="6876" h="2104" extrusionOk="0">
                  <a:moveTo>
                    <a:pt x="842" y="1"/>
                  </a:moveTo>
                  <a:cubicBezTo>
                    <a:pt x="673" y="1"/>
                    <a:pt x="547" y="106"/>
                    <a:pt x="505" y="253"/>
                  </a:cubicBezTo>
                  <a:lnTo>
                    <a:pt x="1" y="2103"/>
                  </a:lnTo>
                  <a:lnTo>
                    <a:pt x="6876" y="2103"/>
                  </a:lnTo>
                  <a:lnTo>
                    <a:pt x="6371" y="253"/>
                  </a:lnTo>
                  <a:cubicBezTo>
                    <a:pt x="6329" y="106"/>
                    <a:pt x="6182" y="1"/>
                    <a:pt x="6035" y="1"/>
                  </a:cubicBezTo>
                  <a:close/>
                </a:path>
              </a:pathLst>
            </a:custGeom>
            <a:solidFill>
              <a:srgbClr val="EA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010;p106">
              <a:extLst>
                <a:ext uri="{FF2B5EF4-FFF2-40B4-BE49-F238E27FC236}">
                  <a16:creationId xmlns:a16="http://schemas.microsoft.com/office/drawing/2014/main" id="{C15675ED-D15F-4F7B-88EA-4C88DECF7963}"/>
                </a:ext>
              </a:extLst>
            </p:cNvPr>
            <p:cNvSpPr/>
            <p:nvPr/>
          </p:nvSpPr>
          <p:spPr>
            <a:xfrm>
              <a:off x="2766021" y="2253096"/>
              <a:ext cx="102951" cy="11349"/>
            </a:xfrm>
            <a:custGeom>
              <a:avLst/>
              <a:gdLst/>
              <a:ahLst/>
              <a:cxnLst/>
              <a:rect l="l" t="t" r="r" b="b"/>
              <a:pathLst>
                <a:path w="6876" h="758" extrusionOk="0">
                  <a:moveTo>
                    <a:pt x="211" y="0"/>
                  </a:moveTo>
                  <a:lnTo>
                    <a:pt x="1" y="757"/>
                  </a:lnTo>
                  <a:lnTo>
                    <a:pt x="6876" y="757"/>
                  </a:lnTo>
                  <a:lnTo>
                    <a:pt x="6665" y="0"/>
                  </a:lnTo>
                  <a:close/>
                </a:path>
              </a:pathLst>
            </a:custGeom>
            <a:solidFill>
              <a:srgbClr val="BB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9121;p106">
            <a:extLst>
              <a:ext uri="{FF2B5EF4-FFF2-40B4-BE49-F238E27FC236}">
                <a16:creationId xmlns:a16="http://schemas.microsoft.com/office/drawing/2014/main" id="{3EFB9995-794C-1FB1-2E0F-3DB3E2C8AB84}"/>
              </a:ext>
            </a:extLst>
          </p:cNvPr>
          <p:cNvGrpSpPr/>
          <p:nvPr/>
        </p:nvGrpSpPr>
        <p:grpSpPr>
          <a:xfrm>
            <a:off x="2992047" y="2880255"/>
            <a:ext cx="516755" cy="666064"/>
            <a:chOff x="2483025" y="4268679"/>
            <a:chExt cx="202428" cy="349114"/>
          </a:xfrm>
        </p:grpSpPr>
        <p:sp>
          <p:nvSpPr>
            <p:cNvPr id="33" name="Google Shape;9122;p106">
              <a:extLst>
                <a:ext uri="{FF2B5EF4-FFF2-40B4-BE49-F238E27FC236}">
                  <a16:creationId xmlns:a16="http://schemas.microsoft.com/office/drawing/2014/main" id="{687C6808-A7C0-B5DA-6087-85CDBD92B150}"/>
                </a:ext>
              </a:extLst>
            </p:cNvPr>
            <p:cNvSpPr/>
            <p:nvPr/>
          </p:nvSpPr>
          <p:spPr>
            <a:xfrm>
              <a:off x="2497818" y="4274339"/>
              <a:ext cx="172528" cy="337780"/>
            </a:xfrm>
            <a:custGeom>
              <a:avLst/>
              <a:gdLst/>
              <a:ahLst/>
              <a:cxnLst/>
              <a:rect l="l" t="t" r="r" b="b"/>
              <a:pathLst>
                <a:path w="11523" h="22560" extrusionOk="0">
                  <a:moveTo>
                    <a:pt x="1" y="1"/>
                  </a:moveTo>
                  <a:lnTo>
                    <a:pt x="1" y="5719"/>
                  </a:lnTo>
                  <a:cubicBezTo>
                    <a:pt x="1" y="8326"/>
                    <a:pt x="1746" y="10597"/>
                    <a:pt x="4248" y="11291"/>
                  </a:cubicBezTo>
                  <a:cubicBezTo>
                    <a:pt x="1746" y="11964"/>
                    <a:pt x="1" y="14234"/>
                    <a:pt x="1" y="16841"/>
                  </a:cubicBezTo>
                  <a:lnTo>
                    <a:pt x="1" y="22560"/>
                  </a:lnTo>
                  <a:lnTo>
                    <a:pt x="11522" y="22560"/>
                  </a:lnTo>
                  <a:lnTo>
                    <a:pt x="11522" y="16841"/>
                  </a:lnTo>
                  <a:cubicBezTo>
                    <a:pt x="11522" y="14234"/>
                    <a:pt x="9798" y="11964"/>
                    <a:pt x="7296" y="11291"/>
                  </a:cubicBezTo>
                  <a:cubicBezTo>
                    <a:pt x="9798" y="10597"/>
                    <a:pt x="11522" y="8326"/>
                    <a:pt x="11522" y="5719"/>
                  </a:cubicBezTo>
                  <a:lnTo>
                    <a:pt x="11522" y="1"/>
                  </a:lnTo>
                  <a:close/>
                </a:path>
              </a:pathLst>
            </a:custGeom>
            <a:solidFill>
              <a:srgbClr val="DBE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9123;p106">
              <a:extLst>
                <a:ext uri="{FF2B5EF4-FFF2-40B4-BE49-F238E27FC236}">
                  <a16:creationId xmlns:a16="http://schemas.microsoft.com/office/drawing/2014/main" id="{73A4851C-44CE-72D0-24AA-B515F228EA23}"/>
                </a:ext>
              </a:extLst>
            </p:cNvPr>
            <p:cNvSpPr/>
            <p:nvPr/>
          </p:nvSpPr>
          <p:spPr>
            <a:xfrm>
              <a:off x="2599811" y="4274339"/>
              <a:ext cx="76195" cy="337780"/>
            </a:xfrm>
            <a:custGeom>
              <a:avLst/>
              <a:gdLst/>
              <a:ahLst/>
              <a:cxnLst/>
              <a:rect l="l" t="t" r="r" b="b"/>
              <a:pathLst>
                <a:path w="5089" h="22560" extrusionOk="0">
                  <a:moveTo>
                    <a:pt x="4332" y="1"/>
                  </a:moveTo>
                  <a:lnTo>
                    <a:pt x="4332" y="5719"/>
                  </a:lnTo>
                  <a:cubicBezTo>
                    <a:pt x="4311" y="8137"/>
                    <a:pt x="2713" y="10261"/>
                    <a:pt x="379" y="10912"/>
                  </a:cubicBezTo>
                  <a:cubicBezTo>
                    <a:pt x="1" y="11018"/>
                    <a:pt x="1" y="11543"/>
                    <a:pt x="379" y="11648"/>
                  </a:cubicBezTo>
                  <a:cubicBezTo>
                    <a:pt x="2713" y="12300"/>
                    <a:pt x="4311" y="14423"/>
                    <a:pt x="4332" y="16841"/>
                  </a:cubicBezTo>
                  <a:lnTo>
                    <a:pt x="4332" y="22560"/>
                  </a:lnTo>
                  <a:lnTo>
                    <a:pt x="5068" y="22560"/>
                  </a:lnTo>
                  <a:lnTo>
                    <a:pt x="5068" y="16841"/>
                  </a:lnTo>
                  <a:cubicBezTo>
                    <a:pt x="5068" y="14465"/>
                    <a:pt x="3701" y="12300"/>
                    <a:pt x="1557" y="11291"/>
                  </a:cubicBezTo>
                  <a:cubicBezTo>
                    <a:pt x="3701" y="10261"/>
                    <a:pt x="5089" y="8116"/>
                    <a:pt x="5089" y="5719"/>
                  </a:cubicBezTo>
                  <a:lnTo>
                    <a:pt x="5089" y="1"/>
                  </a:lnTo>
                  <a:close/>
                </a:path>
              </a:pathLst>
            </a:custGeom>
            <a:solidFill>
              <a:srgbClr val="FC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9124;p106">
              <a:extLst>
                <a:ext uri="{FF2B5EF4-FFF2-40B4-BE49-F238E27FC236}">
                  <a16:creationId xmlns:a16="http://schemas.microsoft.com/office/drawing/2014/main" id="{9931C3FB-7AFE-298C-279D-CB30F8D0BAB9}"/>
                </a:ext>
              </a:extLst>
            </p:cNvPr>
            <p:cNvSpPr/>
            <p:nvPr/>
          </p:nvSpPr>
          <p:spPr>
            <a:xfrm>
              <a:off x="2492159" y="4274339"/>
              <a:ext cx="76195" cy="337780"/>
            </a:xfrm>
            <a:custGeom>
              <a:avLst/>
              <a:gdLst/>
              <a:ahLst/>
              <a:cxnLst/>
              <a:rect l="l" t="t" r="r" b="b"/>
              <a:pathLst>
                <a:path w="5089" h="22560" extrusionOk="0">
                  <a:moveTo>
                    <a:pt x="0" y="1"/>
                  </a:moveTo>
                  <a:lnTo>
                    <a:pt x="0" y="5719"/>
                  </a:lnTo>
                  <a:cubicBezTo>
                    <a:pt x="21" y="8095"/>
                    <a:pt x="1388" y="10261"/>
                    <a:pt x="3533" y="11291"/>
                  </a:cubicBezTo>
                  <a:cubicBezTo>
                    <a:pt x="1388" y="12300"/>
                    <a:pt x="21" y="14465"/>
                    <a:pt x="0" y="16841"/>
                  </a:cubicBezTo>
                  <a:lnTo>
                    <a:pt x="0" y="22560"/>
                  </a:lnTo>
                  <a:lnTo>
                    <a:pt x="757" y="22560"/>
                  </a:lnTo>
                  <a:lnTo>
                    <a:pt x="757" y="16841"/>
                  </a:lnTo>
                  <a:cubicBezTo>
                    <a:pt x="757" y="14402"/>
                    <a:pt x="2376" y="12279"/>
                    <a:pt x="4710" y="11648"/>
                  </a:cubicBezTo>
                  <a:cubicBezTo>
                    <a:pt x="5088" y="11543"/>
                    <a:pt x="5088" y="11018"/>
                    <a:pt x="4710" y="10912"/>
                  </a:cubicBezTo>
                  <a:cubicBezTo>
                    <a:pt x="2376" y="10282"/>
                    <a:pt x="757" y="8158"/>
                    <a:pt x="757" y="5719"/>
                  </a:cubicBezTo>
                  <a:lnTo>
                    <a:pt x="757" y="1"/>
                  </a:lnTo>
                  <a:close/>
                </a:path>
              </a:pathLst>
            </a:custGeom>
            <a:solidFill>
              <a:srgbClr val="FC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9125;p106">
              <a:extLst>
                <a:ext uri="{FF2B5EF4-FFF2-40B4-BE49-F238E27FC236}">
                  <a16:creationId xmlns:a16="http://schemas.microsoft.com/office/drawing/2014/main" id="{AAF06CD4-CF2D-C365-D11F-9BAF989617DF}"/>
                </a:ext>
              </a:extLst>
            </p:cNvPr>
            <p:cNvSpPr/>
            <p:nvPr/>
          </p:nvSpPr>
          <p:spPr>
            <a:xfrm>
              <a:off x="2483025" y="4606444"/>
              <a:ext cx="202428" cy="11349"/>
            </a:xfrm>
            <a:custGeom>
              <a:avLst/>
              <a:gdLst/>
              <a:ahLst/>
              <a:cxnLst/>
              <a:rect l="l" t="t" r="r" b="b"/>
              <a:pathLst>
                <a:path w="13520" h="758" extrusionOk="0">
                  <a:moveTo>
                    <a:pt x="484" y="0"/>
                  </a:moveTo>
                  <a:cubicBezTo>
                    <a:pt x="1" y="0"/>
                    <a:pt x="1" y="757"/>
                    <a:pt x="484" y="757"/>
                  </a:cubicBezTo>
                  <a:lnTo>
                    <a:pt x="13015" y="757"/>
                  </a:lnTo>
                  <a:cubicBezTo>
                    <a:pt x="13519" y="757"/>
                    <a:pt x="13519" y="0"/>
                    <a:pt x="13015" y="0"/>
                  </a:cubicBezTo>
                  <a:close/>
                </a:path>
              </a:pathLst>
            </a:custGeom>
            <a:solidFill>
              <a:srgbClr val="E5EB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9126;p106">
              <a:extLst>
                <a:ext uri="{FF2B5EF4-FFF2-40B4-BE49-F238E27FC236}">
                  <a16:creationId xmlns:a16="http://schemas.microsoft.com/office/drawing/2014/main" id="{4952C5E8-E441-FC8B-728A-ADACECD0F45F}"/>
                </a:ext>
              </a:extLst>
            </p:cNvPr>
            <p:cNvSpPr/>
            <p:nvPr/>
          </p:nvSpPr>
          <p:spPr>
            <a:xfrm>
              <a:off x="2483025" y="4268679"/>
              <a:ext cx="202428" cy="11349"/>
            </a:xfrm>
            <a:custGeom>
              <a:avLst/>
              <a:gdLst/>
              <a:ahLst/>
              <a:cxnLst/>
              <a:rect l="l" t="t" r="r" b="b"/>
              <a:pathLst>
                <a:path w="13520" h="758" extrusionOk="0">
                  <a:moveTo>
                    <a:pt x="484" y="0"/>
                  </a:moveTo>
                  <a:cubicBezTo>
                    <a:pt x="1" y="0"/>
                    <a:pt x="1" y="757"/>
                    <a:pt x="484" y="757"/>
                  </a:cubicBezTo>
                  <a:lnTo>
                    <a:pt x="13015" y="757"/>
                  </a:lnTo>
                  <a:cubicBezTo>
                    <a:pt x="13519" y="757"/>
                    <a:pt x="13519" y="0"/>
                    <a:pt x="13015" y="0"/>
                  </a:cubicBezTo>
                  <a:close/>
                </a:path>
              </a:pathLst>
            </a:custGeom>
            <a:solidFill>
              <a:srgbClr val="E5EB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9127;p106">
              <a:extLst>
                <a:ext uri="{FF2B5EF4-FFF2-40B4-BE49-F238E27FC236}">
                  <a16:creationId xmlns:a16="http://schemas.microsoft.com/office/drawing/2014/main" id="{D1371DA2-4CD6-CE36-D9E8-A022E2CC0179}"/>
                </a:ext>
              </a:extLst>
            </p:cNvPr>
            <p:cNvSpPr/>
            <p:nvPr/>
          </p:nvSpPr>
          <p:spPr>
            <a:xfrm>
              <a:off x="2520487" y="4378847"/>
              <a:ext cx="127506" cy="210933"/>
            </a:xfrm>
            <a:custGeom>
              <a:avLst/>
              <a:gdLst/>
              <a:ahLst/>
              <a:cxnLst/>
              <a:rect l="l" t="t" r="r" b="b"/>
              <a:pathLst>
                <a:path w="8516" h="14088" extrusionOk="0">
                  <a:moveTo>
                    <a:pt x="190" y="1"/>
                  </a:moveTo>
                  <a:cubicBezTo>
                    <a:pt x="610" y="1388"/>
                    <a:pt x="1725" y="2482"/>
                    <a:pt x="3133" y="2860"/>
                  </a:cubicBezTo>
                  <a:cubicBezTo>
                    <a:pt x="3365" y="2923"/>
                    <a:pt x="3617" y="2965"/>
                    <a:pt x="3869" y="2986"/>
                  </a:cubicBezTo>
                  <a:lnTo>
                    <a:pt x="3869" y="7927"/>
                  </a:lnTo>
                  <a:cubicBezTo>
                    <a:pt x="1683" y="8116"/>
                    <a:pt x="1" y="9966"/>
                    <a:pt x="1" y="12153"/>
                  </a:cubicBezTo>
                  <a:lnTo>
                    <a:pt x="1" y="14087"/>
                  </a:lnTo>
                  <a:lnTo>
                    <a:pt x="8515" y="14087"/>
                  </a:lnTo>
                  <a:lnTo>
                    <a:pt x="8515" y="12174"/>
                  </a:lnTo>
                  <a:cubicBezTo>
                    <a:pt x="8515" y="9966"/>
                    <a:pt x="6834" y="8116"/>
                    <a:pt x="4626" y="7927"/>
                  </a:cubicBezTo>
                  <a:lnTo>
                    <a:pt x="4626" y="2986"/>
                  </a:lnTo>
                  <a:cubicBezTo>
                    <a:pt x="4878" y="2965"/>
                    <a:pt x="5131" y="2923"/>
                    <a:pt x="5383" y="2860"/>
                  </a:cubicBezTo>
                  <a:cubicBezTo>
                    <a:pt x="6770" y="2461"/>
                    <a:pt x="7885" y="1388"/>
                    <a:pt x="8305" y="1"/>
                  </a:cubicBezTo>
                  <a:close/>
                </a:path>
              </a:pathLst>
            </a:custGeom>
            <a:solidFill>
              <a:srgbClr val="68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0" name="Picture 39">
            <a:extLst>
              <a:ext uri="{FF2B5EF4-FFF2-40B4-BE49-F238E27FC236}">
                <a16:creationId xmlns:a16="http://schemas.microsoft.com/office/drawing/2014/main" id="{46E790A9-63B6-EA0E-8AB9-74F64385FDFE}"/>
              </a:ext>
            </a:extLst>
          </p:cNvPr>
          <p:cNvPicPr>
            <a:picLocks noChangeAspect="1"/>
          </p:cNvPicPr>
          <p:nvPr/>
        </p:nvPicPr>
        <p:blipFill>
          <a:blip r:embed="rId4"/>
          <a:stretch>
            <a:fillRect/>
          </a:stretch>
        </p:blipFill>
        <p:spPr>
          <a:xfrm>
            <a:off x="6727134" y="2143085"/>
            <a:ext cx="771900" cy="572700"/>
          </a:xfrm>
          <a:prstGeom prst="rect">
            <a:avLst/>
          </a:prstGeom>
        </p:spPr>
      </p:pic>
      <p:pic>
        <p:nvPicPr>
          <p:cNvPr id="42" name="Graphic 41" descr="Classroom with solid fill">
            <a:extLst>
              <a:ext uri="{FF2B5EF4-FFF2-40B4-BE49-F238E27FC236}">
                <a16:creationId xmlns:a16="http://schemas.microsoft.com/office/drawing/2014/main" id="{24C4F0C4-B269-4675-AD9C-8E2EFCBB449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23064" y="2756074"/>
            <a:ext cx="914400" cy="914400"/>
          </a:xfrm>
          <a:prstGeom prst="rect">
            <a:avLst/>
          </a:prstGeom>
        </p:spPr>
      </p:pic>
      <p:pic>
        <p:nvPicPr>
          <p:cNvPr id="43" name="Picture 42">
            <a:extLst>
              <a:ext uri="{FF2B5EF4-FFF2-40B4-BE49-F238E27FC236}">
                <a16:creationId xmlns:a16="http://schemas.microsoft.com/office/drawing/2014/main" id="{F04DA02C-958D-CD8F-F31D-57630BCB6C26}"/>
              </a:ext>
            </a:extLst>
          </p:cNvPr>
          <p:cNvPicPr>
            <a:picLocks noChangeAspect="1"/>
          </p:cNvPicPr>
          <p:nvPr/>
        </p:nvPicPr>
        <p:blipFill>
          <a:blip r:embed="rId7"/>
          <a:stretch>
            <a:fillRect/>
          </a:stretch>
        </p:blipFill>
        <p:spPr>
          <a:xfrm>
            <a:off x="6674218" y="1998281"/>
            <a:ext cx="914400" cy="883920"/>
          </a:xfrm>
          <a:prstGeom prst="rect">
            <a:avLst/>
          </a:prstGeom>
        </p:spPr>
      </p:pic>
      <p:sp>
        <p:nvSpPr>
          <p:cNvPr id="46" name="Right Arrow 45">
            <a:extLst>
              <a:ext uri="{FF2B5EF4-FFF2-40B4-BE49-F238E27FC236}">
                <a16:creationId xmlns:a16="http://schemas.microsoft.com/office/drawing/2014/main" id="{E8B0DD25-8710-42CA-BFCF-4C53571219BB}"/>
              </a:ext>
            </a:extLst>
          </p:cNvPr>
          <p:cNvSpPr/>
          <p:nvPr/>
        </p:nvSpPr>
        <p:spPr>
          <a:xfrm>
            <a:off x="3929447" y="1972194"/>
            <a:ext cx="691978" cy="170891"/>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8" name="Right Arrow 47">
            <a:extLst>
              <a:ext uri="{FF2B5EF4-FFF2-40B4-BE49-F238E27FC236}">
                <a16:creationId xmlns:a16="http://schemas.microsoft.com/office/drawing/2014/main" id="{1564D736-9174-72BF-63DE-6B828764E9C0}"/>
              </a:ext>
            </a:extLst>
          </p:cNvPr>
          <p:cNvSpPr/>
          <p:nvPr/>
        </p:nvSpPr>
        <p:spPr>
          <a:xfrm>
            <a:off x="3906806" y="3096106"/>
            <a:ext cx="691978" cy="170891"/>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0" name="Right Arrow 49">
            <a:extLst>
              <a:ext uri="{FF2B5EF4-FFF2-40B4-BE49-F238E27FC236}">
                <a16:creationId xmlns:a16="http://schemas.microsoft.com/office/drawing/2014/main" id="{33FCA0D2-DD68-8FD3-A855-54C5BEC4C423}"/>
              </a:ext>
            </a:extLst>
          </p:cNvPr>
          <p:cNvSpPr/>
          <p:nvPr/>
        </p:nvSpPr>
        <p:spPr>
          <a:xfrm rot="20053924">
            <a:off x="3904065" y="2543309"/>
            <a:ext cx="691978" cy="170891"/>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2" name="Right Arrow 51">
            <a:extLst>
              <a:ext uri="{FF2B5EF4-FFF2-40B4-BE49-F238E27FC236}">
                <a16:creationId xmlns:a16="http://schemas.microsoft.com/office/drawing/2014/main" id="{409F4627-3222-8D0D-DB33-E25D84774122}"/>
              </a:ext>
            </a:extLst>
          </p:cNvPr>
          <p:cNvSpPr/>
          <p:nvPr/>
        </p:nvSpPr>
        <p:spPr>
          <a:xfrm rot="1453463">
            <a:off x="3906883" y="2563873"/>
            <a:ext cx="691978" cy="170891"/>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4" name="Right Arrow 53">
            <a:extLst>
              <a:ext uri="{FF2B5EF4-FFF2-40B4-BE49-F238E27FC236}">
                <a16:creationId xmlns:a16="http://schemas.microsoft.com/office/drawing/2014/main" id="{883DEA07-02F0-0581-1FBE-D06F90073235}"/>
              </a:ext>
            </a:extLst>
          </p:cNvPr>
          <p:cNvSpPr/>
          <p:nvPr/>
        </p:nvSpPr>
        <p:spPr>
          <a:xfrm rot="20053924">
            <a:off x="5825080" y="2791232"/>
            <a:ext cx="691978" cy="170891"/>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6" name="Right Arrow 55">
            <a:extLst>
              <a:ext uri="{FF2B5EF4-FFF2-40B4-BE49-F238E27FC236}">
                <a16:creationId xmlns:a16="http://schemas.microsoft.com/office/drawing/2014/main" id="{03C9FB88-6AB7-6A33-4770-49EE6037932B}"/>
              </a:ext>
            </a:extLst>
          </p:cNvPr>
          <p:cNvSpPr/>
          <p:nvPr/>
        </p:nvSpPr>
        <p:spPr>
          <a:xfrm rot="1453463">
            <a:off x="5826933" y="2151184"/>
            <a:ext cx="691978" cy="170891"/>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58" name="Graphic 57" descr="Scatterplot with solid fill">
            <a:extLst>
              <a:ext uri="{FF2B5EF4-FFF2-40B4-BE49-F238E27FC236}">
                <a16:creationId xmlns:a16="http://schemas.microsoft.com/office/drawing/2014/main" id="{E6A519F6-ABBE-6D08-169B-FF74ECD8753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521400" y="2103270"/>
            <a:ext cx="914400" cy="914400"/>
          </a:xfrm>
          <a:prstGeom prst="rect">
            <a:avLst/>
          </a:prstGeom>
        </p:spPr>
      </p:pic>
      <p:pic>
        <p:nvPicPr>
          <p:cNvPr id="18" name="Picture 17">
            <a:extLst>
              <a:ext uri="{FF2B5EF4-FFF2-40B4-BE49-F238E27FC236}">
                <a16:creationId xmlns:a16="http://schemas.microsoft.com/office/drawing/2014/main" id="{A01939BA-BC62-526F-482C-382761A29FF8}"/>
              </a:ext>
            </a:extLst>
          </p:cNvPr>
          <p:cNvPicPr>
            <a:picLocks noChangeAspect="1"/>
          </p:cNvPicPr>
          <p:nvPr/>
        </p:nvPicPr>
        <p:blipFill>
          <a:blip r:embed="rId4"/>
          <a:stretch>
            <a:fillRect/>
          </a:stretch>
        </p:blipFill>
        <p:spPr>
          <a:xfrm rot="19656127">
            <a:off x="1321124" y="2029297"/>
            <a:ext cx="591481" cy="438841"/>
          </a:xfrm>
          <a:prstGeom prst="rect">
            <a:avLst/>
          </a:prstGeom>
        </p:spPr>
      </p:pic>
      <p:sp>
        <p:nvSpPr>
          <p:cNvPr id="59" name="TextBox 58">
            <a:extLst>
              <a:ext uri="{FF2B5EF4-FFF2-40B4-BE49-F238E27FC236}">
                <a16:creationId xmlns:a16="http://schemas.microsoft.com/office/drawing/2014/main" id="{CD826ABE-30E5-0E65-4DD1-B96C52396887}"/>
              </a:ext>
            </a:extLst>
          </p:cNvPr>
          <p:cNvSpPr txBox="1"/>
          <p:nvPr/>
        </p:nvSpPr>
        <p:spPr>
          <a:xfrm>
            <a:off x="1749013" y="2846543"/>
            <a:ext cx="437940" cy="646331"/>
          </a:xfrm>
          <a:prstGeom prst="rect">
            <a:avLst/>
          </a:prstGeom>
          <a:noFill/>
          <a:ln w="38100">
            <a:noFill/>
          </a:ln>
        </p:spPr>
        <p:txBody>
          <a:bodyPr wrap="none" rtlCol="0">
            <a:spAutoFit/>
          </a:bodyPr>
          <a:lstStyle/>
          <a:p>
            <a:r>
              <a:rPr lang="en-US" sz="3600" b="1" dirty="0">
                <a:ln w="9525">
                  <a:solidFill>
                    <a:schemeClr val="bg1"/>
                  </a:solidFill>
                  <a:prstDash val="solid"/>
                </a:ln>
                <a:solidFill>
                  <a:schemeClr val="tx1"/>
                </a:solidFill>
                <a:effectLst>
                  <a:outerShdw blurRad="12700" dist="38100" dir="2700000" algn="tl" rotWithShape="0">
                    <a:schemeClr val="bg1">
                      <a:lumMod val="50000"/>
                    </a:schemeClr>
                  </a:outerShdw>
                </a:effectLst>
              </a:rPr>
              <a:t>≠</a:t>
            </a:r>
          </a:p>
        </p:txBody>
      </p:sp>
    </p:spTree>
    <p:extLst>
      <p:ext uri="{BB962C8B-B14F-4D97-AF65-F5344CB8AC3E}">
        <p14:creationId xmlns:p14="http://schemas.microsoft.com/office/powerpoint/2010/main" val="403968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46"/>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52"/>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6"/>
                                        </p:tgtEl>
                                        <p:attrNameLst>
                                          <p:attrName>style.visibility</p:attrName>
                                        </p:attrNameLst>
                                      </p:cBhvr>
                                      <p:to>
                                        <p:strVal val="visible"/>
                                      </p:to>
                                    </p:set>
                                  </p:childTnLst>
                                </p:cTn>
                              </p:par>
                            </p:childTnLst>
                          </p:cTn>
                        </p:par>
                        <p:par>
                          <p:cTn id="41" fill="hold">
                            <p:stCondLst>
                              <p:cond delay="0"/>
                            </p:stCondLst>
                            <p:childTnLst>
                              <p:par>
                                <p:cTn id="42" presetID="1" presetClass="entr" presetSubtype="0" fill="hold" nodeType="afterEffect">
                                  <p:stCondLst>
                                    <p:cond delay="0"/>
                                  </p:stCondLst>
                                  <p:childTnLst>
                                    <p:set>
                                      <p:cBhvr>
                                        <p:cTn id="43" dur="1" fill="hold">
                                          <p:stCondLst>
                                            <p:cond delay="0"/>
                                          </p:stCondLst>
                                        </p:cTn>
                                        <p:tgtEl>
                                          <p:spTgt spid="43"/>
                                        </p:tgtEl>
                                        <p:attrNameLst>
                                          <p:attrName>style.visibility</p:attrName>
                                        </p:attrNameLst>
                                      </p:cBhvr>
                                      <p:to>
                                        <p:strVal val="visible"/>
                                      </p:to>
                                    </p:set>
                                  </p:childTnLst>
                                </p:cTn>
                              </p:par>
                            </p:childTnLst>
                          </p:cTn>
                        </p:par>
                        <p:par>
                          <p:cTn id="44" fill="hold">
                            <p:stCondLst>
                              <p:cond delay="0"/>
                            </p:stCondLst>
                            <p:childTnLst>
                              <p:par>
                                <p:cTn id="45" presetID="1" presetClass="entr" presetSubtype="0" fill="hold" nodeType="after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8" grpId="0" animBg="1"/>
      <p:bldP spid="50" grpId="0" animBg="1"/>
      <p:bldP spid="52" grpId="0" animBg="1"/>
      <p:bldP spid="54" grpId="0" animBg="1"/>
      <p:bldP spid="56" grpId="0" animBg="1"/>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3"/>
        <p:cNvGrpSpPr/>
        <p:nvPr/>
      </p:nvGrpSpPr>
      <p:grpSpPr>
        <a:xfrm>
          <a:off x="0" y="0"/>
          <a:ext cx="0" cy="0"/>
          <a:chOff x="0" y="0"/>
          <a:chExt cx="0" cy="0"/>
        </a:xfrm>
      </p:grpSpPr>
      <p:sp>
        <p:nvSpPr>
          <p:cNvPr id="932" name="Google Shape;932;p50"/>
          <p:cNvSpPr txBox="1">
            <a:spLocks noGrp="1"/>
          </p:cNvSpPr>
          <p:nvPr>
            <p:ph type="title"/>
          </p:nvPr>
        </p:nvSpPr>
        <p:spPr>
          <a:xfrm>
            <a:off x="722375" y="530750"/>
            <a:ext cx="7699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SOLUTION</a:t>
            </a:r>
            <a:endParaRPr dirty="0"/>
          </a:p>
        </p:txBody>
      </p:sp>
      <p:pic>
        <p:nvPicPr>
          <p:cNvPr id="3" name="Picture 2" descr="Logo&#10;&#10;Description automatically generated">
            <a:extLst>
              <a:ext uri="{FF2B5EF4-FFF2-40B4-BE49-F238E27FC236}">
                <a16:creationId xmlns:a16="http://schemas.microsoft.com/office/drawing/2014/main" id="{079B68BA-DCF2-AF1C-3AC8-38AE171ECF28}"/>
              </a:ext>
            </a:extLst>
          </p:cNvPr>
          <p:cNvPicPr>
            <a:picLocks noChangeAspect="1"/>
          </p:cNvPicPr>
          <p:nvPr/>
        </p:nvPicPr>
        <p:blipFill>
          <a:blip r:embed="rId3"/>
          <a:stretch>
            <a:fillRect/>
          </a:stretch>
        </p:blipFill>
        <p:spPr>
          <a:xfrm>
            <a:off x="2274400" y="1199935"/>
            <a:ext cx="4595149" cy="31166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60632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32"/>
          <p:cNvSpPr txBox="1">
            <a:spLocks noGrp="1"/>
          </p:cNvSpPr>
          <p:nvPr>
            <p:ph type="ctrTitle"/>
          </p:nvPr>
        </p:nvSpPr>
        <p:spPr>
          <a:xfrm>
            <a:off x="465680" y="2687138"/>
            <a:ext cx="8206969" cy="11244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dirty="0"/>
              <a:t>LEARNING</a:t>
            </a:r>
            <a:br>
              <a:rPr lang="en" dirty="0"/>
            </a:br>
            <a:r>
              <a:rPr lang="en" dirty="0"/>
              <a:t>OBJECTIVES</a:t>
            </a:r>
            <a:endParaRPr dirty="0"/>
          </a:p>
        </p:txBody>
      </p:sp>
      <p:sp>
        <p:nvSpPr>
          <p:cNvPr id="581" name="Google Shape;581;p32"/>
          <p:cNvSpPr txBox="1">
            <a:spLocks noGrp="1"/>
          </p:cNvSpPr>
          <p:nvPr>
            <p:ph type="title" idx="2"/>
          </p:nvPr>
        </p:nvSpPr>
        <p:spPr>
          <a:xfrm>
            <a:off x="2492100" y="1483386"/>
            <a:ext cx="4159800" cy="704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02</a:t>
            </a:r>
            <a:endParaRPr dirty="0"/>
          </a:p>
        </p:txBody>
      </p:sp>
      <p:sp>
        <p:nvSpPr>
          <p:cNvPr id="582" name="Google Shape;582;p32"/>
          <p:cNvSpPr/>
          <p:nvPr/>
        </p:nvSpPr>
        <p:spPr>
          <a:xfrm>
            <a:off x="3655800" y="3866701"/>
            <a:ext cx="1832405" cy="244805"/>
          </a:xfrm>
          <a:custGeom>
            <a:avLst/>
            <a:gdLst/>
            <a:ahLst/>
            <a:cxnLst/>
            <a:rect l="l" t="t" r="r" b="b"/>
            <a:pathLst>
              <a:path w="55866" h="7463" extrusionOk="0">
                <a:moveTo>
                  <a:pt x="16082" y="0"/>
                </a:moveTo>
                <a:cubicBezTo>
                  <a:pt x="15991" y="0"/>
                  <a:pt x="15916" y="25"/>
                  <a:pt x="15866" y="75"/>
                </a:cubicBezTo>
                <a:lnTo>
                  <a:pt x="8247" y="6542"/>
                </a:lnTo>
                <a:lnTo>
                  <a:pt x="728" y="75"/>
                </a:lnTo>
                <a:cubicBezTo>
                  <a:pt x="634" y="34"/>
                  <a:pt x="528" y="10"/>
                  <a:pt x="428" y="10"/>
                </a:cubicBezTo>
                <a:cubicBezTo>
                  <a:pt x="287" y="10"/>
                  <a:pt x="160" y="58"/>
                  <a:pt x="101" y="176"/>
                </a:cubicBezTo>
                <a:cubicBezTo>
                  <a:pt x="1" y="276"/>
                  <a:pt x="1" y="602"/>
                  <a:pt x="101" y="702"/>
                </a:cubicBezTo>
                <a:lnTo>
                  <a:pt x="8021" y="7369"/>
                </a:lnTo>
                <a:cubicBezTo>
                  <a:pt x="8084" y="7431"/>
                  <a:pt x="8165" y="7463"/>
                  <a:pt x="8256" y="7463"/>
                </a:cubicBezTo>
                <a:cubicBezTo>
                  <a:pt x="8347" y="7463"/>
                  <a:pt x="8447" y="7431"/>
                  <a:pt x="8547" y="7369"/>
                </a:cubicBezTo>
                <a:lnTo>
                  <a:pt x="16066" y="1003"/>
                </a:lnTo>
                <a:lnTo>
                  <a:pt x="23685" y="7369"/>
                </a:lnTo>
                <a:cubicBezTo>
                  <a:pt x="23748" y="7431"/>
                  <a:pt x="23854" y="7463"/>
                  <a:pt x="23958" y="7463"/>
                </a:cubicBezTo>
                <a:cubicBezTo>
                  <a:pt x="24061" y="7463"/>
                  <a:pt x="24161" y="7431"/>
                  <a:pt x="24212" y="7369"/>
                </a:cubicBezTo>
                <a:lnTo>
                  <a:pt x="31831" y="1003"/>
                </a:lnTo>
                <a:lnTo>
                  <a:pt x="39349" y="7369"/>
                </a:lnTo>
                <a:cubicBezTo>
                  <a:pt x="39462" y="7431"/>
                  <a:pt x="39569" y="7463"/>
                  <a:pt x="39672" y="7463"/>
                </a:cubicBezTo>
                <a:cubicBezTo>
                  <a:pt x="39776" y="7463"/>
                  <a:pt x="39876" y="7431"/>
                  <a:pt x="39976" y="7369"/>
                </a:cubicBezTo>
                <a:lnTo>
                  <a:pt x="47495" y="1003"/>
                </a:lnTo>
                <a:lnTo>
                  <a:pt x="55139" y="7369"/>
                </a:lnTo>
                <a:cubicBezTo>
                  <a:pt x="55225" y="7422"/>
                  <a:pt x="55310" y="7453"/>
                  <a:pt x="55388" y="7453"/>
                </a:cubicBezTo>
                <a:cubicBezTo>
                  <a:pt x="55493" y="7453"/>
                  <a:pt x="55583" y="7398"/>
                  <a:pt x="55640" y="7268"/>
                </a:cubicBezTo>
                <a:cubicBezTo>
                  <a:pt x="55866" y="7168"/>
                  <a:pt x="55866" y="6867"/>
                  <a:pt x="55640" y="6742"/>
                </a:cubicBezTo>
                <a:lnTo>
                  <a:pt x="47821" y="75"/>
                </a:lnTo>
                <a:cubicBezTo>
                  <a:pt x="47720" y="25"/>
                  <a:pt x="47614" y="0"/>
                  <a:pt x="47520" y="0"/>
                </a:cubicBezTo>
                <a:cubicBezTo>
                  <a:pt x="47426" y="0"/>
                  <a:pt x="47345" y="25"/>
                  <a:pt x="47294" y="75"/>
                </a:cubicBezTo>
                <a:lnTo>
                  <a:pt x="39675" y="6542"/>
                </a:lnTo>
                <a:lnTo>
                  <a:pt x="32056" y="75"/>
                </a:lnTo>
                <a:cubicBezTo>
                  <a:pt x="32006" y="25"/>
                  <a:pt x="31925" y="0"/>
                  <a:pt x="31831" y="0"/>
                </a:cubicBezTo>
                <a:cubicBezTo>
                  <a:pt x="31737" y="0"/>
                  <a:pt x="31630" y="25"/>
                  <a:pt x="31530" y="75"/>
                </a:cubicBezTo>
                <a:lnTo>
                  <a:pt x="24011" y="6542"/>
                </a:lnTo>
                <a:lnTo>
                  <a:pt x="16392" y="75"/>
                </a:lnTo>
                <a:cubicBezTo>
                  <a:pt x="16279" y="25"/>
                  <a:pt x="16173" y="0"/>
                  <a:pt x="160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3" name="Google Shape;583;p32"/>
          <p:cNvGrpSpPr/>
          <p:nvPr/>
        </p:nvGrpSpPr>
        <p:grpSpPr>
          <a:xfrm rot="10667963">
            <a:off x="7458206" y="1380526"/>
            <a:ext cx="1385983" cy="2705355"/>
            <a:chOff x="409722" y="228600"/>
            <a:chExt cx="1385931" cy="2705253"/>
          </a:xfrm>
        </p:grpSpPr>
        <p:grpSp>
          <p:nvGrpSpPr>
            <p:cNvPr id="584" name="Google Shape;584;p32"/>
            <p:cNvGrpSpPr/>
            <p:nvPr/>
          </p:nvGrpSpPr>
          <p:grpSpPr>
            <a:xfrm rot="-617154" flipH="1">
              <a:off x="575967" y="402323"/>
              <a:ext cx="1053440" cy="2450002"/>
              <a:chOff x="3817855" y="1437512"/>
              <a:chExt cx="541146" cy="1128254"/>
            </a:xfrm>
          </p:grpSpPr>
          <p:sp>
            <p:nvSpPr>
              <p:cNvPr id="585" name="Google Shape;585;p32"/>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2"/>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7" name="Google Shape;587;p32"/>
            <p:cNvSpPr/>
            <p:nvPr/>
          </p:nvSpPr>
          <p:spPr>
            <a:xfrm>
              <a:off x="1419225" y="228600"/>
              <a:ext cx="142800" cy="14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8" name="Google Shape;588;p32"/>
          <p:cNvGrpSpPr/>
          <p:nvPr/>
        </p:nvGrpSpPr>
        <p:grpSpPr>
          <a:xfrm rot="-230834">
            <a:off x="262018" y="1063686"/>
            <a:ext cx="1386005" cy="2705399"/>
            <a:chOff x="409722" y="228600"/>
            <a:chExt cx="1385931" cy="2705253"/>
          </a:xfrm>
        </p:grpSpPr>
        <p:grpSp>
          <p:nvGrpSpPr>
            <p:cNvPr id="589" name="Google Shape;589;p32"/>
            <p:cNvGrpSpPr/>
            <p:nvPr/>
          </p:nvGrpSpPr>
          <p:grpSpPr>
            <a:xfrm rot="-617154" flipH="1">
              <a:off x="575967" y="402323"/>
              <a:ext cx="1053440" cy="2450002"/>
              <a:chOff x="3817855" y="1437512"/>
              <a:chExt cx="541146" cy="1128254"/>
            </a:xfrm>
          </p:grpSpPr>
          <p:sp>
            <p:nvSpPr>
              <p:cNvPr id="590" name="Google Shape;590;p32"/>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2"/>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2" name="Google Shape;592;p32"/>
            <p:cNvSpPr/>
            <p:nvPr/>
          </p:nvSpPr>
          <p:spPr>
            <a:xfrm>
              <a:off x="1419225" y="228600"/>
              <a:ext cx="142800" cy="14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82640897"/>
      </p:ext>
    </p:extLst>
  </p:cSld>
  <p:clrMapOvr>
    <a:masterClrMapping/>
  </p:clrMapOvr>
</p:sld>
</file>

<file path=ppt/theme/theme1.xml><?xml version="1.0" encoding="utf-8"?>
<a:theme xmlns:a="http://schemas.openxmlformats.org/drawingml/2006/main" name="Virtual Slides for Education Day by Slidesgo">
  <a:themeElements>
    <a:clrScheme name="Simple Light">
      <a:dk1>
        <a:srgbClr val="000000"/>
      </a:dk1>
      <a:lt1>
        <a:srgbClr val="FFFFFF"/>
      </a:lt1>
      <a:dk2>
        <a:srgbClr val="595959"/>
      </a:dk2>
      <a:lt2>
        <a:srgbClr val="E9F3FF"/>
      </a:lt2>
      <a:accent1>
        <a:srgbClr val="4C64D8"/>
      </a:accent1>
      <a:accent2>
        <a:srgbClr val="FFE599"/>
      </a:accent2>
      <a:accent3>
        <a:srgbClr val="FF952B"/>
      </a:accent3>
      <a:accent4>
        <a:srgbClr val="D5E6FC"/>
      </a:accent4>
      <a:accent5>
        <a:srgbClr val="00004D"/>
      </a:accent5>
      <a:accent6>
        <a:srgbClr val="A8CFFF"/>
      </a:accent6>
      <a:hlink>
        <a:srgbClr val="00004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1439</TotalTime>
  <Words>828</Words>
  <Application>Microsoft Macintosh PowerPoint</Application>
  <PresentationFormat>On-screen Show (16:9)</PresentationFormat>
  <Paragraphs>70</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Calibri</vt:lpstr>
      <vt:lpstr>Didact Gothic</vt:lpstr>
      <vt:lpstr>Arial</vt:lpstr>
      <vt:lpstr>Aldrich</vt:lpstr>
      <vt:lpstr>Century Gothic</vt:lpstr>
      <vt:lpstr>Times New Roman</vt:lpstr>
      <vt:lpstr>Virtual Slides for Education Day by Slidesgo</vt:lpstr>
      <vt:lpstr>VIRTUAL SLIDES FOR EDUCATION DAY</vt:lpstr>
      <vt:lpstr>AGENDA</vt:lpstr>
      <vt:lpstr>CONTEXT</vt:lpstr>
      <vt:lpstr>CONTEXT</vt:lpstr>
      <vt:lpstr>PROBLEM</vt:lpstr>
      <vt:lpstr>PROBLEM</vt:lpstr>
      <vt:lpstr>PROBLEM</vt:lpstr>
      <vt:lpstr>SOLUTION</vt:lpstr>
      <vt:lpstr>LEARNING OBJECTIVES</vt:lpstr>
      <vt:lpstr>LEARNING OBJECTIVES</vt:lpstr>
      <vt:lpstr>LEARNING OBJECTIVES</vt:lpstr>
      <vt:lpstr>TARGET LEARNERS</vt:lpstr>
      <vt:lpstr>TARGET LEARNERS</vt:lpstr>
      <vt:lpstr>DESIGN PHILOSOPHY</vt:lpstr>
      <vt:lpstr>DESIGN PHILOSOPHY</vt:lpstr>
      <vt:lpstr>COURSE FEATURES</vt:lpstr>
      <vt:lpstr>COURSE FEATURES</vt:lpstr>
      <vt:lpstr>CLOSING</vt:lpstr>
      <vt:lpstr>VIRTUAL SLIDES FOR EDUCATION 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SLIDES FOR EDUCATION DAY</dc:title>
  <cp:lastModifiedBy>Cherner, Todd</cp:lastModifiedBy>
  <cp:revision>12</cp:revision>
  <dcterms:modified xsi:type="dcterms:W3CDTF">2022-07-27T21:50:02Z</dcterms:modified>
</cp:coreProperties>
</file>