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D3D8-8110-B515-7C15-4B1FCD5DF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A0BA8-1202-48B7-2F4B-792BC052A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9219C-A5AC-EC49-8C59-BAF00A66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C9E2-D379-344F-0961-B9D9DDE5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E3858-4E1C-E3D0-22D3-78FCC68B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3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DE45-931B-915D-C00E-994D5FD53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F1C2C-E52B-9374-B27A-B1BAE7E86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8D7D-AB14-F3BE-DF03-E8CD1800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7A6B5-2A0B-E53E-2958-C78F021B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3B764-5D2B-98F6-5E6D-F2C9A83F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6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5FB8F-784D-FDB2-6A65-588F5D3DF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671B0-9F8B-2227-11FC-610A2ED60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EF966-8776-868E-3469-6FE687BF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713C-0255-556D-04CB-17AF132F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8E703-9988-4E83-6FF3-2C0833B2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9A6C-1790-727D-6642-B50CEFF3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17F3-9E34-E5EC-1E8C-4609BE3B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C11B-18EB-9717-B465-C42D2F28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C605B-038C-F1A6-480F-043DB4AF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43068-2310-0AFC-9020-1D4205C6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8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B220-56E2-CC63-F869-3E4D812C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4F317-08C2-6CD8-01D9-72CA572F0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C154-F793-F042-5021-EC2AD18B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BF3CD-D7FB-8EC3-8D42-A1D0AE04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3C7E7-91B1-0268-4849-4103B042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600A-DD66-0884-0ED6-92FE8200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61462-B703-479B-1253-6B1A4DAB0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DA2DC-C9F7-8315-445D-72113F1F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635E5-4375-12D5-76E4-C1AD03A6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C54C6-764C-C734-0D69-C18E083F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51EDA-E08B-D37D-982F-F4773E3D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9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797D-99D6-4792-2F5F-CE7587705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1AA75-23E2-C797-ABBF-1B029BD1C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CB8B0-CA5E-E912-CB4E-4D4C8997A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89B89-484B-3A66-8BE5-3B2E13E51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18BBA-BCCA-BB5A-BF7E-CCCFDF47B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F39F3-ECDB-7FF5-74B2-43E5613E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E4563-7637-2E76-2F12-76EC23E5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165A65-E4E5-0FC4-66F0-F83FDFD9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BB41-3CCD-A1CD-4AD6-EB643DDA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3C73C-F863-AA2A-9F62-4ECA82A3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F729C-4A3F-A518-87EF-7667C835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A64F7-D3C9-FC15-14F0-7562E854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1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C671F-013C-4405-B54D-423B77B8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14537-E287-D1ED-C141-D1688C0F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C558E-E4EF-905C-9217-9B90178D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1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84CF-4736-6696-3E71-4FCC7E65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8C1C5-A28D-F081-5043-4FF358211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10519-BF6F-0405-1770-30B266283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FD992-26E5-1A67-5205-B4FF752CF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06447-FE9D-ED5E-B718-D9D8BD22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F2AFF-4C5A-73AE-653A-B33A5068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5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5A32C-785A-503C-0E72-E29767D7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C4C61-91D0-7439-B090-BF6086301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47D0C-69BD-796D-77F9-39A8771FC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4AE92-C0D7-F455-F36A-81B6B6F5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17A2-D46C-9F17-314B-6B96C89E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79AD1-A577-B141-7E7E-94B694D9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3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73015-18BC-E8B0-1067-53F8449EA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1AEC4-1B86-0A16-70E1-6524C02C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AC1E-F4F3-262D-D6EE-A4DDA2D5C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BA2F-727A-CD41-8337-56BEBF1DF38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9438B-02C0-E6DF-59C6-478013C6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E81F-E90D-C2A4-AB7D-AAF8BAE2F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E1D52-F691-7A44-9505-659D1F05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s://policies.unc.edu/TDClient/2833/Portal/KB/ArticleDet?ID=132051" TargetMode="External"/><Relationship Id="rId7" Type="http://schemas.openxmlformats.org/officeDocument/2006/relationships/oleObject" Target="../embeddings/oleObject1.bin"/><Relationship Id="rId2" Type="http://schemas.openxmlformats.org/officeDocument/2006/relationships/hyperlink" Target="https://ehs.cloudapps.unc.edu/LabRadWorke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s://ehs.unc.edu/departments/radiation-safety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961122" y="317230"/>
            <a:ext cx="93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/>
                <a:cs typeface="Arial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Uranyl Acetate -  A Stain On Your Lab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176169" y="1448969"/>
            <a:ext cx="8053431" cy="1499504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Uranium acetate is a commonly used staining reagent for electron microscopy.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Uranyl acetate is a naturally-occurring radiological material.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Uranium is a radioactive element with alpha, beta, and gamma emissions.</a:t>
            </a: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176169" y="3119463"/>
            <a:ext cx="8053431" cy="2116347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Safety: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EHS Radiation training is available 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here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Inhalation is the primary radiological and chemical hazard of this chemical.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to full PPE, a disposable mask should be worn.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always work in a fume hood when dealing with uranium salts.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Uranium waste must be segregated from other waste streams and labeled radioactive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63877" y="5414188"/>
            <a:ext cx="11814495" cy="132042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questions, call a EHS radiation safety officer at (919)-962-5507 from 8 am to 5 pm.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Resources: 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Emergency Telephone Numbers: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https://policies.unc.edu/TDClient/2833/Portal/KB/ArticleDet?ID=132051</a:t>
            </a:r>
            <a:endParaRPr lang="en-US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 EHS </a:t>
            </a:r>
            <a:r>
              <a:rPr lang="en-US"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Safety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Policies: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https://ehs.unc.edu/departments/radiation-safety/</a:t>
            </a:r>
            <a:endParaRPr lang="en-US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Uranyl Acetate-Specific Resource: https://ehs.weill.cornell.edu/sites/default/files/uranyl_acetate.pdf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C0B9B-EAB9-47FE-AFEA-9207BE4A4138}"/>
              </a:ext>
            </a:extLst>
          </p:cNvPr>
          <p:cNvSpPr/>
          <p:nvPr/>
        </p:nvSpPr>
        <p:spPr>
          <a:xfrm>
            <a:off x="8388220" y="1448968"/>
            <a:ext cx="3602443" cy="37913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75E8A-E532-9874-67BC-0383FF5F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27889F-BD32-2E29-7F0E-1CDEF23FC817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98217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E4AEC7-81AA-3DD6-8052-D8107F1C468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6" name="Picture 15" descr="Culture of Safety">
              <a:extLst>
                <a:ext uri="{FF2B5EF4-FFF2-40B4-BE49-F238E27FC236}">
                  <a16:creationId xmlns:a16="http://schemas.microsoft.com/office/drawing/2014/main" id="{B3F23BF9-7738-D3C3-85DB-54F4C62FB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13A0EEF-4353-908F-DE3D-EE1B41ABF9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51640" y="1536990"/>
          <a:ext cx="1091304" cy="206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424877" imgH="803022" progId="ChemDraw.Document.6.0">
                  <p:embed/>
                </p:oleObj>
              </mc:Choice>
              <mc:Fallback>
                <p:oleObj name="CS ChemDraw Drawing" r:id="rId7" imgW="424877" imgH="803022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13A0EEF-4353-908F-DE3D-EE1B41ABF9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51640" y="1536990"/>
                        <a:ext cx="1091304" cy="2060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AA50549E-9F0A-8AAC-AF7E-B1371755D0C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2931"/>
          <a:stretch/>
        </p:blipFill>
        <p:spPr>
          <a:xfrm>
            <a:off x="8416213" y="3960612"/>
            <a:ext cx="3562159" cy="127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CS ChemDraw Drawing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Tereniak, Stephen John</dc:creator>
  <cp:lastModifiedBy>Ann May</cp:lastModifiedBy>
  <cp:revision>3</cp:revision>
  <dcterms:created xsi:type="dcterms:W3CDTF">2023-06-13T02:23:13Z</dcterms:created>
  <dcterms:modified xsi:type="dcterms:W3CDTF">2023-06-13T15:56:04Z</dcterms:modified>
</cp:coreProperties>
</file>