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9DD3-0493-4299-BFDE-61651530D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075E5-50B1-4C37-90A7-C4D27175F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22021-E5C7-47E1-A633-0E835A11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0E75-4C2A-4D20-85B4-57B7F58F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BD673-C1B0-4B9B-803C-70D936E5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F0F4-6EB1-4142-BEA5-C1FD77BF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5AED1-FEB5-4C75-A58D-DC380C821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9AF2-E837-43B2-8341-B57123DF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5872-2020-4163-B62F-4361903F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ABEED-15FC-43C4-AC73-D6A2CE87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6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C77FA-B123-485B-9F1F-218A86072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9CCDE-7119-4BA7-B6CC-AD7A90EF2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A2A1-F937-4AF9-9429-10466D1F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3DB3-2A57-4B6A-BF50-F175BBED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76A6-4A93-49A3-85E1-455F58E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A355-85DC-4705-9508-3B883DD5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A890-9A41-4D42-8BA0-C9D14774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76E39-C8F1-41C6-8A5A-CCDE6BD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B952-D48A-46F8-BAFB-BCFB8CFF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03F0-5F69-4FE6-856E-5E0593BF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E3861-01B4-4C00-B478-4A825395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1BDC0-40AF-4FC5-8816-BDC7238C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4F1D5-802D-4D3F-A374-D896156BF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B590A-FB8E-409D-939C-FC00A2BF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AA09-D647-403D-AACE-376BA93C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08A8-A8A4-47F4-BA69-4B3D0CAB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DF1F-3271-4B5C-B8A8-9E9B0CDE7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DC01B-0B64-461E-9146-D5497685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AB221-194C-4000-9D31-B67611A2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CCCCA-4301-4EDA-B047-F055EAE4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BC6C5-B902-4D24-9FEF-E77A70AE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3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0069-107C-40FB-9458-FB871970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13F5-DBD9-43DA-BD49-CA4A9D8A7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27B93-8F94-4B92-93A3-969A38C3C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8662B-82C8-4A6E-BB35-50AAB9D56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C79EE-F9CB-48C4-B49E-65FBF8AF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90EB2A-DAAA-4628-ACA5-245377E16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AFEFF-4C6B-477E-BA5F-24C1FF8C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E20B5-99DB-4D14-9B99-BD037829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5F34-C58A-434B-91CA-A1149FAB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18B2C3-E501-4EC0-8154-C0CF3D6F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C6AE9-75CE-440E-BCD9-84F280C0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834D-8B6F-4C6F-BD04-FFC21B9C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A38-5A8B-4456-AFB8-1253D953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BCF74-903D-488D-9AB3-B4040924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33454-8ECE-4418-B3B8-CCBA7995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CA93-37CE-45D3-A53C-7EFD120C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4F428-CEB4-47CE-93B1-0EDE185A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E8383-F51B-4CB7-BC31-F8A49D5D5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DAB21-43F1-4077-9EB8-F8668D54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58388-8833-4E2A-8943-6F756CF6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E0A9B-378C-495E-978D-4009941C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C413-473F-4493-B1B2-6F9CF53C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5BB10-3775-4FF6-8C4F-43E10CF19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DA572-7158-4A6C-A84C-5A5D95995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2E391-1975-4ACD-8595-6EAD93A4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36F87-4746-460E-A2C6-014F4305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B4532-701F-45B1-9FC2-3C6F7693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F52C0-D13E-4C81-AB8A-5DA2F1AB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B3B2C-3116-4DE1-9A6F-D2D0056E4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154C4-C7B0-4FD1-9737-F44F77B30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A0F0B-CC1A-4429-ADA6-D238D821AE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8518-0E3D-44C1-B127-2B7E1E464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D644F-761C-4171-B9CD-28E03E311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7B97-0D0E-4980-9087-CEC667ECC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dsu.edu/pubweb/~qifzhang/S7-Compressed_Gas-2.pdf" TargetMode="External"/><Relationship Id="rId2" Type="http://schemas.openxmlformats.org/officeDocument/2006/relationships/hyperlink" Target="https://chemistry.osu.edu/sites/chemistry.osu.edu/files/Guide%20to%20Regulators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961122" y="317230"/>
            <a:ext cx="93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Pressure Regulators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176169" y="1308793"/>
            <a:ext cx="8036652" cy="2327846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Regulators &amp; CGA Fittings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regulators are used to control how much gas is being released from a compressed gas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specific connections on regulators for specific compressed gases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Nonflammable gases have regular threads, so pressure regulators can be tightened by going clockwise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Flammable gases have reverse threads, so pressure regulators can be tightened by going counterclockwise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numbers listed on the tank and regulator should always be the same! These are etched into the regulator and tank valve. </a:t>
            </a:r>
            <a:r>
              <a:rPr lang="en-US" sz="12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they match! </a:t>
            </a: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CGA cylinder connection does not easily screw into the valve, you are likely using the wrong regulator!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for gas leaks using soapy water each time you change a tank.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176168" y="3787642"/>
            <a:ext cx="8036653" cy="1866537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Gauges &amp; Controlling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pressure regulators have two pressure gauges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 most gauge (closest to the compressed gas tank) measures the inlet pressure, or pressure within the gas cylinder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left most gauge (farthest from the compressed gas tank) measures the delivery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regulators also have one valve and one knob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regulator outlet valve is used to control gas flow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regulator hand knob is used to adjust the delivery pressure. This should not be used as a flow controller, meaning you should not adjust the pressure to obtain different flow rates.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76169" y="5805182"/>
            <a:ext cx="11814495" cy="836256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Resources: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https://chemistry.osu.edu/sites/chemistry.osu.edu/files/Guide%20to%20Regulators</a:t>
            </a: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.pdf</a:t>
            </a: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://www.ndsu.edu/pubweb/~qifzhang/S7-Compressed_Gas-2</a:t>
            </a: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.pdf</a:t>
            </a:r>
            <a:r>
              <a:rPr lang="en-US" sz="14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875E8A-E532-9874-67BC-0383FF5F3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2" y="68055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327889F-BD32-2E29-7F0E-1CDEF23FC817}"/>
              </a:ext>
            </a:extLst>
          </p:cNvPr>
          <p:cNvGrpSpPr>
            <a:grpSpLocks/>
          </p:cNvGrpSpPr>
          <p:nvPr/>
        </p:nvGrpSpPr>
        <p:grpSpPr bwMode="auto">
          <a:xfrm>
            <a:off x="10294034" y="98217"/>
            <a:ext cx="1684338" cy="973138"/>
            <a:chOff x="10306523" y="101484"/>
            <a:chExt cx="1684140" cy="9740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E4AEC7-81AA-3DD6-8052-D8107F1C4684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16" name="Picture 15" descr="Culture of Safety">
              <a:extLst>
                <a:ext uri="{FF2B5EF4-FFF2-40B4-BE49-F238E27FC236}">
                  <a16:creationId xmlns:a16="http://schemas.microsoft.com/office/drawing/2014/main" id="{B3F23BF9-7738-D3C3-85DB-54F4C62FB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Picture 4" descr="Specialty Gases &amp; Equipment - How to Build a Regulator - Middlesex Gases">
            <a:extLst>
              <a:ext uri="{FF2B5EF4-FFF2-40B4-BE49-F238E27FC236}">
                <a16:creationId xmlns:a16="http://schemas.microsoft.com/office/drawing/2014/main" id="{EC808728-8E1E-DD77-9262-4E95E9285F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2" r="6829" b="1656"/>
          <a:stretch/>
        </p:blipFill>
        <p:spPr bwMode="auto">
          <a:xfrm>
            <a:off x="8347046" y="1195387"/>
            <a:ext cx="3598877" cy="439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49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8488</TotalTime>
  <Words>281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Taron Bradshaw</dc:creator>
  <cp:lastModifiedBy>Ann May</cp:lastModifiedBy>
  <cp:revision>18</cp:revision>
  <dcterms:created xsi:type="dcterms:W3CDTF">2021-07-28T14:56:28Z</dcterms:created>
  <dcterms:modified xsi:type="dcterms:W3CDTF">2023-06-13T14:54:49Z</dcterms:modified>
</cp:coreProperties>
</file>