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12" d="100"/>
          <a:sy n="112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149B-1C6C-046F-0799-F50255838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2C68E-09C1-7150-7710-984A34823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68170-F816-2115-FA7B-D8A1E7F5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B5C7D-420A-E286-74AD-988B60D7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BC1B6-1837-E530-2645-7666AD7F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0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68D1-B05C-9FDC-EC11-04BFCAC9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4EBE6-3F9C-CBE0-55FB-90A7388E3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B4C7D-81F4-4239-79A6-E1EC95864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E46D-D20B-6AB3-2EF9-A3C3892B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59ADA-F7A5-7D4B-1C8B-9082F4D8D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5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2FA12B-3D4D-D6A7-8F6D-A174A5380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9CBAA-C4C2-9274-92D0-505BD428D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0B52D-CE62-3A82-62E7-1E90C967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1EA9F-8022-62F7-D73C-F4BC3BB1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DB57-7301-3D15-4CBB-69B260A2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CC736-8DF8-FDB2-4BD2-D7407438D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CEB62-F235-4421-249A-16532D6E5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A3CFE-1073-3D4A-159C-F9A511CC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22D17-907A-F237-C1BE-5433DE09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B46E-5F08-D868-C639-0E03818A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4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99204-B048-8C37-D989-8F4A189D7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37037-F86E-51BC-3E7D-93D1F0C9B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E0CD6-D4E8-3640-A9B3-AC7FE63EC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B235D-20C2-478C-9F39-F8C297D3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4F08E-CA60-6431-7C56-4368C5C6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C34F-D5BD-E31C-638A-C499A1FC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36FDC-1CDD-DA03-61DD-3787D48DB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6A8CD-1968-D04F-E0B5-C6047548A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530-F2C6-1FDB-804E-0709F47D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C1093-C1C6-1F76-AA55-733AB93A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1D439-24CD-8B71-7763-0D54E3C8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6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B792-AD93-B7B7-1FD6-550B6923E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BB083-A294-20BD-DA8F-8F33454A5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A474B-C249-928F-FD21-B7BAAA943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BB044-1A33-63D7-EBA6-0E5AF1187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647EC-4E36-E018-1D55-F04D952B4B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85ACF1-84CD-CB53-2C6E-F41F52455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640C6D-7B13-23B9-483E-F8387644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50D2B-3D3F-CAAA-85BF-D2E77948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7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BA1B3-855A-2B45-4F6C-234405D1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5E21B-E2AD-B244-6C1F-B6A9BFFAF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6D4D8-D255-16B1-A560-B1C917D4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F9668-E16E-DAD0-6BE1-81CDDC25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0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00E76-E053-19A3-5DAB-A106177C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F52F0-7D8C-7FBE-3CF8-6953919B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C1569-05A6-2E12-450D-84C06933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82A8-974C-FEBD-5EAC-43F0BD6D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824BB-E832-B8F1-9C6A-A0E7CE683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6FE9C-F63F-1636-5B85-5AA3E079A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423D1-7664-9259-C91A-E04CD62B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BA55F-8A97-C643-4EF6-D4C8E210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43969-DE3E-2184-FCC4-8BDEA6F2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78FC-99C3-7233-9CEF-BA8589417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4816B1-4DC7-1C9E-BFF9-C6287AE2F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D18E3-7BF4-2BC8-9B36-EB65B059C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EC637-7F7C-1402-E8AC-A92E01C10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461BB-6742-8FC7-22CE-BFCE39BB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193AC-AB6E-C854-8244-704D9878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96047C-33B1-9BE2-96AB-7A42F887E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685E1-6770-5D41-5799-03B16EBAE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B82FE-0894-C68F-1B54-5005C05A9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13C4B-0CAB-CE45-B479-A10C93CD7A0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DD3C8-8FD5-3DD9-5C32-F89351EB5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F8050-758F-4E23-90EB-882BDCE04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8985C-793E-C244-9614-00D6B81D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arheels.live/jointsafetyteam/resources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850F1D-91B5-4E27-993A-0845F7D771F0}"/>
              </a:ext>
            </a:extLst>
          </p:cNvPr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1DC83-E621-4581-9E3F-3DC270DF59F5}"/>
              </a:ext>
            </a:extLst>
          </p:cNvPr>
          <p:cNvSpPr txBox="1"/>
          <p:nvPr/>
        </p:nvSpPr>
        <p:spPr>
          <a:xfrm>
            <a:off x="961122" y="317230"/>
            <a:ext cx="93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 Heel Safety: Needles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379DE-4767-4B45-BFE5-E90FE9611C50}"/>
              </a:ext>
            </a:extLst>
          </p:cNvPr>
          <p:cNvSpPr/>
          <p:nvPr/>
        </p:nvSpPr>
        <p:spPr>
          <a:xfrm>
            <a:off x="176169" y="1369214"/>
            <a:ext cx="8284167" cy="1803381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Precautions: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 new disposable needles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correct sized needle for your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 needles may be needed to reach the liquid without tipping the vessel the liquid is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an appropriate gauge (smaller gauge = larger diameters)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 needles may bend or break easily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 needles may cause damage to rubber septum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what you are using the needle for. Will it have solvents in it, or will it just be used for venting?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8675E-85E2-4EA3-8B26-6DF0C0006576}"/>
              </a:ext>
            </a:extLst>
          </p:cNvPr>
          <p:cNvSpPr/>
          <p:nvPr/>
        </p:nvSpPr>
        <p:spPr>
          <a:xfrm>
            <a:off x="201336" y="3256476"/>
            <a:ext cx="8259000" cy="2212072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and Disposal: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Needles should not be recapped.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needle is stuck on a syringe, tweezers can be a safer route to remove the needle &amp; lessen the risk of accidental sticks or pokes.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needles are empty of hazardous reagents/solvents before disposing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Rinse thoroughly with water if they are placed in a sharps containers, as sharps containers are thrown away as trash! Not doing so could risk chemical release into local environments!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Needles should be disposed of in a heavy-duty sharps container, not in garbage bags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leave needles out unattended. For short term storage, stick them in a cork ring or a rubber septum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your group for needles training if you’re uncomfortable with them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52B56-37AB-4E86-A199-2FF792B63EFF}"/>
              </a:ext>
            </a:extLst>
          </p:cNvPr>
          <p:cNvSpPr/>
          <p:nvPr/>
        </p:nvSpPr>
        <p:spPr>
          <a:xfrm>
            <a:off x="176169" y="5588620"/>
            <a:ext cx="11814495" cy="1052818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is our sharps disposal box? How do we clean them after using them? 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do with a needle when not in use? How should we store the needles?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Information: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https://axial.acs.org/lab-safety/sharps-in-the-lab-safety-procedures and https://ehs.usc.edu/research/lab/needle-syringe-selection-usage/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875E8A-E532-9874-67BC-0383FF5F3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72" y="68055"/>
            <a:ext cx="7810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327889F-BD32-2E29-7F0E-1CDEF23FC817}"/>
              </a:ext>
            </a:extLst>
          </p:cNvPr>
          <p:cNvGrpSpPr>
            <a:grpSpLocks/>
          </p:cNvGrpSpPr>
          <p:nvPr/>
        </p:nvGrpSpPr>
        <p:grpSpPr bwMode="auto">
          <a:xfrm>
            <a:off x="10294034" y="98217"/>
            <a:ext cx="1684338" cy="973138"/>
            <a:chOff x="10306523" y="101484"/>
            <a:chExt cx="1684140" cy="9740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E4AEC7-81AA-3DD6-8052-D8107F1C4684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800"/>
            </a:p>
          </p:txBody>
        </p:sp>
        <p:pic>
          <p:nvPicPr>
            <p:cNvPr id="16" name="Picture 15" descr="Culture of Safety">
              <a:extLst>
                <a:ext uri="{FF2B5EF4-FFF2-40B4-BE49-F238E27FC236}">
                  <a16:creationId xmlns:a16="http://schemas.microsoft.com/office/drawing/2014/main" id="{B3F23BF9-7738-D3C3-85DB-54F4C62FB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 descr="Syringe With Long Needle Stock Photo - Download Image Now - Close-up, Cut  Out, Cutting - iStock">
            <a:extLst>
              <a:ext uri="{FF2B5EF4-FFF2-40B4-BE49-F238E27FC236}">
                <a16:creationId xmlns:a16="http://schemas.microsoft.com/office/drawing/2014/main" id="{69C6B446-A82F-1E70-4E6D-CAB7854484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8" r="8624"/>
          <a:stretch/>
        </p:blipFill>
        <p:spPr bwMode="auto">
          <a:xfrm>
            <a:off x="8673981" y="1308793"/>
            <a:ext cx="3304391" cy="291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A9C5054-48FA-73A8-4726-AC3594474F6F}"/>
              </a:ext>
            </a:extLst>
          </p:cNvPr>
          <p:cNvSpPr txBox="1"/>
          <p:nvPr/>
        </p:nvSpPr>
        <p:spPr>
          <a:xfrm>
            <a:off x="8528703" y="4177013"/>
            <a:ext cx="3538873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stuck with a needle (and a UNC employee), the Occupational Health Clinic is well equipped to handle these incidents. See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Emergency Response resource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information!</a:t>
            </a:r>
          </a:p>
        </p:txBody>
      </p:sp>
    </p:spTree>
    <p:extLst>
      <p:ext uri="{BB962C8B-B14F-4D97-AF65-F5344CB8AC3E}">
        <p14:creationId xmlns:p14="http://schemas.microsoft.com/office/powerpoint/2010/main" val="426697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Tereniak, Stephen John</dc:creator>
  <cp:lastModifiedBy>Ann May</cp:lastModifiedBy>
  <cp:revision>2</cp:revision>
  <dcterms:created xsi:type="dcterms:W3CDTF">2023-06-13T02:21:42Z</dcterms:created>
  <dcterms:modified xsi:type="dcterms:W3CDTF">2023-06-13T16:00:44Z</dcterms:modified>
</cp:coreProperties>
</file>