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5DB6-F309-B211-8B99-930A886D2A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63B85-BD98-0CB3-9248-3139F934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EBF59-C1F3-6180-2D1C-A0F0366C8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EB331-9226-000E-E2E9-EB2E2B09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93BA4-E3CA-69E6-D50D-6C7BF025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9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E2108-BBF8-270D-16FE-28A6E169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6FF4F-B4FD-D023-A032-A60F69320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ECDF8-1D7E-1662-68AC-055E08C53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69B7A-B7B1-BD7A-3AB5-1C410494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CA555-43F5-FBD3-0292-EC4FF197B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31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DD6555-943D-1A9F-A317-1BE61917AC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925E8-FF08-98CB-631E-ECF9BE15C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3EBD5-B9CB-E0B3-FF00-17A4E038D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744C4-3824-E201-9BE5-8DE05201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7CA05-FD97-4556-ED10-D95D55B7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0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B665-C758-13A9-7889-95D6B90E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27026-346B-B16B-1241-530C48047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FDCFB-2C1C-F35E-5A2A-8B817EFFA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2553D-38D2-D87D-1540-AF4627A2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32C24-EF60-51DD-092F-E588301C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6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3AE23-3F95-25F8-5EE0-05C84B55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3AD766-3011-FEB6-B8B3-D14578C07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FB820-DB4C-D2F6-2771-22E246F9D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E7FC5-27EC-1902-F633-5BC22A50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489B9-339C-C0E9-6426-8EF49B44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5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3811E-DB3F-EC81-5A0A-FA9C8EF5F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F666C-0EF4-1564-BD1A-57A3870029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DD5AF7-D3AF-7257-4203-7AB08D3C3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07B3F-058F-45BD-CA0F-8146FA96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A29D6-BEC6-7F95-3BA0-5A0976F7D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8665FA-083B-EF2F-7B2F-30B3176DC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D553D-00D2-57AB-71F1-ACB43E3CD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0B0FE-31D0-8D95-869E-278184BB3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C791A-F805-5020-1CD2-AABA22BD1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FD04D4-15CD-48D3-5BA5-D7DB7160C0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410347-A13D-9A47-6B3D-66891099A0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06FD7-5A3F-6F6E-347E-3058B2C2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1EAC83-8D73-30A0-5CBC-547A277A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C41FF-44E0-6BE7-E2C6-95C3E38D8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2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27A8-2F1E-4922-F61F-9877936C8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8EDD4F-D1A4-5C2E-F66A-BE34FA09E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66439-E2A7-78C2-5775-B1B981F45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63CAF3-E410-5437-E594-B7F7AE698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CFBF2B-9404-D899-3AAA-9B8898210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A05F0-3CB3-FF05-9127-78EC450A6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2288EC-F0C3-0D0C-9DCA-D9C593C28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0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C54FD-E894-DF3F-140A-E646401F2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380F1-5909-B6EF-B850-E224A9328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2EFD1-05FE-BEE4-DD79-4590475C0C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A93B5-6533-A22D-33BA-81095657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94149-3625-0523-D9F6-A7995E2E0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005F2D-4763-B48A-BA70-9DE78513F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B7EC2-6DE6-3F78-FED3-D2D4CE69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88033-1636-6F9B-4CAB-4CC7ECECC3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01747-B249-8684-1B00-5E19624AD4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D4233-C385-6BF0-26A2-24029134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6E5E0-04A7-2560-B82F-ADCA587D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0D7DAD-BF18-317A-3780-73DEBF0D7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9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381809-5915-1993-99D2-1C7EE5D1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0F73F-BD72-66C2-8B62-0081A5BD8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A740F-7D35-C5BB-7EBF-EE2F7E3F1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8D6DA-2446-CC4A-9DF6-A218BA33D2D2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F50D7-4380-E122-789A-C8A5AF9C09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CC0FB-1376-E3DD-BDDB-EC2AEB4EA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B35C-192F-CE45-B0A4-CD02D3149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3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hs.stanford.edu/reference/electrophoresis-safety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www.labmanager.com/lab-health-and-safety/electrophoresis-safety-tips-19688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C850F1D-91B5-4E27-993A-0845F7D771F0}"/>
              </a:ext>
            </a:extLst>
          </p:cNvPr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01DC83-E621-4581-9E3F-3DC270DF59F5}"/>
              </a:ext>
            </a:extLst>
          </p:cNvPr>
          <p:cNvSpPr txBox="1"/>
          <p:nvPr/>
        </p:nvSpPr>
        <p:spPr>
          <a:xfrm>
            <a:off x="961122" y="317230"/>
            <a:ext cx="93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Tar Heel Safety: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Gel Electrophoresis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D379DE-4767-4B45-BFE5-E90FE9611C50}"/>
              </a:ext>
            </a:extLst>
          </p:cNvPr>
          <p:cNvSpPr/>
          <p:nvPr/>
        </p:nvSpPr>
        <p:spPr>
          <a:xfrm>
            <a:off x="176169" y="3620279"/>
            <a:ext cx="7411743" cy="1614196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Safer alternatives for staining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Ethidium Bromide and other common stains are carcinogenic. Replace with safer alternatives such as SYBR green,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Accuris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SmartGlow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Apex Safe, whenever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Fluorescently labelled analytes can be visualized without stains.</a:t>
            </a:r>
          </a:p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Disposal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Acrylamide liquid and dye solutions are disposed as chemical waste.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0C8675E-85E2-4EA3-8B26-6DF0C0006576}"/>
              </a:ext>
            </a:extLst>
          </p:cNvPr>
          <p:cNvSpPr/>
          <p:nvPr/>
        </p:nvSpPr>
        <p:spPr>
          <a:xfrm>
            <a:off x="176169" y="1256775"/>
            <a:ext cx="7411743" cy="2260867"/>
          </a:xfrm>
          <a:prstGeom prst="rect">
            <a:avLst/>
          </a:prstGeom>
          <a:noFill/>
          <a:ln w="28575">
            <a:solidFill>
              <a:srgbClr val="7BAF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Hazards</a:t>
            </a:r>
          </a:p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 power cords and leads for cracks or frays. Ensure plugs are not corroded.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 power off before connecting leads. Connect one lead at a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apparatus in a dry environment</a:t>
            </a:r>
          </a:p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with solids in ventilated hood to avoid inhaling aerosols and volatiles.</a:t>
            </a:r>
          </a:p>
          <a:p>
            <a:r>
              <a:rPr 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Polyacrylamide/agarose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casting gels, avoid heating for too long, as there is risk of melting gel/boiling over.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9B52B56-37AB-4E86-A199-2FF792B63EFF}"/>
              </a:ext>
            </a:extLst>
          </p:cNvPr>
          <p:cNvSpPr/>
          <p:nvPr/>
        </p:nvSpPr>
        <p:spPr>
          <a:xfrm>
            <a:off x="176169" y="5588620"/>
            <a:ext cx="11814495" cy="1052818"/>
          </a:xfrm>
          <a:prstGeom prst="roundRect">
            <a:avLst/>
          </a:prstGeom>
          <a:solidFill>
            <a:srgbClr val="7BAFD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information:</a:t>
            </a:r>
          </a:p>
          <a:p>
            <a:pPr algn="ctr"/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https://www.labmanager.com/lab-health-and-safety/electrophoresis-safety-tips-19688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https://ehs.stanford.edu/reference/electrophoresis-safety</a:t>
            </a:r>
            <a:endParaRPr lang="en-US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85C0B9B-EAB9-47FE-AFEA-9207BE4A4138}"/>
              </a:ext>
            </a:extLst>
          </p:cNvPr>
          <p:cNvSpPr/>
          <p:nvPr/>
        </p:nvSpPr>
        <p:spPr>
          <a:xfrm>
            <a:off x="7794770" y="1448968"/>
            <a:ext cx="4195893" cy="379138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1875E8A-E532-9874-67BC-0383FF5F3E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72" y="68055"/>
            <a:ext cx="781050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327889F-BD32-2E29-7F0E-1CDEF23FC817}"/>
              </a:ext>
            </a:extLst>
          </p:cNvPr>
          <p:cNvGrpSpPr>
            <a:grpSpLocks/>
          </p:cNvGrpSpPr>
          <p:nvPr/>
        </p:nvGrpSpPr>
        <p:grpSpPr bwMode="auto">
          <a:xfrm>
            <a:off x="10294034" y="98217"/>
            <a:ext cx="1684338" cy="973138"/>
            <a:chOff x="10306523" y="101484"/>
            <a:chExt cx="1684140" cy="9740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2E4AEC7-81AA-3DD6-8052-D8107F1C4684}"/>
                </a:ext>
              </a:extLst>
            </p:cNvPr>
            <p:cNvSpPr/>
            <p:nvPr/>
          </p:nvSpPr>
          <p:spPr>
            <a:xfrm>
              <a:off x="10306523" y="101484"/>
              <a:ext cx="1684140" cy="974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60800"/>
            </a:p>
          </p:txBody>
        </p:sp>
        <p:pic>
          <p:nvPicPr>
            <p:cNvPr id="16" name="Picture 15" descr="Culture of Safety">
              <a:extLst>
                <a:ext uri="{FF2B5EF4-FFF2-40B4-BE49-F238E27FC236}">
                  <a16:creationId xmlns:a16="http://schemas.microsoft.com/office/drawing/2014/main" id="{B3F23BF9-7738-D3C3-85DB-54F4C62FB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0312" y="180161"/>
              <a:ext cx="1450788" cy="826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>
            <a:extLst>
              <a:ext uri="{FF2B5EF4-FFF2-40B4-BE49-F238E27FC236}">
                <a16:creationId xmlns:a16="http://schemas.microsoft.com/office/drawing/2014/main" id="{B1C37A79-6613-F474-598A-E1DBB474E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4163" y="1536991"/>
            <a:ext cx="2559154" cy="1569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AC32B12-612B-2D34-9430-8EC0279D0BC0}"/>
              </a:ext>
            </a:extLst>
          </p:cNvPr>
          <p:cNvSpPr txBox="1"/>
          <p:nvPr/>
        </p:nvSpPr>
        <p:spPr>
          <a:xfrm>
            <a:off x="8262942" y="4943286"/>
            <a:ext cx="34673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Ethidium bromide (top), DNA gel (bottom)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0DACE9D-B912-B0ED-3072-258A52452D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9" t="7677" r="7891" b="18610"/>
          <a:stretch/>
        </p:blipFill>
        <p:spPr bwMode="auto">
          <a:xfrm>
            <a:off x="8469796" y="3401614"/>
            <a:ext cx="2845837" cy="145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052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Tereniak, Stephen John</dc:creator>
  <cp:lastModifiedBy>Ann May</cp:lastModifiedBy>
  <cp:revision>2</cp:revision>
  <dcterms:created xsi:type="dcterms:W3CDTF">2023-06-13T02:09:40Z</dcterms:created>
  <dcterms:modified xsi:type="dcterms:W3CDTF">2023-06-13T14:57:49Z</dcterms:modified>
</cp:coreProperties>
</file>