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7FE8-BD8E-0943-D0BA-E93ED96B3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CFCA-6143-5964-3212-BAE7378C3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150C-1B99-3FE6-4B7E-AE977B4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6CB35-5682-2DE3-3E08-AE6C1BF7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802E3-E71A-E3D1-F5AB-0991B116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DE3E-0E6C-2F0A-E520-65E5F7D3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60C1D-E58F-B1ED-8F5C-8221254B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D7034-0755-714B-5517-BA8F7808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82AAD-B843-186C-CECB-0EA48DF9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2CB29-3095-D69E-6E2B-9B15C7F8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2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0A34C-04C9-2797-8D37-854F7FE1E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54639-0C8A-7B03-9FA2-B0EC5E173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FD2B-DC33-5F1F-D18C-8A84D0FB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B68C-9B4E-2C98-D2DF-B76170E5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88A4-A1E3-6B0D-851B-313D25FD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D644-FCC4-29BD-2153-EFB10760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44EA-AA69-0130-002C-C6547DC0A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0AFCC-C0A0-C546-70ED-3AE06E09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12037-9C76-D0C3-8048-A2C06AE9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FFCC7-D1B2-45C4-4271-A2430E5E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2A44-1710-9C60-4195-F720D1E5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617E4-60B6-FFB9-39D5-C2BD69DE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9E2C-6D86-F436-3558-90DEDB28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ADB7-897F-CDB1-CD94-B1674C12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4964-1BA0-DE0F-0FCA-F38D67DF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6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085E-0C10-3AE9-9659-A99477F9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DE45-A749-E626-C4A6-0BFF15088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D9E6A-7588-B83A-8D87-27503D3A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16098-D73B-F89C-35E9-55E04F0B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AEB00-4701-45E4-E708-BD235032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23209-E971-ECDF-6D63-79BD0888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C5E7-9C29-4FE7-458D-8973B625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6D3A4-0E60-5C4A-DD4E-7B885FFD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884E0-3AE3-8874-BC89-23373FFCC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E9B42-1144-1C9E-71AB-303745D81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5AD55-3BA2-591E-8AF7-B21CC3981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2905F-3261-ACC5-4F3F-238EC7B4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3B67A-D37E-B2FB-A46C-8F107749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97389-0A12-CE37-23C0-F276A537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1B85-0B2B-F0F5-0228-7CFD4273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C7B60-0A53-396C-55CE-E4426EA6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A8A7E-FF41-1010-44A8-0B1F4E98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6FA46-BA7C-54DF-3E3E-AF222949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15A77-D61D-734C-F0B3-6C7AFB46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32EC3-2F43-6CE5-5174-9C5D612A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BEE8-9765-F95F-E3C7-B9B2443C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3355-37E3-19D0-7DFF-BA5E6E1D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6779-6C3A-6BE7-C637-A182355C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9906D-CE4C-EB34-0532-D6B7CDC3B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8496E-274F-8429-9D4E-D6AA3A0D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73BEC-B2ED-1F4E-3DC4-29052190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F3EA1-DA51-2E0C-BE34-7AE844D6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6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1DB4-DC79-50DE-411F-67AF3248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62957-6D5E-4CD4-FF37-228EED896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CFE8B-538E-D914-0AAB-315464BD9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ED895-9547-9F7B-91FC-E9228D05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86B4-83CF-9F5A-7419-5E11474D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93502-085C-C936-E659-6E5D7A2B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1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EE979-4372-5572-DEFD-707CA939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494AA-6836-4F2F-4D21-EF202629E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AD1D-8B8A-7FD2-30FE-2EE11C5A2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CF68-9D36-B743-A073-99B16C4BA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AF6E-E6C3-EA47-3D07-AF1BD98B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DD76-F895-9288-8BB9-3483D5356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A7AA-7A7A-6A42-BA5A-321A10CD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50F1D-91B5-4E27-993A-0845F7D771F0}"/>
              </a:ext>
            </a:extLst>
          </p:cNvPr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C83-E621-4581-9E3F-3DC270DF59F5}"/>
              </a:ext>
            </a:extLst>
          </p:cNvPr>
          <p:cNvSpPr txBox="1"/>
          <p:nvPr/>
        </p:nvSpPr>
        <p:spPr>
          <a:xfrm>
            <a:off x="961122" y="317230"/>
            <a:ext cx="933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 Heel Safety: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Autoclaves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379DE-4767-4B45-BFE5-E90FE9611C50}"/>
              </a:ext>
            </a:extLst>
          </p:cNvPr>
          <p:cNvSpPr/>
          <p:nvPr/>
        </p:nvSpPr>
        <p:spPr>
          <a:xfrm>
            <a:off x="180072" y="1288708"/>
            <a:ext cx="5457330" cy="2491173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cap="all" dirty="0">
                <a:solidFill>
                  <a:srgbClr val="437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cart to transport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secondary container for all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 seals. Seals should be smooth and pliable.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autoclave safe plastics.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autoclave tape on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door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ensuring pressure and temperatures have dropped.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items cool before handling (~10 min).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8675E-85E2-4EA3-8B26-6DF0C0006576}"/>
              </a:ext>
            </a:extLst>
          </p:cNvPr>
          <p:cNvSpPr/>
          <p:nvPr/>
        </p:nvSpPr>
        <p:spPr>
          <a:xfrm>
            <a:off x="5830348" y="1295001"/>
            <a:ext cx="6148023" cy="2484880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52B56-37AB-4E86-A199-2FF792B63EFF}"/>
              </a:ext>
            </a:extLst>
          </p:cNvPr>
          <p:cNvSpPr/>
          <p:nvPr/>
        </p:nvSpPr>
        <p:spPr>
          <a:xfrm>
            <a:off x="230406" y="4395831"/>
            <a:ext cx="2210790" cy="1250835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things can you find wrong with this autoclave disaster?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75E8A-E532-9874-67BC-0383FF5F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" y="68055"/>
            <a:ext cx="781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27889F-BD32-2E29-7F0E-1CDEF23FC817}"/>
              </a:ext>
            </a:extLst>
          </p:cNvPr>
          <p:cNvGrpSpPr>
            <a:grpSpLocks/>
          </p:cNvGrpSpPr>
          <p:nvPr/>
        </p:nvGrpSpPr>
        <p:grpSpPr bwMode="auto">
          <a:xfrm>
            <a:off x="10294034" y="98217"/>
            <a:ext cx="1684338" cy="973138"/>
            <a:chOff x="10306523" y="101484"/>
            <a:chExt cx="1684140" cy="9740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E4AEC7-81AA-3DD6-8052-D8107F1C4684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800"/>
            </a:p>
          </p:txBody>
        </p:sp>
        <p:pic>
          <p:nvPicPr>
            <p:cNvPr id="16" name="Picture 15" descr="Culture of Safety">
              <a:extLst>
                <a:ext uri="{FF2B5EF4-FFF2-40B4-BE49-F238E27FC236}">
                  <a16:creationId xmlns:a16="http://schemas.microsoft.com/office/drawing/2014/main" id="{B3F23BF9-7738-D3C3-85DB-54F4C62FB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209752-9ABF-B513-8A0D-1F1A2DE2578D}"/>
              </a:ext>
            </a:extLst>
          </p:cNvPr>
          <p:cNvSpPr txBox="1"/>
          <p:nvPr/>
        </p:nvSpPr>
        <p:spPr>
          <a:xfrm>
            <a:off x="5939405" y="1377566"/>
            <a:ext cx="581945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cap="all" dirty="0">
                <a:solidFill>
                  <a:srgbClr val="4379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b="1" i="1" u="sng" cap="all" dirty="0">
                <a:solidFill>
                  <a:srgbClr val="4379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b="1" i="0" cap="all" dirty="0">
                <a:solidFill>
                  <a:srgbClr val="4379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Seal containers air-tight.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Leave biohazardous waste unattended in autoclave room.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 autoclave temperature to &gt;250ºF.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Shut off the autoclave at the end of your cycle.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Autoclave bleach, formalin, or glutaraldehyde.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Autoclave flammable or volatile liquids.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Autoclave radioactive materials.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Autoclave corrosives.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A66D8-4199-B1D8-047E-D6D7D003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54" y="3879869"/>
            <a:ext cx="3052813" cy="2289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3B17FF-D3DE-D595-BB35-9908C72FCE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52" b="47251"/>
          <a:stretch/>
        </p:blipFill>
        <p:spPr>
          <a:xfrm>
            <a:off x="6389338" y="3849258"/>
            <a:ext cx="5003480" cy="2422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90DFD3-6973-93C1-6A64-04313A072625}"/>
              </a:ext>
            </a:extLst>
          </p:cNvPr>
          <p:cNvSpPr/>
          <p:nvPr/>
        </p:nvSpPr>
        <p:spPr>
          <a:xfrm>
            <a:off x="180072" y="6302069"/>
            <a:ext cx="11798300" cy="421055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- https://ehs.stanford.edu/reference/autoclave-safety</a:t>
            </a:r>
          </a:p>
        </p:txBody>
      </p:sp>
    </p:spTree>
    <p:extLst>
      <p:ext uri="{BB962C8B-B14F-4D97-AF65-F5344CB8AC3E}">
        <p14:creationId xmlns:p14="http://schemas.microsoft.com/office/powerpoint/2010/main" val="37260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143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Tereniak, Stephen John</dc:creator>
  <cp:lastModifiedBy>Ann May</cp:lastModifiedBy>
  <cp:revision>4</cp:revision>
  <dcterms:created xsi:type="dcterms:W3CDTF">2023-06-13T02:11:19Z</dcterms:created>
  <dcterms:modified xsi:type="dcterms:W3CDTF">2023-06-13T15:11:22Z</dcterms:modified>
</cp:coreProperties>
</file>