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9DD3-0493-4299-BFDE-61651530D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075E5-50B1-4C37-90A7-C4D27175F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22021-E5C7-47E1-A633-0E835A11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0E75-4C2A-4D20-85B4-57B7F58F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BD673-C1B0-4B9B-803C-70D936E5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F0F4-6EB1-4142-BEA5-C1FD77BF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5AED1-FEB5-4C75-A58D-DC380C821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9AF2-E837-43B2-8341-B57123DF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5872-2020-4163-B62F-4361903F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ABEED-15FC-43C4-AC73-D6A2CE87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C77FA-B123-485B-9F1F-218A8607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9CCDE-7119-4BA7-B6CC-AD7A90EF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A2A1-F937-4AF9-9429-10466D1F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3DB3-2A57-4B6A-BF50-F175BBED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6A6-4A93-49A3-85E1-455F58E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A355-85DC-4705-9508-3B883DD5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A890-9A41-4D42-8BA0-C9D14774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76E39-C8F1-41C6-8A5A-CCDE6BD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B952-D48A-46F8-BAFB-BCFB8CFF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03F0-5F69-4FE6-856E-5E0593BF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3861-01B4-4C00-B478-4A825395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1BDC0-40AF-4FC5-8816-BDC7238C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4F1D5-802D-4D3F-A374-D896156B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B590A-FB8E-409D-939C-FC00A2BF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AA09-D647-403D-AACE-376BA93C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08A8-A8A4-47F4-BA69-4B3D0CAB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DF1F-3271-4B5C-B8A8-9E9B0CDE7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DC01B-0B64-461E-9146-D5497685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AB221-194C-4000-9D31-B67611A2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CCCCA-4301-4EDA-B047-F055EAE4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BC6C5-B902-4D24-9FEF-E77A70AE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3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0069-107C-40FB-9458-FB871970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13F5-DBD9-43DA-BD49-CA4A9D8A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27B93-8F94-4B92-93A3-969A38C3C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8662B-82C8-4A6E-BB35-50AAB9D56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C79EE-F9CB-48C4-B49E-65FBF8AF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0EB2A-DAAA-4628-ACA5-245377E1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AFEFF-4C6B-477E-BA5F-24C1FF8C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E20B5-99DB-4D14-9B99-BD037829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5F34-C58A-434B-91CA-A1149FAB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8B2C3-E501-4EC0-8154-C0CF3D6F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C6AE9-75CE-440E-BCD9-84F280C0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834D-8B6F-4C6F-BD04-FFC21B9C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A38-5A8B-4456-AFB8-1253D953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BCF74-903D-488D-9AB3-B4040924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33454-8ECE-4418-B3B8-CCBA7995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CA93-37CE-45D3-A53C-7EFD120C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F428-CEB4-47CE-93B1-0EDE185A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E8383-F51B-4CB7-BC31-F8A49D5D5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DAB21-43F1-4077-9EB8-F8668D54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58388-8833-4E2A-8943-6F756CF6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E0A9B-378C-495E-978D-4009941C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C413-473F-4493-B1B2-6F9CF53C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5BB10-3775-4FF6-8C4F-43E10CF19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DA572-7158-4A6C-A84C-5A5D95995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2E391-1975-4ACD-8595-6EAD93A4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36F87-4746-460E-A2C6-014F4305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4532-701F-45B1-9FC2-3C6F7693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F52C0-D13E-4C81-AB8A-5DA2F1AB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B3B2C-3116-4DE1-9A6F-D2D0056E4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54C4-C7B0-4FD1-9737-F44F77B3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0F0B-CC1A-4429-ADA6-D238D821AE18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8518-0E3D-44C1-B127-2B7E1E464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D644F-761C-4171-B9CD-28E03E311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176169" y="317230"/>
            <a:ext cx="1181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Liquid Nitrogen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176169" y="1373468"/>
            <a:ext cx="7273255" cy="1524802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Asphyxiation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Displaces oxygen in confined spaces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good ventilation during use and transport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burns/frostbite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cryogenic gloves, in addition to traditional PPE to prevent cold burns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containers slowly to prevent splashing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176169" y="3028427"/>
            <a:ext cx="7273255" cy="2366776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Condensing Liquid N</a:t>
            </a:r>
            <a:r>
              <a:rPr lang="en-US" sz="16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</a:t>
            </a:r>
            <a:r>
              <a:rPr lang="en-US" sz="16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5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boiling point: -196 ⁰C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5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boiling point: -183 ⁰C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boiling point: -186 ⁰C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Condensed gases can create a potentially flammable or explosive condition and is possible when using glovebox traps, Schlenk lines,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present, alert lab members/safety officers/PI, replace traps, turn vacuum back on, set up blast shield, evacuate lab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Pressure Build-up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store in approved vessels, like </a:t>
            </a:r>
            <a:r>
              <a:rPr lang="en-US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dewars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Never store in closed vessels.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588620"/>
            <a:ext cx="11814495" cy="105281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Questions: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your lab use liquid nitrogen? What safety concerns should you consider when using liquid nitrogen?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Resources: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https://www.monash.edu/ohs/info-docs/chemical-management/handling-and-storage-of-liquid-nitrogen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C0B9B-EAB9-47FE-AFEA-9207BE4A4138}"/>
              </a:ext>
            </a:extLst>
          </p:cNvPr>
          <p:cNvSpPr/>
          <p:nvPr/>
        </p:nvSpPr>
        <p:spPr>
          <a:xfrm>
            <a:off x="7794770" y="1448968"/>
            <a:ext cx="4195893" cy="37913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Image result for liquid nitrogen dewar">
            <a:extLst>
              <a:ext uri="{FF2B5EF4-FFF2-40B4-BE49-F238E27FC236}">
                <a16:creationId xmlns:a16="http://schemas.microsoft.com/office/drawing/2014/main" id="{44EDFBAD-3D0B-487A-8A76-C5A80F1BC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87"/>
          <a:stretch/>
        </p:blipFill>
        <p:spPr bwMode="auto">
          <a:xfrm>
            <a:off x="8733647" y="1659456"/>
            <a:ext cx="3052885" cy="350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snow clipart">
            <a:extLst>
              <a:ext uri="{FF2B5EF4-FFF2-40B4-BE49-F238E27FC236}">
                <a16:creationId xmlns:a16="http://schemas.microsoft.com/office/drawing/2014/main" id="{70D3639D-F2F5-4C0F-824B-F1BE387C8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671" y="1688458"/>
            <a:ext cx="764045" cy="76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Image result for snow clipart">
            <a:extLst>
              <a:ext uri="{FF2B5EF4-FFF2-40B4-BE49-F238E27FC236}">
                <a16:creationId xmlns:a16="http://schemas.microsoft.com/office/drawing/2014/main" id="{8C968C7C-DF83-46F8-A196-C0F9CF13E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911" y="3236884"/>
            <a:ext cx="1027106" cy="102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Image result for snow clipart">
            <a:extLst>
              <a:ext uri="{FF2B5EF4-FFF2-40B4-BE49-F238E27FC236}">
                <a16:creationId xmlns:a16="http://schemas.microsoft.com/office/drawing/2014/main" id="{D27A02A6-24BE-48A7-AAFC-20EAFE377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643" y="1885983"/>
            <a:ext cx="1124374" cy="112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39C3D0-5B52-30BE-6825-6174BBCF2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76444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93887E-4D5F-CD35-4683-B0AC9226517E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106606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E33A5EE-FA2F-04A3-B22E-D365CC2B779E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20" name="Picture 19" descr="Culture of Safety">
              <a:extLst>
                <a:ext uri="{FF2B5EF4-FFF2-40B4-BE49-F238E27FC236}">
                  <a16:creationId xmlns:a16="http://schemas.microsoft.com/office/drawing/2014/main" id="{BFCD5236-7B6D-816A-27D8-035E35F41A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649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183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16</cp:revision>
  <dcterms:created xsi:type="dcterms:W3CDTF">2021-07-28T14:56:28Z</dcterms:created>
  <dcterms:modified xsi:type="dcterms:W3CDTF">2023-01-31T02:17:59Z</dcterms:modified>
</cp:coreProperties>
</file>