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E1EE3-C817-E891-7A43-A450598C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8DEF-299B-6B4E-B053-14FD89351C3F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8DD8B-632C-EFC4-851C-93A2472B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E4015-96AC-D2AD-E702-72BB128B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F06B-0FAB-5E48-A6BC-6DE493FED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D184-5760-63D9-C30E-90052B92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7046-C9BD-6340-AA39-29576E85874F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949F6-34C3-9A76-D919-5C276778F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ACC9A-40C4-1003-9F96-187F33C1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31AB-EE15-154D-99D6-FBDB7B9E3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F0F68-8393-5BF1-53A4-4A618FE3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0BC27-BCA4-8946-A100-C3DB95CFEDC8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A0145-E7EA-0915-78B6-C4387848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09179-308C-4AD8-1C65-56000A03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EE07-985A-0A4B-915E-84A1F0D4B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1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E97F-A23F-B3B8-4A09-A569295F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10A0-B565-8847-9DA0-00AA38A3FAB8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4A625-443A-F19F-AC7B-5CE14ED8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6D18D-F14A-2B93-9559-E7DD5DA4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C3ED-5B47-5E41-B34E-86B9F524F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9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452F7-D006-5B7D-CBF9-05F383DE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892E-B14A-6441-94E3-5F232885084A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DBA23-224B-D58B-4573-B8B166FB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1F8C0-4268-BE53-9EAF-AA424071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7708-018D-2F4E-AB2A-2015DBAB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2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29C7E7-614B-62A6-1F6C-139E736B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B39C-6165-E64C-91F3-00B6DA40623D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1D0DC5-6997-80E4-1C38-F19DB407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A96BC0-04A5-CE8D-010B-A494CD7F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02F7-3614-6240-AD41-1E8186399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64AB16-FD51-E212-23FE-9A0371BB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61C12-EAC3-5B4E-9181-F5601B62D4EC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76C58DD-59DA-533E-4375-16A6B711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59C9101-88C3-05AB-84CF-2D4203CB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2C53-0CEA-8E42-BE7E-5D6A6E94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1116CA-4874-A07F-8D7A-8F5BD8F7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6835-5330-F74F-B917-6DEFC31A3D1D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53A2FDC-1686-4A4D-E5D3-6892999F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BBFDA4-9CC8-0C0A-5BFD-E8E6AF22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8E01B-54C3-6249-9CB1-E50B88A5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694FA5-B859-434F-D4F9-DEE5648A6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67D61-AE19-5B46-A9B9-1487604A76F6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E593E4-75A3-51AB-52EF-3F6E2E04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CC2132-EA96-EC13-1DE5-D25B04C5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929D-3EC0-B740-BB41-6172027AF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5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3D22D5-5A24-8F8A-B0AD-DFC892D0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09C6A-D190-504E-AFEC-9181C20D78B2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65A101-582C-0259-04DB-A7239009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E79981-9797-2AA8-2977-B04FC10F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EB12A-DB89-494C-A5F5-F4A3F4985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9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EA9296-608E-1936-EABC-7D0F5F5D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FF2D-07A4-DA4B-A37F-FD7B7E1BB9A0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3575A9-EB56-A73F-DF14-CED102AC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9C2E7D-818A-21F8-A396-AF9C522DA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CC0D-2832-3141-B2AA-46D6C7E53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2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8A85BA7-EC2D-BD35-F9F4-E3F9B942D1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3FC2446-599A-1CC2-C9F2-95BAFF390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4D867-FECC-8F02-69E0-AAA80B894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9C8C29-F236-6B47-8A88-641FEDA50564}" type="datetimeFigureOut">
              <a:rPr lang="en-US"/>
              <a:pPr>
                <a:defRPr/>
              </a:pPr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A5102-87ED-D11A-2712-B3CC0460E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FBCF0-71D9-161F-C488-5E15CD133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01BC13-EDA3-DC48-84D3-38FA8F253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22F86F-D419-BD42-CEA4-AB81065F5ACD}"/>
              </a:ext>
            </a:extLst>
          </p:cNvPr>
          <p:cNvSpPr/>
          <p:nvPr/>
        </p:nvSpPr>
        <p:spPr>
          <a:xfrm>
            <a:off x="0" y="0"/>
            <a:ext cx="12192000" cy="1189038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extBox 5">
            <a:extLst>
              <a:ext uri="{FF2B5EF4-FFF2-40B4-BE49-F238E27FC236}">
                <a16:creationId xmlns:a16="http://schemas.microsoft.com/office/drawing/2014/main" id="{2277E483-3793-E825-8EA9-76A7FD9C9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111125"/>
            <a:ext cx="1005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Elevators and Off-Gassing Substances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4F5F14-44F3-A94C-AE55-EE158912C887}"/>
              </a:ext>
            </a:extLst>
          </p:cNvPr>
          <p:cNvSpPr/>
          <p:nvPr/>
        </p:nvSpPr>
        <p:spPr>
          <a:xfrm>
            <a:off x="176213" y="1347788"/>
            <a:ext cx="7273925" cy="1189039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Riding in an elevator with a cylinder of liquid nitrogen (or dry ice, or any other off-gassing substance) poses an asphyxiation risk!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535A6-8AD0-0393-8D00-2F73C59865F3}"/>
              </a:ext>
            </a:extLst>
          </p:cNvPr>
          <p:cNvSpPr/>
          <p:nvPr/>
        </p:nvSpPr>
        <p:spPr>
          <a:xfrm>
            <a:off x="176213" y="2695577"/>
            <a:ext cx="7273925" cy="2443161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60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off-gassing substance must be transported with an elevator, take the following actions:</a:t>
            </a:r>
          </a:p>
          <a:p>
            <a:pPr marL="50292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the off-gassing substance into the elevator.</a:t>
            </a:r>
          </a:p>
          <a:p>
            <a:pPr marL="50292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the cylinder destination floor button.</a:t>
            </a:r>
          </a:p>
          <a:p>
            <a:pPr marL="50292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the elevator before the doors close!!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the stairs to the destination floor!</a:t>
            </a:r>
          </a:p>
          <a:p>
            <a:pPr marL="960120" lvl="1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may be helpful to have a buddy waiting on the destination floor for the off-gassing substance to avoid the exertion of quickly ascending (or descending) a staircase!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FD626BB-B77B-3D38-A5CC-B92C73724B2D}"/>
              </a:ext>
            </a:extLst>
          </p:cNvPr>
          <p:cNvSpPr/>
          <p:nvPr/>
        </p:nvSpPr>
        <p:spPr>
          <a:xfrm>
            <a:off x="176213" y="5297488"/>
            <a:ext cx="11814175" cy="1344612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read: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Nebraska-Lincoln announcement: https://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newsroom.unl.edu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/announce/procurement/6806/38400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British Columbia Safe Work Practice Protocol (start of Section 3): http://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chem.ubc.ca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/sites/default/files/users/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programassistant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/ln2_handling_2018-09-10.pdf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172D6F-D788-3031-0D1C-F2D1DC4714A4}"/>
              </a:ext>
            </a:extLst>
          </p:cNvPr>
          <p:cNvSpPr/>
          <p:nvPr/>
        </p:nvSpPr>
        <p:spPr>
          <a:xfrm>
            <a:off x="7794625" y="1347788"/>
            <a:ext cx="4195763" cy="379095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4" name="Picture 16" descr="Liquid Nitrogen - Department of Physics &amp; Astronomy - The University of Utah">
            <a:extLst>
              <a:ext uri="{FF2B5EF4-FFF2-40B4-BE49-F238E27FC236}">
                <a16:creationId xmlns:a16="http://schemas.microsoft.com/office/drawing/2014/main" id="{0EC0DEAE-ECA7-6948-6218-223BE19BB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255" y="2054046"/>
            <a:ext cx="3968502" cy="245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49C6434-D4EF-ED4E-5A02-19626E4A9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3" y="71841"/>
            <a:ext cx="781676" cy="104989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019115F-3083-621A-1843-E2CDF1599157}"/>
              </a:ext>
            </a:extLst>
          </p:cNvPr>
          <p:cNvGrpSpPr/>
          <p:nvPr/>
        </p:nvGrpSpPr>
        <p:grpSpPr>
          <a:xfrm>
            <a:off x="10289745" y="101484"/>
            <a:ext cx="1684140" cy="974047"/>
            <a:chOff x="10306523" y="101484"/>
            <a:chExt cx="1684140" cy="97404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514CCE-B0A8-CEFF-BE76-94450EE3EA53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800"/>
            </a:p>
          </p:txBody>
        </p:sp>
        <p:pic>
          <p:nvPicPr>
            <p:cNvPr id="6" name="Picture 2" descr="Culture of Safety">
              <a:extLst>
                <a:ext uri="{FF2B5EF4-FFF2-40B4-BE49-F238E27FC236}">
                  <a16:creationId xmlns:a16="http://schemas.microsoft.com/office/drawing/2014/main" id="{FFFCFE69-F8CD-ABD5-9D4E-0E4C245789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Taron Bradshaw</dc:creator>
  <cp:lastModifiedBy>Ann May</cp:lastModifiedBy>
  <cp:revision>34</cp:revision>
  <dcterms:created xsi:type="dcterms:W3CDTF">2021-07-28T14:56:28Z</dcterms:created>
  <dcterms:modified xsi:type="dcterms:W3CDTF">2023-01-26T22:11:23Z</dcterms:modified>
</cp:coreProperties>
</file>