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9"/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9DD3-0493-4299-BFDE-61651530D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075E5-50B1-4C37-90A7-C4D27175F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2021-E5C7-47E1-A633-0E835A11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0E75-4C2A-4D20-85B4-57B7F58FC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BD673-C1B0-4B9B-803C-70D936E5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F0F4-6EB1-4142-BEA5-C1FD77BF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5AED1-FEB5-4C75-A58D-DC380C82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9AF2-E837-43B2-8341-B57123DFE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15872-2020-4163-B62F-4361903F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ABEED-15FC-43C4-AC73-D6A2CE87E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C77FA-B123-485B-9F1F-218A86072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9CCDE-7119-4BA7-B6CC-AD7A90EF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DA2A1-F937-4AF9-9429-10466D1F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63DB3-2A57-4B6A-BF50-F175BBED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C76A6-4A93-49A3-85E1-455F58E0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1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A355-85DC-4705-9508-3B883DD5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A890-9A41-4D42-8BA0-C9D147740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76E39-C8F1-41C6-8A5A-CCDE6BDDE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1B952-D48A-46F8-BAFB-BCFB8CFF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D03F0-5F69-4FE6-856E-5E0593B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3861-01B4-4C00-B478-4A8253956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1BDC0-40AF-4FC5-8816-BDC7238CF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F1D5-802D-4D3F-A374-D896156BF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B590A-FB8E-409D-939C-FC00A2BF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AA09-D647-403D-AACE-376BA93C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08A8-A8A4-47F4-BA69-4B3D0CAB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DF1F-3271-4B5C-B8A8-9E9B0CDE7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C01B-0B64-461E-9146-D54976852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AB221-194C-4000-9D31-B67611A2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CCCA-4301-4EDA-B047-F055EAE46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BC6C5-B902-4D24-9FEF-E77A70AE2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3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0069-107C-40FB-9458-FB871970C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13F5-DBD9-43DA-BD49-CA4A9D8A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27B93-8F94-4B92-93A3-969A38C3C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8662B-82C8-4A6E-BB35-50AAB9D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C79EE-F9CB-48C4-B49E-65FBF8AF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90EB2A-DAAA-4628-ACA5-245377E16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AFEFF-4C6B-477E-BA5F-24C1FF8C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E20B5-99DB-4D14-9B99-BD037829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5F34-C58A-434B-91CA-A1149FAB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8B2C3-E501-4EC0-8154-C0CF3D6F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C6AE9-75CE-440E-BCD9-84F280C0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C834D-8B6F-4C6F-BD04-FFC21B9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6EA38-5A8B-4456-AFB8-1253D953A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BCF74-903D-488D-9AB3-B4040924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33454-8ECE-4418-B3B8-CCBA7995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CA93-37CE-45D3-A53C-7EFD120C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F428-CEB4-47CE-93B1-0EDE185A3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E8383-F51B-4CB7-BC31-F8A49D5D5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DAB21-43F1-4077-9EB8-F8668D54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58388-8833-4E2A-8943-6F756CF6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3E0A9B-378C-495E-978D-4009941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BC413-473F-4493-B1B2-6F9CF53C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5BB10-3775-4FF6-8C4F-43E10CF19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DA572-7158-4A6C-A84C-5A5D95995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2E391-1975-4ACD-8595-6EAD93A4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36F87-4746-460E-A2C6-014F4305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4532-701F-45B1-9FC2-3C6F76935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F52C0-D13E-4C81-AB8A-5DA2F1AB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B3B2C-3116-4DE1-9A6F-D2D0056E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154C4-C7B0-4FD1-9737-F44F77B30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0F0B-CC1A-4429-ADA6-D238D821AE1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48518-0E3D-44C1-B127-2B7E1E464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644F-761C-4171-B9CD-28E03E311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7B97-0D0E-4980-9087-CEC667ECC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50F1D-91B5-4E27-993A-0845F7D771F0}"/>
              </a:ext>
            </a:extLst>
          </p:cNvPr>
          <p:cNvSpPr/>
          <p:nvPr/>
        </p:nvSpPr>
        <p:spPr>
          <a:xfrm>
            <a:off x="0" y="0"/>
            <a:ext cx="12192000" cy="1188720"/>
          </a:xfrm>
          <a:prstGeom prst="rect">
            <a:avLst/>
          </a:prstGeom>
          <a:solidFill>
            <a:srgbClr val="7BA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1DC83-E621-4581-9E3F-3DC270DF59F5}"/>
              </a:ext>
            </a:extLst>
          </p:cNvPr>
          <p:cNvSpPr txBox="1"/>
          <p:nvPr/>
        </p:nvSpPr>
        <p:spPr>
          <a:xfrm>
            <a:off x="176169" y="317230"/>
            <a:ext cx="1181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 Heel Safety: Lab Coats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D379DE-4767-4B45-BFE5-E90FE9611C50}"/>
              </a:ext>
            </a:extLst>
          </p:cNvPr>
          <p:cNvSpPr/>
          <p:nvPr/>
        </p:nvSpPr>
        <p:spPr>
          <a:xfrm>
            <a:off x="176169" y="1448967"/>
            <a:ext cx="7273255" cy="1980033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your lab coat at all times to prevent incidental &amp; unexpected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exposures.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 are doing something that is low </a:t>
            </a:r>
            <a:b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risk; others around you may not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lab coat buttoned &amp; sleeves rolled down.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lab coats with “knots” and “snaps buttons”, instead of traditional buttons can provide easy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lab coat in your workspace. This prevents contamination of other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coat laundering is available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C8675E-85E2-4EA3-8B26-6DF0C0006576}"/>
              </a:ext>
            </a:extLst>
          </p:cNvPr>
          <p:cNvSpPr/>
          <p:nvPr/>
        </p:nvSpPr>
        <p:spPr>
          <a:xfrm>
            <a:off x="176169" y="3582099"/>
            <a:ext cx="7273255" cy="1658251"/>
          </a:xfrm>
          <a:prstGeom prst="rect">
            <a:avLst/>
          </a:prstGeom>
          <a:noFill/>
          <a:ln w="28575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 Lab Coats: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for general use, where risk of fire is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than synthetic blends, which can dissolve and/or melt to your 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&amp; adhere to the wearer</a:t>
            </a:r>
          </a:p>
          <a:p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Nomex Lab Coats: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heat resistance and recommended when using pyrophoric chemicals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melt or ignite at normal levels of oxygen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B52B56-37AB-4E86-A199-2FF792B63EFF}"/>
              </a:ext>
            </a:extLst>
          </p:cNvPr>
          <p:cNvSpPr/>
          <p:nvPr/>
        </p:nvSpPr>
        <p:spPr>
          <a:xfrm>
            <a:off x="176169" y="5588620"/>
            <a:ext cx="11814495" cy="1052818"/>
          </a:xfrm>
          <a:prstGeom prst="roundRect">
            <a:avLst/>
          </a:prstGeom>
          <a:solidFill>
            <a:srgbClr val="7BAF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Questions: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you wear a lab coat? Does your lab use different types of lab coats?</a:t>
            </a:r>
            <a:b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Resource: Watch it Burn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Demonstration of Nomex Lab Coats – https://www.youtube.com/watch?v=VUptxukY8_k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C0B9B-EAB9-47FE-AFEA-9207BE4A4138}"/>
              </a:ext>
            </a:extLst>
          </p:cNvPr>
          <p:cNvSpPr/>
          <p:nvPr/>
        </p:nvSpPr>
        <p:spPr>
          <a:xfrm>
            <a:off x="7794770" y="1448968"/>
            <a:ext cx="4195893" cy="3791382"/>
          </a:xfrm>
          <a:prstGeom prst="rect">
            <a:avLst/>
          </a:prstGeom>
          <a:solidFill>
            <a:srgbClr val="BDD7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White Swan Meta Women&amp;#39;s Knot Button Lab Coat | Women&amp;#39;s Lab Coats">
            <a:extLst>
              <a:ext uri="{FF2B5EF4-FFF2-40B4-BE49-F238E27FC236}">
                <a16:creationId xmlns:a16="http://schemas.microsoft.com/office/drawing/2014/main" id="{6EB4C712-66E1-41CE-86E0-B13809C87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10" y="1627976"/>
            <a:ext cx="2656813" cy="31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Women&amp;#39;s Nomex FR Lab Coat | Bulwark® FR">
            <a:extLst>
              <a:ext uri="{FF2B5EF4-FFF2-40B4-BE49-F238E27FC236}">
                <a16:creationId xmlns:a16="http://schemas.microsoft.com/office/drawing/2014/main" id="{6E1FB691-20D0-4405-B9B7-1145CB1F8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33" y="1519158"/>
            <a:ext cx="2494975" cy="33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B42963-D897-4EED-9E2B-7D2A086D75B0}"/>
              </a:ext>
            </a:extLst>
          </p:cNvPr>
          <p:cNvSpPr txBox="1"/>
          <p:nvPr/>
        </p:nvSpPr>
        <p:spPr>
          <a:xfrm>
            <a:off x="8147851" y="4816152"/>
            <a:ext cx="1767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Cotton Lab Coat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ACFC44-5D1B-4BDC-87D4-73844E930045}"/>
              </a:ext>
            </a:extLst>
          </p:cNvPr>
          <p:cNvSpPr txBox="1"/>
          <p:nvPr/>
        </p:nvSpPr>
        <p:spPr>
          <a:xfrm>
            <a:off x="10055615" y="4816152"/>
            <a:ext cx="1926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Nomex Lab Coat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9C3D0-5B52-30BE-6825-6174BBCF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68055"/>
            <a:ext cx="78105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93887E-4D5F-CD35-4683-B0AC9226517E}"/>
              </a:ext>
            </a:extLst>
          </p:cNvPr>
          <p:cNvGrpSpPr>
            <a:grpSpLocks/>
          </p:cNvGrpSpPr>
          <p:nvPr/>
        </p:nvGrpSpPr>
        <p:grpSpPr bwMode="auto">
          <a:xfrm>
            <a:off x="10310812" y="98217"/>
            <a:ext cx="1684338" cy="973138"/>
            <a:chOff x="10306523" y="101484"/>
            <a:chExt cx="1684140" cy="97404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3A5EE-FA2F-04A3-B22E-D365CC2B779E}"/>
                </a:ext>
              </a:extLst>
            </p:cNvPr>
            <p:cNvSpPr/>
            <p:nvPr/>
          </p:nvSpPr>
          <p:spPr>
            <a:xfrm>
              <a:off x="10306523" y="101484"/>
              <a:ext cx="1684140" cy="9740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60800"/>
            </a:p>
          </p:txBody>
        </p:sp>
        <p:pic>
          <p:nvPicPr>
            <p:cNvPr id="20" name="Picture 19" descr="Culture of Safety">
              <a:extLst>
                <a:ext uri="{FF2B5EF4-FFF2-40B4-BE49-F238E27FC236}">
                  <a16:creationId xmlns:a16="http://schemas.microsoft.com/office/drawing/2014/main" id="{BFCD5236-7B6D-816A-27D8-035E35F41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0312" y="180161"/>
              <a:ext cx="1450788" cy="82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6497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205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Taron Bradshaw</dc:creator>
  <cp:lastModifiedBy>Ann May</cp:lastModifiedBy>
  <cp:revision>16</cp:revision>
  <dcterms:created xsi:type="dcterms:W3CDTF">2021-07-28T14:56:28Z</dcterms:created>
  <dcterms:modified xsi:type="dcterms:W3CDTF">2023-01-31T02:03:19Z</dcterms:modified>
</cp:coreProperties>
</file>